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36" r:id="rId5"/>
  </p:sldMasterIdLst>
  <p:notesMasterIdLst>
    <p:notesMasterId r:id="rId29"/>
  </p:notesMasterIdLst>
  <p:sldIdLst>
    <p:sldId id="260" r:id="rId6"/>
    <p:sldId id="371" r:id="rId7"/>
    <p:sldId id="366" r:id="rId8"/>
    <p:sldId id="365" r:id="rId9"/>
    <p:sldId id="368" r:id="rId10"/>
    <p:sldId id="364" r:id="rId11"/>
    <p:sldId id="270" r:id="rId12"/>
    <p:sldId id="352" r:id="rId13"/>
    <p:sldId id="335" r:id="rId14"/>
    <p:sldId id="327" r:id="rId15"/>
    <p:sldId id="275" r:id="rId16"/>
    <p:sldId id="361" r:id="rId17"/>
    <p:sldId id="336" r:id="rId18"/>
    <p:sldId id="320" r:id="rId19"/>
    <p:sldId id="354" r:id="rId20"/>
    <p:sldId id="347" r:id="rId21"/>
    <p:sldId id="328" r:id="rId22"/>
    <p:sldId id="329" r:id="rId23"/>
    <p:sldId id="337" r:id="rId24"/>
    <p:sldId id="355" r:id="rId25"/>
    <p:sldId id="356" r:id="rId26"/>
    <p:sldId id="374" r:id="rId27"/>
    <p:sldId id="259" r:id="rId28"/>
  </p:sldIdLst>
  <p:sldSz cx="9144000" cy="5143500" type="screen16x9"/>
  <p:notesSz cx="6858000" cy="9144000"/>
  <p:defaultTextStyle>
    <a:defPPr>
      <a:defRPr lang="en-US"/>
    </a:defPPr>
    <a:lvl1pPr algn="l" defTabSz="408141" rtl="0" fontAlgn="base">
      <a:spcBef>
        <a:spcPct val="0"/>
      </a:spcBef>
      <a:spcAft>
        <a:spcPct val="0"/>
      </a:spcAft>
      <a:defRPr kern="1200">
        <a:solidFill>
          <a:schemeClr val="tx1"/>
        </a:solidFill>
        <a:latin typeface="Arial" charset="0"/>
        <a:ea typeface="ＭＳ Ｐゴシック" charset="-128"/>
        <a:cs typeface="ＭＳ Ｐゴシック" charset="-128"/>
      </a:defRPr>
    </a:lvl1pPr>
    <a:lvl2pPr marL="408141" algn="l" defTabSz="408141" rtl="0" fontAlgn="base">
      <a:spcBef>
        <a:spcPct val="0"/>
      </a:spcBef>
      <a:spcAft>
        <a:spcPct val="0"/>
      </a:spcAft>
      <a:defRPr kern="1200">
        <a:solidFill>
          <a:schemeClr val="tx1"/>
        </a:solidFill>
        <a:latin typeface="Arial" charset="0"/>
        <a:ea typeface="ＭＳ Ｐゴシック" charset="-128"/>
        <a:cs typeface="ＭＳ Ｐゴシック" charset="-128"/>
      </a:defRPr>
    </a:lvl2pPr>
    <a:lvl3pPr marL="816281" algn="l" defTabSz="408141" rtl="0" fontAlgn="base">
      <a:spcBef>
        <a:spcPct val="0"/>
      </a:spcBef>
      <a:spcAft>
        <a:spcPct val="0"/>
      </a:spcAft>
      <a:defRPr kern="1200">
        <a:solidFill>
          <a:schemeClr val="tx1"/>
        </a:solidFill>
        <a:latin typeface="Arial" charset="0"/>
        <a:ea typeface="ＭＳ Ｐゴシック" charset="-128"/>
        <a:cs typeface="ＭＳ Ｐゴシック" charset="-128"/>
      </a:defRPr>
    </a:lvl3pPr>
    <a:lvl4pPr marL="1224422" algn="l" defTabSz="408141" rtl="0" fontAlgn="base">
      <a:spcBef>
        <a:spcPct val="0"/>
      </a:spcBef>
      <a:spcAft>
        <a:spcPct val="0"/>
      </a:spcAft>
      <a:defRPr kern="1200">
        <a:solidFill>
          <a:schemeClr val="tx1"/>
        </a:solidFill>
        <a:latin typeface="Arial" charset="0"/>
        <a:ea typeface="ＭＳ Ｐゴシック" charset="-128"/>
        <a:cs typeface="ＭＳ Ｐゴシック" charset="-128"/>
      </a:defRPr>
    </a:lvl4pPr>
    <a:lvl5pPr marL="1632562" algn="l" defTabSz="408141" rtl="0" fontAlgn="base">
      <a:spcBef>
        <a:spcPct val="0"/>
      </a:spcBef>
      <a:spcAft>
        <a:spcPct val="0"/>
      </a:spcAft>
      <a:defRPr kern="1200">
        <a:solidFill>
          <a:schemeClr val="tx1"/>
        </a:solidFill>
        <a:latin typeface="Arial" charset="0"/>
        <a:ea typeface="ＭＳ Ｐゴシック" charset="-128"/>
        <a:cs typeface="ＭＳ Ｐゴシック" charset="-128"/>
      </a:defRPr>
    </a:lvl5pPr>
    <a:lvl6pPr marL="2040703" algn="l" defTabSz="408141" rtl="0" eaLnBrk="1" latinLnBrk="0" hangingPunct="1">
      <a:defRPr kern="1200">
        <a:solidFill>
          <a:schemeClr val="tx1"/>
        </a:solidFill>
        <a:latin typeface="Arial" charset="0"/>
        <a:ea typeface="ＭＳ Ｐゴシック" charset="-128"/>
        <a:cs typeface="ＭＳ Ｐゴシック" charset="-128"/>
      </a:defRPr>
    </a:lvl6pPr>
    <a:lvl7pPr marL="2448844" algn="l" defTabSz="408141" rtl="0" eaLnBrk="1" latinLnBrk="0" hangingPunct="1">
      <a:defRPr kern="1200">
        <a:solidFill>
          <a:schemeClr val="tx1"/>
        </a:solidFill>
        <a:latin typeface="Arial" charset="0"/>
        <a:ea typeface="ＭＳ Ｐゴシック" charset="-128"/>
        <a:cs typeface="ＭＳ Ｐゴシック" charset="-128"/>
      </a:defRPr>
    </a:lvl7pPr>
    <a:lvl8pPr marL="2856984" algn="l" defTabSz="408141" rtl="0" eaLnBrk="1" latinLnBrk="0" hangingPunct="1">
      <a:defRPr kern="1200">
        <a:solidFill>
          <a:schemeClr val="tx1"/>
        </a:solidFill>
        <a:latin typeface="Arial" charset="0"/>
        <a:ea typeface="ＭＳ Ｐゴシック" charset="-128"/>
        <a:cs typeface="ＭＳ Ｐゴシック" charset="-128"/>
      </a:defRPr>
    </a:lvl8pPr>
    <a:lvl9pPr marL="3265125" algn="l" defTabSz="408141" rtl="0" eaLnBrk="1" latinLnBrk="0" hangingPunct="1">
      <a:defRPr kern="1200">
        <a:solidFill>
          <a:schemeClr val="tx1"/>
        </a:solidFill>
        <a:latin typeface="Arial" charset="0"/>
        <a:ea typeface="ＭＳ Ｐゴシック" charset="-128"/>
        <a:cs typeface="ＭＳ Ｐゴシック" charset="-128"/>
      </a:defRPr>
    </a:lvl9pPr>
  </p:defaultTextStyle>
  <p:extLst>
    <p:ext uri="{521415D9-36F7-43E2-AB2F-B90AF26B5E84}">
      <p14:sectionLst xmlns:p14="http://schemas.microsoft.com/office/powerpoint/2010/main">
        <p14:section name="Default Section" id="{25616BFA-7A0B-A247-BBDF-FC86433D2BD2}">
          <p14:sldIdLst>
            <p14:sldId id="260"/>
            <p14:sldId id="371"/>
            <p14:sldId id="366"/>
            <p14:sldId id="365"/>
            <p14:sldId id="368"/>
            <p14:sldId id="364"/>
            <p14:sldId id="270"/>
            <p14:sldId id="352"/>
            <p14:sldId id="335"/>
            <p14:sldId id="327"/>
            <p14:sldId id="275"/>
            <p14:sldId id="361"/>
            <p14:sldId id="336"/>
            <p14:sldId id="320"/>
            <p14:sldId id="354"/>
            <p14:sldId id="347"/>
            <p14:sldId id="328"/>
            <p14:sldId id="329"/>
            <p14:sldId id="337"/>
            <p14:sldId id="355"/>
            <p14:sldId id="356"/>
            <p14:sldId id="374"/>
            <p14:sldId id="259"/>
          </p14:sldIdLst>
        </p14:section>
      </p14:sectionLst>
    </p:ext>
    <p:ext uri="{EFAFB233-063F-42B5-8137-9DF3F51BA10A}">
      <p15:sldGuideLst xmlns:p15="http://schemas.microsoft.com/office/powerpoint/2012/main">
        <p15:guide id="1" orient="horz" pos="1620">
          <p15:clr>
            <a:srgbClr val="A4A3A4"/>
          </p15:clr>
        </p15:guide>
        <p15:guide id="2" pos="5256" userDrawn="1">
          <p15:clr>
            <a:srgbClr val="A4A3A4"/>
          </p15:clr>
        </p15:guide>
        <p15:guide id="3" orient="horz" pos="1616">
          <p15:clr>
            <a:srgbClr val="A4A3A4"/>
          </p15:clr>
        </p15:guide>
        <p15:guide id="4" pos="3910">
          <p15:clr>
            <a:srgbClr val="A4A3A4"/>
          </p15:clr>
        </p15:guide>
        <p15:guide id="5" pos="2957">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rabu Rambadran" initials="PR" lastIdx="3" clrIdx="0">
    <p:extLst/>
  </p:cmAuthor>
  <p:cmAuthor id="2" name="Prabu Rambadran" initials="PR [2]" lastIdx="1" clrIdx="1">
    <p:extLst/>
  </p:cmAuthor>
  <p:cmAuthor id="3" name="Prabu Rambadran" initials="PR [3]" lastIdx="1" clrIdx="2">
    <p:extLst/>
  </p:cmAuthor>
  <p:cmAuthor id="4" name="Prabu Rambadran" initials="PR [4]" lastIdx="1" clrIdx="3">
    <p:extLst/>
  </p:cmAuthor>
  <p:cmAuthor id="5" name="Prabu Rambadran" initials="PR [5]" lastIdx="1" clrIdx="4">
    <p:extLst/>
  </p:cmAuthor>
  <p:cmAuthor id="6" name="Prabu Rambadran" initials="PR [6]" lastIdx="1" clrIdx="5">
    <p:extLst/>
  </p:cmAuthor>
  <p:cmAuthor id="7" name="Prabu Rambadran" initials="PR [7]" lastIdx="1" clrIdx="6">
    <p:extLst/>
  </p:cmAuthor>
  <p:cmAuthor id="8" name="Prabu Rambadran" initials="PR [8]" lastIdx="1" clrIdx="7">
    <p:extLst/>
  </p:cmAuthor>
  <p:cmAuthor id="9" name="Prabu Rambadran" initials="PR [9]" lastIdx="1" clrIdx="8">
    <p:extLst/>
  </p:cmAuthor>
  <p:cmAuthor id="10" name="Prabu Rambadran" initials="PR [10]" lastIdx="1" clrIdx="9">
    <p:extLst/>
  </p:cmAuthor>
  <p:cmAuthor id="11" name="Prabu Rambadran" initials="PR [11]" lastIdx="1" clrIdx="10">
    <p:extLst/>
  </p:cmAuthor>
  <p:cmAuthor id="12" name="Chris Brown" initials="CB" lastIdx="4" clrIdx="11">
    <p:extLst/>
  </p:cmAuthor>
  <p:cmAuthor id="13" name="Chris Brown" initials="CB [2]" lastIdx="1" clrIdx="12">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3536"/>
    <a:srgbClr val="A3D3E1"/>
    <a:srgbClr val="FF4448"/>
    <a:srgbClr val="EB2A19"/>
    <a:srgbClr val="D0E38C"/>
    <a:srgbClr val="000000"/>
    <a:srgbClr val="FCC246"/>
    <a:srgbClr val="C7C9CD"/>
    <a:srgbClr val="B1CC11"/>
    <a:srgbClr val="024394"/>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959" autoAdjust="0"/>
    <p:restoredTop sz="85828" autoAdjust="0"/>
  </p:normalViewPr>
  <p:slideViewPr>
    <p:cSldViewPr snapToGrid="0" snapToObjects="1">
      <p:cViewPr varScale="1">
        <p:scale>
          <a:sx n="98" d="100"/>
          <a:sy n="98" d="100"/>
        </p:scale>
        <p:origin x="1186" y="67"/>
      </p:cViewPr>
      <p:guideLst>
        <p:guide orient="horz" pos="1620"/>
        <p:guide pos="5256"/>
        <p:guide orient="horz" pos="1616"/>
        <p:guide pos="3910"/>
        <p:guide pos="2957"/>
      </p:guideLst>
    </p:cSldViewPr>
  </p:slideViewPr>
  <p:outlineViewPr>
    <p:cViewPr>
      <p:scale>
        <a:sx n="33" d="100"/>
        <a:sy n="33" d="100"/>
      </p:scale>
      <p:origin x="0" y="0"/>
    </p:cViewPr>
  </p:outlineViewPr>
  <p:notesTextViewPr>
    <p:cViewPr>
      <p:scale>
        <a:sx n="140" d="100"/>
        <a:sy n="14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tableStyles" Target="tableStyle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viewProps" Target="viewProps.xml"/><Relationship Id="rId5" Type="http://schemas.openxmlformats.org/officeDocument/2006/relationships/slideMaster" Target="slideMasters/slideMaster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presProps" Target="presProps.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commentAuthors" Target="commentAuthors.xml"/><Relationship Id="rId35"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atin typeface="Calibri" charset="0"/>
              </a:defRPr>
            </a:lvl1pPr>
          </a:lstStyle>
          <a:p>
            <a:fld id="{063A4F3E-766A-DA42-9587-0D8D4572D94B}" type="datetime1">
              <a:rPr lang="en-US"/>
              <a:pPr/>
              <a:t>1/29/2018</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atin typeface="Calibri" charset="0"/>
              </a:defRPr>
            </a:lvl1pPr>
          </a:lstStyle>
          <a:p>
            <a:fld id="{932A5950-F53A-F248-B03E-512CD32874D8}" type="slidenum">
              <a:rPr lang="en-US"/>
              <a:pPr/>
              <a:t>‹Nr.›</a:t>
            </a:fld>
            <a:endParaRPr lang="en-US"/>
          </a:p>
        </p:txBody>
      </p:sp>
    </p:spTree>
    <p:extLst>
      <p:ext uri="{BB962C8B-B14F-4D97-AF65-F5344CB8AC3E}">
        <p14:creationId xmlns:p14="http://schemas.microsoft.com/office/powerpoint/2010/main" val="4126005415"/>
      </p:ext>
    </p:extLst>
  </p:cSld>
  <p:clrMap bg1="lt1" tx1="dk1" bg2="lt2" tx2="dk2" accent1="accent1" accent2="accent2" accent3="accent3" accent4="accent4" accent5="accent5" accent6="accent6" hlink="hlink" folHlink="folHlink"/>
  <p:notesStyle>
    <a:lvl1pPr algn="l" defTabSz="408141" rtl="0" eaLnBrk="0" fontAlgn="base" hangingPunct="0">
      <a:spcBef>
        <a:spcPct val="30000"/>
      </a:spcBef>
      <a:spcAft>
        <a:spcPct val="0"/>
      </a:spcAft>
      <a:defRPr sz="1100" kern="1200">
        <a:solidFill>
          <a:schemeClr val="tx1"/>
        </a:solidFill>
        <a:latin typeface="+mn-lt"/>
        <a:ea typeface="ＭＳ Ｐゴシック" charset="-128"/>
        <a:cs typeface="ＭＳ Ｐゴシック" charset="-128"/>
      </a:defRPr>
    </a:lvl1pPr>
    <a:lvl2pPr marL="408141" algn="l" defTabSz="408141" rtl="0" eaLnBrk="0" fontAlgn="base" hangingPunct="0">
      <a:spcBef>
        <a:spcPct val="30000"/>
      </a:spcBef>
      <a:spcAft>
        <a:spcPct val="0"/>
      </a:spcAft>
      <a:defRPr sz="1100" kern="1200">
        <a:solidFill>
          <a:schemeClr val="tx1"/>
        </a:solidFill>
        <a:latin typeface="+mn-lt"/>
        <a:ea typeface="ＭＳ Ｐゴシック" charset="-128"/>
        <a:cs typeface="+mn-cs"/>
      </a:defRPr>
    </a:lvl2pPr>
    <a:lvl3pPr marL="816281" algn="l" defTabSz="408141" rtl="0" eaLnBrk="0" fontAlgn="base" hangingPunct="0">
      <a:spcBef>
        <a:spcPct val="30000"/>
      </a:spcBef>
      <a:spcAft>
        <a:spcPct val="0"/>
      </a:spcAft>
      <a:defRPr sz="1100" kern="1200">
        <a:solidFill>
          <a:schemeClr val="tx1"/>
        </a:solidFill>
        <a:latin typeface="+mn-lt"/>
        <a:ea typeface="ＭＳ Ｐゴシック" charset="-128"/>
        <a:cs typeface="+mn-cs"/>
      </a:defRPr>
    </a:lvl3pPr>
    <a:lvl4pPr marL="1224422" algn="l" defTabSz="408141" rtl="0" eaLnBrk="0" fontAlgn="base" hangingPunct="0">
      <a:spcBef>
        <a:spcPct val="30000"/>
      </a:spcBef>
      <a:spcAft>
        <a:spcPct val="0"/>
      </a:spcAft>
      <a:defRPr sz="1100" kern="1200">
        <a:solidFill>
          <a:schemeClr val="tx1"/>
        </a:solidFill>
        <a:latin typeface="+mn-lt"/>
        <a:ea typeface="ＭＳ Ｐゴシック" charset="-128"/>
        <a:cs typeface="+mn-cs"/>
      </a:defRPr>
    </a:lvl4pPr>
    <a:lvl5pPr marL="1632562" algn="l" defTabSz="408141" rtl="0" eaLnBrk="0" fontAlgn="base" hangingPunct="0">
      <a:spcBef>
        <a:spcPct val="30000"/>
      </a:spcBef>
      <a:spcAft>
        <a:spcPct val="0"/>
      </a:spcAft>
      <a:defRPr sz="1100" kern="1200">
        <a:solidFill>
          <a:schemeClr val="tx1"/>
        </a:solidFill>
        <a:latin typeface="+mn-lt"/>
        <a:ea typeface="ＭＳ Ｐゴシック" charset="-128"/>
        <a:cs typeface="+mn-cs"/>
      </a:defRPr>
    </a:lvl5pPr>
    <a:lvl6pPr marL="2040703" algn="l" defTabSz="408141" rtl="0" eaLnBrk="1" latinLnBrk="0" hangingPunct="1">
      <a:defRPr sz="1100" kern="1200">
        <a:solidFill>
          <a:schemeClr val="tx1"/>
        </a:solidFill>
        <a:latin typeface="+mn-lt"/>
        <a:ea typeface="+mn-ea"/>
        <a:cs typeface="+mn-cs"/>
      </a:defRPr>
    </a:lvl6pPr>
    <a:lvl7pPr marL="2448844" algn="l" defTabSz="408141" rtl="0" eaLnBrk="1" latinLnBrk="0" hangingPunct="1">
      <a:defRPr sz="1100" kern="1200">
        <a:solidFill>
          <a:schemeClr val="tx1"/>
        </a:solidFill>
        <a:latin typeface="+mn-lt"/>
        <a:ea typeface="+mn-ea"/>
        <a:cs typeface="+mn-cs"/>
      </a:defRPr>
    </a:lvl7pPr>
    <a:lvl8pPr marL="2856984" algn="l" defTabSz="408141" rtl="0" eaLnBrk="1" latinLnBrk="0" hangingPunct="1">
      <a:defRPr sz="1100" kern="1200">
        <a:solidFill>
          <a:schemeClr val="tx1"/>
        </a:solidFill>
        <a:latin typeface="+mn-lt"/>
        <a:ea typeface="+mn-ea"/>
        <a:cs typeface="+mn-cs"/>
      </a:defRPr>
    </a:lvl8pPr>
    <a:lvl9pPr marL="3265125" algn="l" defTabSz="408141" rtl="0" eaLnBrk="1" latinLnBrk="0" hangingPunct="1">
      <a:defRPr sz="11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32A5950-F53A-F248-B03E-512CD32874D8}" type="slidenum">
              <a:rPr lang="en-US" smtClean="0"/>
              <a:pPr/>
              <a:t>1</a:t>
            </a:fld>
            <a:endParaRPr lang="en-US"/>
          </a:p>
        </p:txBody>
      </p:sp>
    </p:spTree>
    <p:extLst>
      <p:ext uri="{BB962C8B-B14F-4D97-AF65-F5344CB8AC3E}">
        <p14:creationId xmlns:p14="http://schemas.microsoft.com/office/powerpoint/2010/main" val="6962865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E74432E-D349-4017-98A1-EB434545715C}" type="slidenum">
              <a:rPr lang="en-US" smtClean="0"/>
              <a:t>22</a:t>
            </a:fld>
            <a:endParaRPr lang="en-US"/>
          </a:p>
        </p:txBody>
      </p:sp>
    </p:spTree>
    <p:extLst>
      <p:ext uri="{BB962C8B-B14F-4D97-AF65-F5344CB8AC3E}">
        <p14:creationId xmlns:p14="http://schemas.microsoft.com/office/powerpoint/2010/main" val="8081418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32A5950-F53A-F248-B03E-512CD32874D8}" type="slidenum">
              <a:rPr lang="en-US" smtClean="0"/>
              <a:pPr/>
              <a:t>23</a:t>
            </a:fld>
            <a:endParaRPr lang="en-US"/>
          </a:p>
        </p:txBody>
      </p:sp>
    </p:spTree>
    <p:extLst>
      <p:ext uri="{BB962C8B-B14F-4D97-AF65-F5344CB8AC3E}">
        <p14:creationId xmlns:p14="http://schemas.microsoft.com/office/powerpoint/2010/main" val="6200293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dirty="0"/>
              <a:t>Our journey to developing the enterprise cloud has resulted in our development of a broad set of services and</a:t>
            </a:r>
            <a:r>
              <a:rPr lang="en-US" baseline="0" dirty="0"/>
              <a:t> functionality for our customers</a:t>
            </a:r>
          </a:p>
          <a:p>
            <a:endParaRPr lang="en-US" baseline="0" dirty="0"/>
          </a:p>
          <a:p>
            <a:r>
              <a:rPr lang="en-US" baseline="0" dirty="0"/>
              <a:t>Our more recent developments around cloud automation, application mobility, container support and network segmentation allow our customers to experience ROI and performance benefits unmatched by our competition</a:t>
            </a:r>
          </a:p>
          <a:p>
            <a:endParaRPr lang="en-US" baseline="0" dirty="0"/>
          </a:p>
          <a:p>
            <a:r>
              <a:rPr lang="en-US" baseline="0" dirty="0"/>
              <a:t>While the attractiveness of the market we have helped foster has significantly increased in size, we have seen several new competitors</a:t>
            </a:r>
          </a:p>
          <a:p>
            <a:endParaRPr lang="en-US" baseline="0" dirty="0"/>
          </a:p>
          <a:p>
            <a:r>
              <a:rPr lang="en-US" baseline="0" dirty="0"/>
              <a:t>The competitors are early in a multi-year journey towards the enterprise cloud</a:t>
            </a:r>
          </a:p>
          <a:p>
            <a:endParaRPr lang="en-US" baseline="0" dirty="0"/>
          </a:p>
        </p:txBody>
      </p:sp>
      <p:sp>
        <p:nvSpPr>
          <p:cNvPr id="4" name="Slide Number Placeholder 3"/>
          <p:cNvSpPr>
            <a:spLocks noGrp="1"/>
          </p:cNvSpPr>
          <p:nvPr>
            <p:ph type="sldNum" sz="quarter" idx="10"/>
          </p:nvPr>
        </p:nvSpPr>
        <p:spPr/>
        <p:txBody>
          <a:bodyPr/>
          <a:lstStyle/>
          <a:p>
            <a:fld id="{46CF6FB9-6422-4122-B86F-AEFB761537F2}" type="slidenum">
              <a:rPr lang="en-US" smtClean="0"/>
              <a:t>2</a:t>
            </a:fld>
            <a:endParaRPr lang="en-US"/>
          </a:p>
        </p:txBody>
      </p:sp>
    </p:spTree>
    <p:extLst>
      <p:ext uri="{BB962C8B-B14F-4D97-AF65-F5344CB8AC3E}">
        <p14:creationId xmlns:p14="http://schemas.microsoft.com/office/powerpoint/2010/main" val="18419591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100" b="0" i="0" u="none" strike="noStrike" kern="1200" dirty="0">
                <a:solidFill>
                  <a:schemeClr val="tx1"/>
                </a:solidFill>
                <a:effectLst/>
                <a:latin typeface="+mn-lt"/>
                <a:ea typeface="ＭＳ Ｐゴシック" charset="-128"/>
                <a:cs typeface="ＭＳ Ｐゴシック" charset="-128"/>
              </a:rPr>
              <a:t>Businesses constantly seek to improve overall IT agility and responsiveness to enable more rapid innovation. However, application development and delivery is growing in complexity, making it challenging for teams to keep up with increasing expectations to move faster. </a:t>
            </a:r>
            <a:r>
              <a:rPr lang="en-US" sz="1100" b="0" i="0" u="none" strike="noStrike" kern="1200" dirty="0" err="1">
                <a:solidFill>
                  <a:schemeClr val="tx1"/>
                </a:solidFill>
                <a:effectLst/>
                <a:latin typeface="+mn-lt"/>
                <a:ea typeface="ＭＳ Ｐゴシック" charset="-128"/>
                <a:cs typeface="ＭＳ Ｐゴシック" charset="-128"/>
              </a:rPr>
              <a:t>Siloed</a:t>
            </a:r>
            <a:r>
              <a:rPr lang="en-US" sz="1100" b="0" i="0" u="none" strike="noStrike" kern="1200">
                <a:solidFill>
                  <a:schemeClr val="tx1"/>
                </a:solidFill>
                <a:effectLst/>
                <a:latin typeface="+mn-lt"/>
                <a:ea typeface="ＭＳ Ｐゴシック" charset="-128"/>
                <a:cs typeface="ＭＳ Ｐゴシック" charset="-128"/>
              </a:rPr>
              <a:t> organizations and processes disrupt one another, resulting in cross-discipline overhead and slower ability to deliver business value.</a:t>
            </a:r>
            <a:endParaRPr lang="en-US" sz="800" b="0">
              <a:effectLst/>
            </a:endParaRPr>
          </a:p>
          <a:p>
            <a:br>
              <a:rPr lang="en-US" sz="800"/>
            </a:br>
            <a:endParaRPr lang="en-US" sz="800"/>
          </a:p>
          <a:p>
            <a:r>
              <a:rPr lang="en-US" sz="800" kern="1200">
                <a:solidFill>
                  <a:schemeClr val="tx1">
                    <a:lumMod val="65000"/>
                    <a:lumOff val="35000"/>
                  </a:schemeClr>
                </a:solidFill>
                <a:latin typeface="+mn-lt"/>
                <a:ea typeface="ＭＳ Ｐゴシック" charset="-128"/>
                <a:cs typeface="Arial" pitchFamily="34" charset="0"/>
              </a:rPr>
              <a:t>More components</a:t>
            </a:r>
          </a:p>
          <a:p>
            <a:r>
              <a:rPr lang="en-US" sz="800" kern="1200">
                <a:solidFill>
                  <a:schemeClr val="tx1">
                    <a:lumMod val="65000"/>
                    <a:lumOff val="35000"/>
                  </a:schemeClr>
                </a:solidFill>
                <a:latin typeface="+mn-lt"/>
                <a:ea typeface="ＭＳ Ｐゴシック" charset="-128"/>
                <a:cs typeface="Arial" pitchFamily="34" charset="0"/>
              </a:rPr>
              <a:t>Multiple tools</a:t>
            </a:r>
          </a:p>
          <a:p>
            <a:r>
              <a:rPr lang="en-US" sz="800" kern="1200">
                <a:solidFill>
                  <a:schemeClr val="tx1">
                    <a:lumMod val="65000"/>
                    <a:lumOff val="35000"/>
                  </a:schemeClr>
                </a:solidFill>
                <a:latin typeface="+mn-lt"/>
                <a:ea typeface="ＭＳ Ｐゴシック" charset="-128"/>
                <a:cs typeface="Arial" pitchFamily="34" charset="0"/>
              </a:rPr>
              <a:t>Knowledge silos</a:t>
            </a:r>
          </a:p>
          <a:p>
            <a:r>
              <a:rPr lang="en-US" sz="800" kern="1200">
                <a:solidFill>
                  <a:schemeClr val="tx1">
                    <a:lumMod val="65000"/>
                    <a:lumOff val="35000"/>
                  </a:schemeClr>
                </a:solidFill>
                <a:latin typeface="+mn-lt"/>
                <a:ea typeface="ＭＳ Ｐゴシック" charset="-128"/>
                <a:cs typeface="Arial" pitchFamily="34" charset="0"/>
              </a:rPr>
              <a:t>Fragmented ownership </a:t>
            </a:r>
          </a:p>
          <a:p>
            <a:r>
              <a:rPr lang="en-US" sz="800" kern="1200">
                <a:solidFill>
                  <a:schemeClr val="tx1">
                    <a:lumMod val="65000"/>
                    <a:lumOff val="35000"/>
                  </a:schemeClr>
                </a:solidFill>
                <a:latin typeface="+mn-lt"/>
                <a:ea typeface="ＭＳ Ｐゴシック" charset="-128"/>
                <a:cs typeface="Arial" pitchFamily="34" charset="0"/>
              </a:rPr>
              <a:t>Frequent releases</a:t>
            </a:r>
          </a:p>
          <a:p>
            <a:endParaRPr lang="en-US" sz="800" kern="1200">
              <a:solidFill>
                <a:schemeClr val="tx1">
                  <a:lumMod val="65000"/>
                  <a:lumOff val="35000"/>
                </a:schemeClr>
              </a:solidFill>
              <a:latin typeface="+mn-lt"/>
              <a:ea typeface="ＭＳ Ｐゴシック" charset="-128"/>
              <a:cs typeface="Arial" pitchFamily="34" charset="0"/>
            </a:endParaRPr>
          </a:p>
          <a:p>
            <a:r>
              <a:rPr lang="en-US" sz="800" i="1" kern="1200">
                <a:solidFill>
                  <a:schemeClr val="tx1">
                    <a:lumMod val="65000"/>
                    <a:lumOff val="35000"/>
                  </a:schemeClr>
                </a:solidFill>
                <a:latin typeface="+mn-lt"/>
                <a:ea typeface="ＭＳ Ｐゴシック" charset="-128"/>
                <a:cs typeface="Arial" pitchFamily="34" charset="0"/>
              </a:rPr>
              <a:t>Multiple platforms  </a:t>
            </a:r>
            <a:endParaRPr lang="en-US" sz="800" kern="1200">
              <a:solidFill>
                <a:schemeClr val="tx1">
                  <a:lumMod val="65000"/>
                  <a:lumOff val="35000"/>
                </a:schemeClr>
              </a:solidFill>
              <a:latin typeface="+mn-lt"/>
              <a:ea typeface="ＭＳ Ｐゴシック" charset="-128"/>
              <a:cs typeface="Arial" pitchFamily="34" charset="0"/>
            </a:endParaRPr>
          </a:p>
          <a:p>
            <a:r>
              <a:rPr lang="en-US">
                <a:solidFill>
                  <a:schemeClr val="tx1">
                    <a:lumMod val="65000"/>
                    <a:lumOff val="35000"/>
                  </a:schemeClr>
                </a:solidFill>
                <a:cs typeface="Arial" pitchFamily="34" charset="0"/>
              </a:rPr>
              <a:t>Rise of </a:t>
            </a:r>
            <a:r>
              <a:rPr lang="en-US" err="1">
                <a:solidFill>
                  <a:schemeClr val="tx1">
                    <a:lumMod val="65000"/>
                    <a:lumOff val="35000"/>
                  </a:schemeClr>
                </a:solidFill>
                <a:cs typeface="Arial" pitchFamily="34" charset="0"/>
              </a:rPr>
              <a:t>microservices</a:t>
            </a:r>
            <a:endParaRPr lang="en-US" sz="800" kern="1200">
              <a:solidFill>
                <a:schemeClr val="tx1">
                  <a:lumMod val="65000"/>
                  <a:lumOff val="35000"/>
                </a:schemeClr>
              </a:solidFill>
              <a:latin typeface="+mn-lt"/>
              <a:ea typeface="ＭＳ Ｐゴシック" charset="-128"/>
              <a:cs typeface="Arial" pitchFamily="34" charset="0"/>
            </a:endParaRPr>
          </a:p>
          <a:p>
            <a:r>
              <a:rPr lang="en-US" sz="800" kern="1200">
                <a:solidFill>
                  <a:schemeClr val="tx1">
                    <a:lumMod val="65000"/>
                    <a:lumOff val="35000"/>
                  </a:schemeClr>
                </a:solidFill>
                <a:latin typeface="+mn-lt"/>
                <a:ea typeface="ＭＳ Ｐゴシック" charset="-128"/>
                <a:cs typeface="Arial" pitchFamily="34" charset="0"/>
              </a:rPr>
              <a:t>Revisions, OS platforms</a:t>
            </a:r>
          </a:p>
          <a:p>
            <a:r>
              <a:rPr lang="en-US" sz="800" kern="1200">
                <a:solidFill>
                  <a:schemeClr val="tx1">
                    <a:lumMod val="65000"/>
                    <a:lumOff val="35000"/>
                  </a:schemeClr>
                </a:solidFill>
                <a:latin typeface="+mn-lt"/>
                <a:ea typeface="ＭＳ Ｐゴシック" charset="-128"/>
                <a:cs typeface="Arial" pitchFamily="34" charset="0"/>
              </a:rPr>
              <a:t>Revision Control </a:t>
            </a:r>
          </a:p>
          <a:p>
            <a:r>
              <a:rPr lang="en-US"/>
              <a:t>reliance on manual processes does not scale</a:t>
            </a:r>
            <a:endParaRPr lang="en-US" sz="800" kern="1200">
              <a:solidFill>
                <a:schemeClr val="tx1">
                  <a:lumMod val="65000"/>
                  <a:lumOff val="35000"/>
                </a:schemeClr>
              </a:solidFill>
              <a:latin typeface="+mn-lt"/>
              <a:ea typeface="ＭＳ Ｐゴシック" charset="-128"/>
              <a:cs typeface="Arial" pitchFamily="34" charset="0"/>
            </a:endParaRPr>
          </a:p>
          <a:p>
            <a:r>
              <a:rPr lang="en-US"/>
              <a:t>rely on a small number of individuals,</a:t>
            </a:r>
          </a:p>
          <a:p>
            <a:endParaRPr lang="en-US" sz="800" kern="1200">
              <a:solidFill>
                <a:schemeClr val="tx1">
                  <a:lumMod val="65000"/>
                  <a:lumOff val="35000"/>
                </a:schemeClr>
              </a:solidFill>
              <a:latin typeface="+mn-lt"/>
              <a:ea typeface="ＭＳ Ｐゴシック" charset="-128"/>
              <a:cs typeface="Arial" pitchFamily="34" charset="0"/>
            </a:endParaRPr>
          </a:p>
          <a:p>
            <a:r>
              <a:rPr lang="en-US"/>
              <a:t>growing number of interdependent components, </a:t>
            </a:r>
          </a:p>
          <a:p>
            <a:r>
              <a:rPr lang="en-US"/>
              <a:t>leading to frequent configuration errors and unplanned downtime</a:t>
            </a:r>
            <a:endParaRPr lang="en-US" sz="800" kern="1200">
              <a:solidFill>
                <a:schemeClr val="tx1">
                  <a:lumMod val="65000"/>
                  <a:lumOff val="35000"/>
                </a:schemeClr>
              </a:solidFill>
              <a:latin typeface="+mn-lt"/>
              <a:ea typeface="ＭＳ Ｐゴシック" charset="-128"/>
              <a:cs typeface="Arial" pitchFamily="34" charset="0"/>
            </a:endParaRPr>
          </a:p>
          <a:p>
            <a:endParaRPr lang="en-US" sz="800" kern="1200">
              <a:solidFill>
                <a:schemeClr val="tx1">
                  <a:lumMod val="65000"/>
                  <a:lumOff val="35000"/>
                </a:schemeClr>
              </a:solidFill>
              <a:latin typeface="+mn-lt"/>
              <a:ea typeface="ＭＳ Ｐゴシック" charset="-128"/>
              <a:cs typeface="Arial" pitchFamily="34" charset="0"/>
            </a:endParaRPr>
          </a:p>
          <a:p>
            <a:endParaRPr lang="en-US"/>
          </a:p>
        </p:txBody>
      </p:sp>
      <p:sp>
        <p:nvSpPr>
          <p:cNvPr id="4" name="Slide Number Placeholder 3"/>
          <p:cNvSpPr>
            <a:spLocks noGrp="1"/>
          </p:cNvSpPr>
          <p:nvPr>
            <p:ph type="sldNum" sz="quarter" idx="10"/>
          </p:nvPr>
        </p:nvSpPr>
        <p:spPr/>
        <p:txBody>
          <a:bodyPr/>
          <a:lstStyle/>
          <a:p>
            <a:fld id="{932A5950-F53A-F248-B03E-512CD32874D8}" type="slidenum">
              <a:rPr lang="en-US" smtClean="0"/>
              <a:pPr/>
              <a:t>3</a:t>
            </a:fld>
            <a:endParaRPr lang="en-US"/>
          </a:p>
        </p:txBody>
      </p:sp>
    </p:spTree>
    <p:extLst>
      <p:ext uri="{BB962C8B-B14F-4D97-AF65-F5344CB8AC3E}">
        <p14:creationId xmlns:p14="http://schemas.microsoft.com/office/powerpoint/2010/main" val="17640258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08141" rtl="0" eaLnBrk="0" fontAlgn="base" latinLnBrk="0" hangingPunct="0">
              <a:lnSpc>
                <a:spcPct val="100000"/>
              </a:lnSpc>
              <a:spcBef>
                <a:spcPct val="30000"/>
              </a:spcBef>
              <a:spcAft>
                <a:spcPct val="0"/>
              </a:spcAft>
              <a:buClrTx/>
              <a:buSzTx/>
              <a:buFontTx/>
              <a:buNone/>
              <a:tabLst/>
              <a:defRPr/>
            </a:pPr>
            <a:r>
              <a:rPr lang="en-US" sz="1100" b="1" dirty="0">
                <a:solidFill>
                  <a:schemeClr val="tx1"/>
                </a:solidFill>
                <a:latin typeface="Gotham Book" pitchFamily="50" charset="0"/>
                <a:cs typeface="Gotham Book" pitchFamily="50" charset="0"/>
              </a:rPr>
              <a:t>Inoperable and Disparate Platforms</a:t>
            </a:r>
          </a:p>
          <a:p>
            <a:endParaRPr lang="en-US" dirty="0"/>
          </a:p>
        </p:txBody>
      </p:sp>
      <p:sp>
        <p:nvSpPr>
          <p:cNvPr id="4" name="Slide Number Placeholder 3"/>
          <p:cNvSpPr>
            <a:spLocks noGrp="1"/>
          </p:cNvSpPr>
          <p:nvPr>
            <p:ph type="sldNum" sz="quarter" idx="10"/>
          </p:nvPr>
        </p:nvSpPr>
        <p:spPr/>
        <p:txBody>
          <a:bodyPr/>
          <a:lstStyle/>
          <a:p>
            <a:fld id="{932A5950-F53A-F248-B03E-512CD32874D8}" type="slidenum">
              <a:rPr lang="en-US" smtClean="0"/>
              <a:pPr/>
              <a:t>4</a:t>
            </a:fld>
            <a:endParaRPr lang="en-US"/>
          </a:p>
        </p:txBody>
      </p:sp>
    </p:spTree>
    <p:extLst>
      <p:ext uri="{BB962C8B-B14F-4D97-AF65-F5344CB8AC3E}">
        <p14:creationId xmlns:p14="http://schemas.microsoft.com/office/powerpoint/2010/main" val="12784698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957DA4-BD13-4E42-8676-29F461A4BD3A}" type="slidenum">
              <a:rPr lang="en-US" smtClean="0"/>
              <a:t>12</a:t>
            </a:fld>
            <a:endParaRPr lang="en-US"/>
          </a:p>
        </p:txBody>
      </p:sp>
    </p:spTree>
    <p:extLst>
      <p:ext uri="{BB962C8B-B14F-4D97-AF65-F5344CB8AC3E}">
        <p14:creationId xmlns:p14="http://schemas.microsoft.com/office/powerpoint/2010/main" val="21234973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08141" rtl="0" eaLnBrk="0" fontAlgn="base" latinLnBrk="0" hangingPunct="0">
              <a:lnSpc>
                <a:spcPct val="100000"/>
              </a:lnSpc>
              <a:spcBef>
                <a:spcPct val="30000"/>
              </a:spcBef>
              <a:spcAft>
                <a:spcPct val="0"/>
              </a:spcAft>
              <a:buClrTx/>
              <a:buSzTx/>
              <a:buFontTx/>
              <a:buNone/>
              <a:tabLst/>
              <a:defRPr/>
            </a:pPr>
            <a:r>
              <a:rPr lang="en-US" sz="1100" kern="1200">
                <a:solidFill>
                  <a:schemeClr val="tx1"/>
                </a:solidFill>
                <a:effectLst/>
                <a:latin typeface="+mn-lt"/>
                <a:ea typeface="ＭＳ Ｐゴシック" charset="-128"/>
                <a:cs typeface="ＭＳ Ｐゴシック" charset="-128"/>
              </a:rPr>
              <a:t>Blueprints can be published directly to end users through the Nutanix Marketplace, giving application owners and developers the ability to request IT services that can then be instantly provisioned. </a:t>
            </a:r>
          </a:p>
          <a:p>
            <a:pPr marL="0" marR="0" lvl="0" indent="0" algn="l" defTabSz="408141" rtl="0" eaLnBrk="0" fontAlgn="base" latinLnBrk="0" hangingPunct="0">
              <a:lnSpc>
                <a:spcPct val="100000"/>
              </a:lnSpc>
              <a:spcBef>
                <a:spcPct val="30000"/>
              </a:spcBef>
              <a:spcAft>
                <a:spcPct val="0"/>
              </a:spcAft>
              <a:buClrTx/>
              <a:buSzTx/>
              <a:buFontTx/>
              <a:buNone/>
              <a:tabLst/>
              <a:defRPr/>
            </a:pPr>
            <a:endParaRPr lang="en-US" sz="1100" kern="1200">
              <a:solidFill>
                <a:schemeClr val="tx1"/>
              </a:solidFill>
              <a:effectLst/>
              <a:latin typeface="+mn-lt"/>
              <a:ea typeface="ＭＳ Ｐゴシック" charset="-128"/>
              <a:cs typeface="ＭＳ Ｐゴシック" charset="-128"/>
            </a:endParaRPr>
          </a:p>
          <a:p>
            <a:pPr marL="0" marR="0" lvl="0" indent="0" algn="l" defTabSz="408141" rtl="0" eaLnBrk="0" fontAlgn="base" latinLnBrk="0" hangingPunct="0">
              <a:lnSpc>
                <a:spcPct val="100000"/>
              </a:lnSpc>
              <a:spcBef>
                <a:spcPct val="30000"/>
              </a:spcBef>
              <a:spcAft>
                <a:spcPct val="0"/>
              </a:spcAft>
              <a:buClrTx/>
              <a:buSzTx/>
              <a:buFontTx/>
              <a:buNone/>
              <a:tabLst/>
              <a:defRPr/>
            </a:pPr>
            <a:r>
              <a:rPr lang="en-US" sz="1100" b="0" i="0" u="none" strike="noStrike" kern="1200">
                <a:solidFill>
                  <a:schemeClr val="tx1"/>
                </a:solidFill>
                <a:effectLst/>
                <a:latin typeface="+mn-lt"/>
                <a:ea typeface="ＭＳ Ｐゴシック" charset="-128"/>
                <a:cs typeface="ＭＳ Ｐゴシック" charset="-128"/>
              </a:rPr>
              <a:t>Calm provides powerful, application-centric self-service capabilities, while maintaining control with role-based governance that limits user operations based on user role, such as IT operator, developer or managers for approval. Additionally, all critical activities and changes are logged for end-to-end traceability, aiding security teams with key compliance initiatives.</a:t>
            </a:r>
          </a:p>
          <a:p>
            <a:endParaRPr lang="en-US" b="0">
              <a:effectLst/>
            </a:endParaRPr>
          </a:p>
          <a:p>
            <a:pPr lvl="1" rtl="0" fontAlgn="base"/>
            <a:r>
              <a:rPr lang="en-US" sz="1100" b="0" i="0" u="none" strike="noStrike" kern="1200">
                <a:solidFill>
                  <a:schemeClr val="tx1"/>
                </a:solidFill>
                <a:effectLst/>
                <a:latin typeface="+mn-lt"/>
                <a:ea typeface="ＭＳ Ｐゴシック" charset="-128"/>
                <a:cs typeface="+mn-cs"/>
              </a:rPr>
              <a:t>Example: Enable employees in the development team to create, scale and destroy dev/test environments without the need to file IT ticket requests. Development teams benefit from rapid provisioning times, while IT maintains control, traceability of user operations and visibility into resource consumption.</a:t>
            </a:r>
          </a:p>
          <a:p>
            <a:pPr marL="0" marR="0" lvl="0" indent="0" algn="l" defTabSz="408141" rtl="0" eaLnBrk="0" fontAlgn="base" latinLnBrk="0" hangingPunct="0">
              <a:lnSpc>
                <a:spcPct val="100000"/>
              </a:lnSpc>
              <a:spcBef>
                <a:spcPct val="30000"/>
              </a:spcBef>
              <a:spcAft>
                <a:spcPct val="0"/>
              </a:spcAft>
              <a:buClrTx/>
              <a:buSzTx/>
              <a:buFontTx/>
              <a:buNone/>
              <a:tabLst/>
              <a:defRPr/>
            </a:pPr>
            <a:endParaRPr lang="en-US" sz="1100" kern="1200">
              <a:solidFill>
                <a:schemeClr val="tx1">
                  <a:lumMod val="65000"/>
                  <a:lumOff val="35000"/>
                </a:schemeClr>
              </a:solidFill>
              <a:latin typeface="Gotham Rounded Book"/>
              <a:ea typeface="ＭＳ Ｐゴシック" charset="-128"/>
              <a:cs typeface="Gotham Rounded Book"/>
            </a:endParaRPr>
          </a:p>
          <a:p>
            <a:pPr marL="0" marR="0" lvl="0" indent="0" algn="l" defTabSz="408141" rtl="0" eaLnBrk="0" fontAlgn="base" latinLnBrk="0" hangingPunct="0">
              <a:lnSpc>
                <a:spcPct val="100000"/>
              </a:lnSpc>
              <a:spcBef>
                <a:spcPct val="30000"/>
              </a:spcBef>
              <a:spcAft>
                <a:spcPct val="0"/>
              </a:spcAft>
              <a:buClrTx/>
              <a:buSzTx/>
              <a:buFontTx/>
              <a:buNone/>
              <a:tabLst/>
              <a:defRPr/>
            </a:pPr>
            <a:r>
              <a:rPr lang="en-US" sz="1100" b="1" kern="1200">
                <a:solidFill>
                  <a:schemeClr val="tx1"/>
                </a:solidFill>
                <a:effectLst/>
                <a:latin typeface="+mn-lt"/>
                <a:ea typeface="ＭＳ Ｐゴシック" charset="-128"/>
                <a:cs typeface="ＭＳ Ｐゴシック" charset="-128"/>
              </a:rPr>
              <a:t>IT Governance -</a:t>
            </a:r>
            <a:r>
              <a:rPr lang="en-US" sz="1100" kern="1200">
                <a:solidFill>
                  <a:schemeClr val="tx1"/>
                </a:solidFill>
                <a:effectLst/>
                <a:latin typeface="+mn-lt"/>
                <a:ea typeface="ＭＳ Ｐゴシック" charset="-128"/>
                <a:cs typeface="ＭＳ Ｐゴシック" charset="-128"/>
              </a:rPr>
              <a:t> Calm maintains control with role-based governance that limits user operations based on permissions. Additionally, all activities and changes are centrally logged for end-to-end traceability, aiding security teams with key compliance initiatives.</a:t>
            </a:r>
          </a:p>
          <a:p>
            <a:pPr marL="0" marR="0" lvl="0" indent="0" algn="l" defTabSz="408141" rtl="0" eaLnBrk="0" fontAlgn="base" latinLnBrk="0" hangingPunct="0">
              <a:lnSpc>
                <a:spcPct val="100000"/>
              </a:lnSpc>
              <a:spcBef>
                <a:spcPct val="30000"/>
              </a:spcBef>
              <a:spcAft>
                <a:spcPct val="0"/>
              </a:spcAft>
              <a:buClrTx/>
              <a:buSzTx/>
              <a:buFontTx/>
              <a:buNone/>
              <a:tabLst/>
              <a:defRPr/>
            </a:pPr>
            <a:endParaRPr lang="en-US" sz="1100" kern="1200">
              <a:solidFill>
                <a:schemeClr val="tx1">
                  <a:lumMod val="65000"/>
                  <a:lumOff val="35000"/>
                </a:schemeClr>
              </a:solidFill>
              <a:latin typeface="Gotham Rounded Book"/>
              <a:ea typeface="ＭＳ Ｐゴシック" charset="-128"/>
              <a:cs typeface="Gotham Rounded Book"/>
            </a:endParaRPr>
          </a:p>
          <a:p>
            <a:pPr marL="0" marR="0" lvl="0" indent="0" algn="l" defTabSz="408141" rtl="0" eaLnBrk="0" fontAlgn="base" latinLnBrk="0" hangingPunct="0">
              <a:lnSpc>
                <a:spcPct val="100000"/>
              </a:lnSpc>
              <a:spcBef>
                <a:spcPct val="30000"/>
              </a:spcBef>
              <a:spcAft>
                <a:spcPct val="0"/>
              </a:spcAft>
              <a:buClrTx/>
              <a:buSzTx/>
              <a:buFontTx/>
              <a:buNone/>
              <a:tabLst/>
              <a:defRPr/>
            </a:pPr>
            <a:endParaRPr lang="en-US" sz="1100" kern="1200">
              <a:solidFill>
                <a:schemeClr val="tx1"/>
              </a:solidFill>
              <a:effectLst/>
              <a:latin typeface="+mn-lt"/>
              <a:ea typeface="ＭＳ Ｐゴシック" charset="-128"/>
              <a:cs typeface="ＭＳ Ｐゴシック" charset="-128"/>
            </a:endParaRPr>
          </a:p>
          <a:p>
            <a:endParaRPr lang="en-US" sz="1100" kern="1200">
              <a:solidFill>
                <a:schemeClr val="tx1">
                  <a:lumMod val="65000"/>
                  <a:lumOff val="35000"/>
                </a:schemeClr>
              </a:solidFill>
              <a:latin typeface="Gotham Rounded Book"/>
              <a:ea typeface="ＭＳ Ｐゴシック" charset="-128"/>
              <a:cs typeface="Gotham Rounded Book"/>
            </a:endParaRPr>
          </a:p>
          <a:p>
            <a:endParaRPr lang="en-US"/>
          </a:p>
        </p:txBody>
      </p:sp>
      <p:sp>
        <p:nvSpPr>
          <p:cNvPr id="4" name="Slide Number Placeholder 3"/>
          <p:cNvSpPr>
            <a:spLocks noGrp="1"/>
          </p:cNvSpPr>
          <p:nvPr>
            <p:ph type="sldNum" sz="quarter" idx="10"/>
          </p:nvPr>
        </p:nvSpPr>
        <p:spPr/>
        <p:txBody>
          <a:bodyPr/>
          <a:lstStyle/>
          <a:p>
            <a:fld id="{932A5950-F53A-F248-B03E-512CD32874D8}" type="slidenum">
              <a:rPr lang="en-US" smtClean="0"/>
              <a:pPr/>
              <a:t>15</a:t>
            </a:fld>
            <a:endParaRPr lang="en-US"/>
          </a:p>
        </p:txBody>
      </p:sp>
    </p:spTree>
    <p:extLst>
      <p:ext uri="{BB962C8B-B14F-4D97-AF65-F5344CB8AC3E}">
        <p14:creationId xmlns:p14="http://schemas.microsoft.com/office/powerpoint/2010/main" val="2838847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4957DA4-BD13-4E42-8676-29F461A4BD3A}" type="slidenum">
              <a:rPr lang="en-US" smtClean="0"/>
              <a:t>17</a:t>
            </a:fld>
            <a:endParaRPr lang="en-US"/>
          </a:p>
        </p:txBody>
      </p:sp>
    </p:spTree>
    <p:extLst>
      <p:ext uri="{BB962C8B-B14F-4D97-AF65-F5344CB8AC3E}">
        <p14:creationId xmlns:p14="http://schemas.microsoft.com/office/powerpoint/2010/main" val="3475449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08141" rtl="0" eaLnBrk="0" fontAlgn="base" latinLnBrk="0" hangingPunct="0">
              <a:lnSpc>
                <a:spcPct val="100000"/>
              </a:lnSpc>
              <a:spcBef>
                <a:spcPct val="30000"/>
              </a:spcBef>
              <a:spcAft>
                <a:spcPct val="0"/>
              </a:spcAft>
              <a:buClrTx/>
              <a:buSzTx/>
              <a:buFontTx/>
              <a:buNone/>
              <a:tabLst/>
              <a:defRPr/>
            </a:pPr>
            <a:r>
              <a:rPr lang="en-US" sz="1100" kern="1200">
                <a:solidFill>
                  <a:schemeClr val="tx1"/>
                </a:solidFill>
                <a:effectLst/>
                <a:latin typeface="+mn-lt"/>
                <a:ea typeface="ＭＳ Ｐゴシック" charset="-128"/>
                <a:cs typeface="ＭＳ Ｐゴシック" charset="-128"/>
              </a:rPr>
              <a:t>Automate the provisioning of Hybrid Cloud architectures, scaling both multi-tiered and distributed applications across different cloud environments, including AWS. </a:t>
            </a:r>
          </a:p>
        </p:txBody>
      </p:sp>
      <p:sp>
        <p:nvSpPr>
          <p:cNvPr id="4" name="Slide Number Placeholder 3"/>
          <p:cNvSpPr>
            <a:spLocks noGrp="1"/>
          </p:cNvSpPr>
          <p:nvPr>
            <p:ph type="sldNum" sz="quarter" idx="10"/>
          </p:nvPr>
        </p:nvSpPr>
        <p:spPr/>
        <p:txBody>
          <a:bodyPr/>
          <a:lstStyle/>
          <a:p>
            <a:fld id="{932A5950-F53A-F248-B03E-512CD32874D8}" type="slidenum">
              <a:rPr lang="en-US" smtClean="0"/>
              <a:pPr/>
              <a:t>20</a:t>
            </a:fld>
            <a:endParaRPr lang="en-US"/>
          </a:p>
        </p:txBody>
      </p:sp>
    </p:spTree>
    <p:extLst>
      <p:ext uri="{BB962C8B-B14F-4D97-AF65-F5344CB8AC3E}">
        <p14:creationId xmlns:p14="http://schemas.microsoft.com/office/powerpoint/2010/main" val="7813147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08141" rtl="0" eaLnBrk="0" fontAlgn="base" latinLnBrk="0" hangingPunct="0">
              <a:lnSpc>
                <a:spcPct val="100000"/>
              </a:lnSpc>
              <a:spcBef>
                <a:spcPct val="30000"/>
              </a:spcBef>
              <a:spcAft>
                <a:spcPct val="0"/>
              </a:spcAft>
              <a:buClrTx/>
              <a:buSzTx/>
              <a:buFontTx/>
              <a:buNone/>
              <a:tabLst/>
              <a:defRPr/>
            </a:pPr>
            <a:r>
              <a:rPr lang="en-US" sz="1100" kern="1200">
                <a:solidFill>
                  <a:schemeClr val="tx1"/>
                </a:solidFill>
                <a:effectLst/>
                <a:latin typeface="+mn-lt"/>
                <a:ea typeface="ＭＳ Ｐゴシック" charset="-128"/>
                <a:cs typeface="ＭＳ Ｐゴシック" charset="-128"/>
              </a:rPr>
              <a:t>Calm’s shows the overall utilization and true cost of your public cloud consumption at a glance so that decisions are based on business needs and budget requirements</a:t>
            </a:r>
          </a:p>
        </p:txBody>
      </p:sp>
      <p:sp>
        <p:nvSpPr>
          <p:cNvPr id="4" name="Slide Number Placeholder 3"/>
          <p:cNvSpPr>
            <a:spLocks noGrp="1"/>
          </p:cNvSpPr>
          <p:nvPr>
            <p:ph type="sldNum" sz="quarter" idx="10"/>
          </p:nvPr>
        </p:nvSpPr>
        <p:spPr/>
        <p:txBody>
          <a:bodyPr/>
          <a:lstStyle/>
          <a:p>
            <a:fld id="{932A5950-F53A-F248-B03E-512CD32874D8}" type="slidenum">
              <a:rPr lang="en-US" smtClean="0"/>
              <a:pPr/>
              <a:t>21</a:t>
            </a:fld>
            <a:endParaRPr lang="en-US"/>
          </a:p>
        </p:txBody>
      </p:sp>
    </p:spTree>
    <p:extLst>
      <p:ext uri="{BB962C8B-B14F-4D97-AF65-F5344CB8AC3E}">
        <p14:creationId xmlns:p14="http://schemas.microsoft.com/office/powerpoint/2010/main" val="12926766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4" name="Picture 1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15" name="Title 1"/>
          <p:cNvSpPr>
            <a:spLocks noGrp="1"/>
          </p:cNvSpPr>
          <p:nvPr>
            <p:ph type="ctrTitle"/>
          </p:nvPr>
        </p:nvSpPr>
        <p:spPr bwMode="gray">
          <a:xfrm>
            <a:off x="551576" y="2522089"/>
            <a:ext cx="8009100" cy="396664"/>
          </a:xfrm>
          <a:prstGeom prst="rect">
            <a:avLst/>
          </a:prstGeom>
        </p:spPr>
        <p:txBody>
          <a:bodyPr lIns="0" rIns="82296" anchor="b" anchorCtr="0"/>
          <a:lstStyle>
            <a:lvl1pPr algn="l">
              <a:defRPr sz="2700" b="0" i="0">
                <a:solidFill>
                  <a:schemeClr val="accent2"/>
                </a:solidFill>
                <a:latin typeface="Gotham Rounded Book" charset="0"/>
                <a:ea typeface="Gotham Rounded Book" charset="0"/>
                <a:cs typeface="Gotham Rounded Book" charset="0"/>
              </a:defRPr>
            </a:lvl1pPr>
          </a:lstStyle>
          <a:p>
            <a:r>
              <a:rPr lang="en-US" dirty="0"/>
              <a:t>Click to edit Master title style</a:t>
            </a:r>
          </a:p>
        </p:txBody>
      </p:sp>
      <p:sp>
        <p:nvSpPr>
          <p:cNvPr id="16" name="Subtitle 2"/>
          <p:cNvSpPr>
            <a:spLocks noGrp="1"/>
          </p:cNvSpPr>
          <p:nvPr>
            <p:ph type="subTitle" idx="1"/>
          </p:nvPr>
        </p:nvSpPr>
        <p:spPr bwMode="gray">
          <a:xfrm>
            <a:off x="551575" y="2973730"/>
            <a:ext cx="8009101" cy="313014"/>
          </a:xfrm>
          <a:prstGeom prst="rect">
            <a:avLst/>
          </a:prstGeom>
        </p:spPr>
        <p:txBody>
          <a:bodyPr lIns="0" rIns="82296"/>
          <a:lstStyle>
            <a:lvl1pPr marL="0" indent="0" algn="l">
              <a:buNone/>
              <a:defRPr sz="1600">
                <a:solidFill>
                  <a:schemeClr val="bg1"/>
                </a:solidFill>
              </a:defRPr>
            </a:lvl1pPr>
            <a:lvl2pPr marL="408141" indent="0" algn="ctr">
              <a:buNone/>
              <a:defRPr>
                <a:solidFill>
                  <a:schemeClr val="tx1">
                    <a:tint val="75000"/>
                  </a:schemeClr>
                </a:solidFill>
              </a:defRPr>
            </a:lvl2pPr>
            <a:lvl3pPr marL="816281" indent="0" algn="ctr">
              <a:buNone/>
              <a:defRPr>
                <a:solidFill>
                  <a:schemeClr val="tx1">
                    <a:tint val="75000"/>
                  </a:schemeClr>
                </a:solidFill>
              </a:defRPr>
            </a:lvl3pPr>
            <a:lvl4pPr marL="1224422" indent="0" algn="ctr">
              <a:buNone/>
              <a:defRPr>
                <a:solidFill>
                  <a:schemeClr val="tx1">
                    <a:tint val="75000"/>
                  </a:schemeClr>
                </a:solidFill>
              </a:defRPr>
            </a:lvl4pPr>
            <a:lvl5pPr marL="1632562" indent="0" algn="ctr">
              <a:buNone/>
              <a:defRPr>
                <a:solidFill>
                  <a:schemeClr val="tx1">
                    <a:tint val="75000"/>
                  </a:schemeClr>
                </a:solidFill>
              </a:defRPr>
            </a:lvl5pPr>
            <a:lvl6pPr marL="2040703" indent="0" algn="ctr">
              <a:buNone/>
              <a:defRPr>
                <a:solidFill>
                  <a:schemeClr val="tx1">
                    <a:tint val="75000"/>
                  </a:schemeClr>
                </a:solidFill>
              </a:defRPr>
            </a:lvl6pPr>
            <a:lvl7pPr marL="2448844" indent="0" algn="ctr">
              <a:buNone/>
              <a:defRPr>
                <a:solidFill>
                  <a:schemeClr val="tx1">
                    <a:tint val="75000"/>
                  </a:schemeClr>
                </a:solidFill>
              </a:defRPr>
            </a:lvl7pPr>
            <a:lvl8pPr marL="2856984" indent="0" algn="ctr">
              <a:buNone/>
              <a:defRPr>
                <a:solidFill>
                  <a:schemeClr val="tx1">
                    <a:tint val="75000"/>
                  </a:schemeClr>
                </a:solidFill>
              </a:defRPr>
            </a:lvl8pPr>
            <a:lvl9pPr marL="3265125" indent="0" algn="ctr">
              <a:buNone/>
              <a:defRPr>
                <a:solidFill>
                  <a:schemeClr val="tx1">
                    <a:tint val="75000"/>
                  </a:schemeClr>
                </a:solidFill>
              </a:defRPr>
            </a:lvl9pPr>
          </a:lstStyle>
          <a:p>
            <a:r>
              <a:rPr lang="en-US"/>
              <a:t>Click to edit Master subtitle style</a:t>
            </a:r>
            <a:endParaRPr lang="en-US" dirty="0"/>
          </a:p>
        </p:txBody>
      </p:sp>
      <p:pic>
        <p:nvPicPr>
          <p:cNvPr id="17" name="Picture 16"/>
          <p:cNvPicPr>
            <a:picLocks noChangeAspect="1"/>
          </p:cNvPicPr>
          <p:nvPr userDrawn="1"/>
        </p:nvPicPr>
        <p:blipFill>
          <a:blip r:embed="rId3"/>
          <a:stretch>
            <a:fillRect/>
          </a:stretch>
        </p:blipFill>
        <p:spPr>
          <a:xfrm>
            <a:off x="578468" y="2012147"/>
            <a:ext cx="2756401" cy="334955"/>
          </a:xfrm>
          <a:prstGeom prst="rect">
            <a:avLst/>
          </a:prstGeom>
        </p:spPr>
      </p:pic>
    </p:spTree>
    <p:extLst>
      <p:ext uri="{BB962C8B-B14F-4D97-AF65-F5344CB8AC3E}">
        <p14:creationId xmlns:p14="http://schemas.microsoft.com/office/powerpoint/2010/main" val="27276996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Title and subtitle and Content">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532367" y="190829"/>
            <a:ext cx="8311710" cy="410612"/>
          </a:xfrm>
          <a:prstGeom prst="rect">
            <a:avLst/>
          </a:prstGeom>
        </p:spPr>
        <p:txBody>
          <a:bodyPr/>
          <a:lstStyle>
            <a:lvl1pPr algn="l">
              <a:defRPr sz="2500">
                <a:solidFill>
                  <a:schemeClr val="accent1"/>
                </a:solidFill>
              </a:defRPr>
            </a:lvl1pPr>
          </a:lstStyle>
          <a:p>
            <a:r>
              <a:rPr lang="en-US" dirty="0"/>
              <a:t>CLICK TO EDIT MASTER TITLE STYLE</a:t>
            </a:r>
          </a:p>
        </p:txBody>
      </p:sp>
      <p:sp>
        <p:nvSpPr>
          <p:cNvPr id="6" name="Content Placeholder 2"/>
          <p:cNvSpPr>
            <a:spLocks noGrp="1"/>
          </p:cNvSpPr>
          <p:nvPr>
            <p:ph idx="1"/>
          </p:nvPr>
        </p:nvSpPr>
        <p:spPr>
          <a:xfrm>
            <a:off x="532367" y="1049149"/>
            <a:ext cx="8259294" cy="3444024"/>
          </a:xfrm>
          <a:prstGeom prst="rect">
            <a:avLst/>
          </a:prstGeom>
        </p:spPr>
        <p:txBody>
          <a:bodyPr/>
          <a:lstStyle>
            <a:lvl1pPr>
              <a:defRPr sz="2400" b="0" i="0">
                <a:solidFill>
                  <a:schemeClr val="tx1">
                    <a:lumMod val="65000"/>
                    <a:lumOff val="35000"/>
                  </a:schemeClr>
                </a:solidFill>
                <a:latin typeface="Gotham Rounded Book"/>
                <a:cs typeface="Gotham Rounded Book"/>
              </a:defRPr>
            </a:lvl1pPr>
            <a:lvl2pPr marL="357123" indent="-151636">
              <a:defRPr lang="en-US" sz="1800" b="0" i="0" kern="1200" dirty="0" smtClean="0">
                <a:solidFill>
                  <a:schemeClr val="tx1">
                    <a:lumMod val="65000"/>
                    <a:lumOff val="35000"/>
                  </a:schemeClr>
                </a:solidFill>
                <a:latin typeface="Gotham Rounded Book"/>
                <a:ea typeface="+mn-ea"/>
                <a:cs typeface="Gotham Rounded Book"/>
              </a:defRPr>
            </a:lvl2pPr>
            <a:lvl3pPr marL="507341" indent="-150218">
              <a:buFont typeface="Symbol" pitchFamily="18" charset="2"/>
              <a:buChar char="-"/>
              <a:defRPr lang="en-US" sz="1600" b="0" i="0" kern="1200" dirty="0" smtClean="0">
                <a:solidFill>
                  <a:schemeClr val="tx1">
                    <a:lumMod val="65000"/>
                    <a:lumOff val="35000"/>
                  </a:schemeClr>
                </a:solidFill>
                <a:latin typeface="Gotham Rounded Book"/>
                <a:ea typeface="+mn-ea"/>
                <a:cs typeface="Gotham Rounded Book"/>
              </a:defRPr>
            </a:lvl3pPr>
            <a:lvl4pPr>
              <a:defRPr sz="1400">
                <a:solidFill>
                  <a:schemeClr val="tx1">
                    <a:lumMod val="65000"/>
                    <a:lumOff val="35000"/>
                  </a:schemeClr>
                </a:solidFill>
              </a:defRPr>
            </a:lvl4pPr>
            <a:lvl5pPr>
              <a:defRPr sz="1400">
                <a:solidFill>
                  <a:schemeClr val="tx1">
                    <a:lumMod val="65000"/>
                    <a:lumOff val="35000"/>
                  </a:schemeClr>
                </a:solidFill>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607880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Title and subtitle and Content">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532367" y="190829"/>
            <a:ext cx="8311710" cy="410612"/>
          </a:xfrm>
          <a:prstGeom prst="rect">
            <a:avLst/>
          </a:prstGeom>
        </p:spPr>
        <p:txBody>
          <a:bodyPr/>
          <a:lstStyle>
            <a:lvl1pPr algn="l">
              <a:defRPr sz="2500">
                <a:solidFill>
                  <a:schemeClr val="accent1"/>
                </a:solidFill>
              </a:defRPr>
            </a:lvl1pPr>
          </a:lstStyle>
          <a:p>
            <a:r>
              <a:rPr lang="en-US" dirty="0"/>
              <a:t>CLICK TO EDIT MASTER TITLE STYLE</a:t>
            </a:r>
          </a:p>
        </p:txBody>
      </p:sp>
    </p:spTree>
    <p:extLst>
      <p:ext uri="{BB962C8B-B14F-4D97-AF65-F5344CB8AC3E}">
        <p14:creationId xmlns:p14="http://schemas.microsoft.com/office/powerpoint/2010/main" val="334389214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3" name="Title 1"/>
          <p:cNvSpPr>
            <a:spLocks noGrp="1"/>
          </p:cNvSpPr>
          <p:nvPr>
            <p:ph type="ctrTitle" hasCustomPrompt="1"/>
          </p:nvPr>
        </p:nvSpPr>
        <p:spPr bwMode="gray">
          <a:xfrm>
            <a:off x="551576" y="2522089"/>
            <a:ext cx="8009100" cy="396664"/>
          </a:xfrm>
          <a:prstGeom prst="rect">
            <a:avLst/>
          </a:prstGeom>
        </p:spPr>
        <p:txBody>
          <a:bodyPr lIns="0" rIns="82296" anchor="b" anchorCtr="0"/>
          <a:lstStyle>
            <a:lvl1pPr algn="l">
              <a:defRPr sz="2700" b="0" i="0">
                <a:solidFill>
                  <a:schemeClr val="accent2"/>
                </a:solidFill>
                <a:latin typeface="Gotham Rounded Book" charset="0"/>
                <a:ea typeface="Gotham Rounded Book" charset="0"/>
                <a:cs typeface="Gotham Rounded Book" charset="0"/>
              </a:defRPr>
            </a:lvl1pPr>
          </a:lstStyle>
          <a:p>
            <a:r>
              <a:rPr lang="en-US" dirty="0"/>
              <a:t>Thank You!</a:t>
            </a:r>
          </a:p>
        </p:txBody>
      </p:sp>
      <p:pic>
        <p:nvPicPr>
          <p:cNvPr id="5" name="Picture 4"/>
          <p:cNvPicPr>
            <a:picLocks noChangeAspect="1"/>
          </p:cNvPicPr>
          <p:nvPr userDrawn="1"/>
        </p:nvPicPr>
        <p:blipFill>
          <a:blip r:embed="rId3"/>
          <a:stretch>
            <a:fillRect/>
          </a:stretch>
        </p:blipFill>
        <p:spPr>
          <a:xfrm>
            <a:off x="578468" y="2012147"/>
            <a:ext cx="2756401" cy="334955"/>
          </a:xfrm>
          <a:prstGeom prst="rect">
            <a:avLst/>
          </a:prstGeom>
        </p:spPr>
      </p:pic>
    </p:spTree>
    <p:extLst>
      <p:ext uri="{BB962C8B-B14F-4D97-AF65-F5344CB8AC3E}">
        <p14:creationId xmlns:p14="http://schemas.microsoft.com/office/powerpoint/2010/main" val="38014876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subtitle and Content">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532367" y="190829"/>
            <a:ext cx="8311710" cy="410612"/>
          </a:xfrm>
          <a:prstGeom prst="rect">
            <a:avLst/>
          </a:prstGeom>
        </p:spPr>
        <p:txBody>
          <a:bodyPr/>
          <a:lstStyle>
            <a:lvl1pPr algn="l">
              <a:defRPr sz="2500">
                <a:solidFill>
                  <a:schemeClr val="accent1"/>
                </a:solidFill>
              </a:defRPr>
            </a:lvl1pPr>
          </a:lstStyle>
          <a:p>
            <a:r>
              <a:rPr lang="en-US" dirty="0"/>
              <a:t>CLICK TO EDIT MASTER TITLE STYLE</a:t>
            </a:r>
          </a:p>
        </p:txBody>
      </p:sp>
      <p:sp>
        <p:nvSpPr>
          <p:cNvPr id="6" name="Content Placeholder 2"/>
          <p:cNvSpPr>
            <a:spLocks noGrp="1"/>
          </p:cNvSpPr>
          <p:nvPr>
            <p:ph idx="1"/>
          </p:nvPr>
        </p:nvSpPr>
        <p:spPr>
          <a:xfrm>
            <a:off x="532367" y="1049149"/>
            <a:ext cx="8259294" cy="3444024"/>
          </a:xfrm>
          <a:prstGeom prst="rect">
            <a:avLst/>
          </a:prstGeom>
        </p:spPr>
        <p:txBody>
          <a:bodyPr/>
          <a:lstStyle>
            <a:lvl1pPr>
              <a:defRPr sz="2400" b="0" i="0">
                <a:solidFill>
                  <a:schemeClr val="tx1">
                    <a:lumMod val="65000"/>
                    <a:lumOff val="35000"/>
                  </a:schemeClr>
                </a:solidFill>
                <a:latin typeface="Gotham Rounded Book"/>
                <a:cs typeface="Gotham Rounded Book"/>
              </a:defRPr>
            </a:lvl1pPr>
            <a:lvl2pPr marL="357123" indent="-151636">
              <a:defRPr lang="en-US" sz="1800" b="0" i="0" kern="1200" dirty="0" smtClean="0">
                <a:solidFill>
                  <a:schemeClr val="tx1">
                    <a:lumMod val="65000"/>
                    <a:lumOff val="35000"/>
                  </a:schemeClr>
                </a:solidFill>
                <a:latin typeface="Gotham Rounded Book"/>
                <a:ea typeface="+mn-ea"/>
                <a:cs typeface="Gotham Rounded Book"/>
              </a:defRPr>
            </a:lvl2pPr>
            <a:lvl3pPr marL="507341" indent="-150218">
              <a:buFont typeface="Symbol" pitchFamily="18" charset="2"/>
              <a:buChar char="-"/>
              <a:defRPr lang="en-US" sz="1600" b="0" i="0" kern="1200" dirty="0" smtClean="0">
                <a:solidFill>
                  <a:schemeClr val="tx1">
                    <a:lumMod val="65000"/>
                    <a:lumOff val="35000"/>
                  </a:schemeClr>
                </a:solidFill>
                <a:latin typeface="Gotham Rounded Book"/>
                <a:ea typeface="+mn-ea"/>
                <a:cs typeface="Gotham Rounded Book"/>
              </a:defRPr>
            </a:lvl3pPr>
            <a:lvl4pPr>
              <a:defRPr sz="1400">
                <a:solidFill>
                  <a:schemeClr val="tx1">
                    <a:lumMod val="65000"/>
                    <a:lumOff val="35000"/>
                  </a:schemeClr>
                </a:solidFill>
              </a:defRPr>
            </a:lvl4pPr>
            <a:lvl5pPr>
              <a:defRPr sz="1400">
                <a:solidFill>
                  <a:schemeClr val="tx1">
                    <a:lumMod val="65000"/>
                    <a:lumOff val="35000"/>
                  </a:schemeClr>
                </a:solidFill>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3506588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subtitle and Content">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532367" y="190829"/>
            <a:ext cx="8311710" cy="410612"/>
          </a:xfrm>
          <a:prstGeom prst="rect">
            <a:avLst/>
          </a:prstGeom>
        </p:spPr>
        <p:txBody>
          <a:bodyPr/>
          <a:lstStyle>
            <a:lvl1pPr algn="l">
              <a:defRPr sz="2500">
                <a:solidFill>
                  <a:schemeClr val="accent1"/>
                </a:solidFill>
              </a:defRPr>
            </a:lvl1pPr>
          </a:lstStyle>
          <a:p>
            <a:r>
              <a:rPr lang="en-US" dirty="0"/>
              <a:t>CLICK TO EDIT MASTER TITLE STYLE</a:t>
            </a:r>
          </a:p>
        </p:txBody>
      </p:sp>
    </p:spTree>
    <p:extLst>
      <p:ext uri="{BB962C8B-B14F-4D97-AF65-F5344CB8AC3E}">
        <p14:creationId xmlns:p14="http://schemas.microsoft.com/office/powerpoint/2010/main" val="32193837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186087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3" name="Title 1"/>
          <p:cNvSpPr>
            <a:spLocks noGrp="1"/>
          </p:cNvSpPr>
          <p:nvPr>
            <p:ph type="ctrTitle" hasCustomPrompt="1"/>
          </p:nvPr>
        </p:nvSpPr>
        <p:spPr bwMode="gray">
          <a:xfrm>
            <a:off x="551576" y="2522089"/>
            <a:ext cx="8009100" cy="396664"/>
          </a:xfrm>
          <a:prstGeom prst="rect">
            <a:avLst/>
          </a:prstGeom>
        </p:spPr>
        <p:txBody>
          <a:bodyPr lIns="0" rIns="82296" anchor="b" anchorCtr="0"/>
          <a:lstStyle>
            <a:lvl1pPr algn="l">
              <a:defRPr sz="2700" b="0" i="0">
                <a:solidFill>
                  <a:schemeClr val="accent2"/>
                </a:solidFill>
                <a:latin typeface="Gotham Rounded Book" charset="0"/>
                <a:ea typeface="Gotham Rounded Book" charset="0"/>
                <a:cs typeface="Gotham Rounded Book" charset="0"/>
              </a:defRPr>
            </a:lvl1pPr>
          </a:lstStyle>
          <a:p>
            <a:r>
              <a:rPr lang="en-US" dirty="0"/>
              <a:t>Thank You!</a:t>
            </a:r>
          </a:p>
        </p:txBody>
      </p:sp>
      <p:pic>
        <p:nvPicPr>
          <p:cNvPr id="5" name="Picture 4"/>
          <p:cNvPicPr>
            <a:picLocks noChangeAspect="1"/>
          </p:cNvPicPr>
          <p:nvPr userDrawn="1"/>
        </p:nvPicPr>
        <p:blipFill>
          <a:blip r:embed="rId3"/>
          <a:stretch>
            <a:fillRect/>
          </a:stretch>
        </p:blipFill>
        <p:spPr>
          <a:xfrm>
            <a:off x="578468" y="2012147"/>
            <a:ext cx="2756401" cy="334955"/>
          </a:xfrm>
          <a:prstGeom prst="rect">
            <a:avLst/>
          </a:prstGeom>
        </p:spPr>
      </p:pic>
    </p:spTree>
    <p:extLst>
      <p:ext uri="{BB962C8B-B14F-4D97-AF65-F5344CB8AC3E}">
        <p14:creationId xmlns:p14="http://schemas.microsoft.com/office/powerpoint/2010/main" val="6870072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3806780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60" name="Shape 60"/>
          <p:cNvSpPr>
            <a:spLocks noGrp="1"/>
          </p:cNvSpPr>
          <p:nvPr>
            <p:ph type="title"/>
          </p:nvPr>
        </p:nvSpPr>
        <p:spPr>
          <a:prstGeom prst="rect">
            <a:avLst/>
          </a:prstGeom>
        </p:spPr>
        <p:txBody>
          <a:bodyPr/>
          <a:lstStyle/>
          <a:p>
            <a:r>
              <a:t>Title Text</a:t>
            </a:r>
          </a:p>
        </p:txBody>
      </p:sp>
      <p:sp>
        <p:nvSpPr>
          <p:cNvPr id="61" name="Shape 61"/>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62" name="Shape 62"/>
          <p:cNvSpPr>
            <a:spLocks noGrp="1"/>
          </p:cNvSpPr>
          <p:nvPr>
            <p:ph type="sldNum" sz="quarter" idx="2"/>
          </p:nvPr>
        </p:nvSpPr>
        <p:spPr>
          <a:xfrm>
            <a:off x="7086600" y="4869660"/>
            <a:ext cx="2057400" cy="273844"/>
          </a:xfrm>
          <a:prstGeom prst="rect">
            <a:avLst/>
          </a:prstGeom>
        </p:spPr>
        <p:txBody>
          <a:bodyPr lIns="68580" tIns="34290" rIns="68580" bIns="34290"/>
          <a:lstStyle/>
          <a:p>
            <a:fld id="{86CB4B4D-7CA3-9044-876B-883B54F8677D}" type="slidenum">
              <a:rPr/>
              <a:t>‹Nr.›</a:t>
            </a:fld>
            <a:endParaRPr/>
          </a:p>
        </p:txBody>
      </p:sp>
    </p:spTree>
    <p:extLst>
      <p:ext uri="{BB962C8B-B14F-4D97-AF65-F5344CB8AC3E}">
        <p14:creationId xmlns:p14="http://schemas.microsoft.com/office/powerpoint/2010/main" val="12447365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171450" y="828676"/>
            <a:ext cx="8801100" cy="3864769"/>
          </a:xfrm>
        </p:spPr>
        <p:txBody>
          <a:bodyPr>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a:xfrm>
            <a:off x="8858775" y="4869663"/>
            <a:ext cx="285225" cy="273844"/>
          </a:xfrm>
          <a:prstGeom prst="rect">
            <a:avLst/>
          </a:prstGeom>
        </p:spPr>
        <p:txBody>
          <a:bodyPr lIns="68580" tIns="34290" rIns="68580" bIns="34290"/>
          <a:lstStyle/>
          <a:p>
            <a:fld id="{67A10E46-F670-4D06-8EE2-8E096603C3EE}" type="slidenum">
              <a:rPr lang="en-US" smtClean="0"/>
              <a:t>‹Nr.›</a:t>
            </a:fld>
            <a:endParaRPr lang="en-US"/>
          </a:p>
        </p:txBody>
      </p:sp>
    </p:spTree>
    <p:extLst>
      <p:ext uri="{BB962C8B-B14F-4D97-AF65-F5344CB8AC3E}">
        <p14:creationId xmlns:p14="http://schemas.microsoft.com/office/powerpoint/2010/main" val="1020810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pic>
        <p:nvPicPr>
          <p:cNvPr id="14" name="Picture 1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15" name="Title 1"/>
          <p:cNvSpPr>
            <a:spLocks noGrp="1"/>
          </p:cNvSpPr>
          <p:nvPr>
            <p:ph type="ctrTitle"/>
          </p:nvPr>
        </p:nvSpPr>
        <p:spPr bwMode="gray">
          <a:xfrm>
            <a:off x="551576" y="2522089"/>
            <a:ext cx="8009100" cy="396664"/>
          </a:xfrm>
          <a:prstGeom prst="rect">
            <a:avLst/>
          </a:prstGeom>
        </p:spPr>
        <p:txBody>
          <a:bodyPr lIns="0" rIns="82296" anchor="b" anchorCtr="0"/>
          <a:lstStyle>
            <a:lvl1pPr algn="l">
              <a:defRPr sz="2700" b="0" i="0">
                <a:solidFill>
                  <a:schemeClr val="accent2"/>
                </a:solidFill>
                <a:latin typeface="Gotham Rounded Book" charset="0"/>
                <a:ea typeface="Gotham Rounded Book" charset="0"/>
                <a:cs typeface="Gotham Rounded Book" charset="0"/>
              </a:defRPr>
            </a:lvl1pPr>
          </a:lstStyle>
          <a:p>
            <a:r>
              <a:rPr lang="en-US" dirty="0"/>
              <a:t>Click to edit Master title style</a:t>
            </a:r>
          </a:p>
        </p:txBody>
      </p:sp>
      <p:sp>
        <p:nvSpPr>
          <p:cNvPr id="16" name="Subtitle 2"/>
          <p:cNvSpPr>
            <a:spLocks noGrp="1"/>
          </p:cNvSpPr>
          <p:nvPr>
            <p:ph type="subTitle" idx="1"/>
          </p:nvPr>
        </p:nvSpPr>
        <p:spPr bwMode="gray">
          <a:xfrm>
            <a:off x="551575" y="2973730"/>
            <a:ext cx="8009101" cy="313014"/>
          </a:xfrm>
          <a:prstGeom prst="rect">
            <a:avLst/>
          </a:prstGeom>
        </p:spPr>
        <p:txBody>
          <a:bodyPr lIns="0" rIns="82296"/>
          <a:lstStyle>
            <a:lvl1pPr marL="0" indent="0" algn="l">
              <a:buNone/>
              <a:defRPr sz="1600">
                <a:solidFill>
                  <a:schemeClr val="bg1"/>
                </a:solidFill>
              </a:defRPr>
            </a:lvl1pPr>
            <a:lvl2pPr marL="408141" indent="0" algn="ctr">
              <a:buNone/>
              <a:defRPr>
                <a:solidFill>
                  <a:schemeClr val="tx1">
                    <a:tint val="75000"/>
                  </a:schemeClr>
                </a:solidFill>
              </a:defRPr>
            </a:lvl2pPr>
            <a:lvl3pPr marL="816281" indent="0" algn="ctr">
              <a:buNone/>
              <a:defRPr>
                <a:solidFill>
                  <a:schemeClr val="tx1">
                    <a:tint val="75000"/>
                  </a:schemeClr>
                </a:solidFill>
              </a:defRPr>
            </a:lvl3pPr>
            <a:lvl4pPr marL="1224422" indent="0" algn="ctr">
              <a:buNone/>
              <a:defRPr>
                <a:solidFill>
                  <a:schemeClr val="tx1">
                    <a:tint val="75000"/>
                  </a:schemeClr>
                </a:solidFill>
              </a:defRPr>
            </a:lvl4pPr>
            <a:lvl5pPr marL="1632562" indent="0" algn="ctr">
              <a:buNone/>
              <a:defRPr>
                <a:solidFill>
                  <a:schemeClr val="tx1">
                    <a:tint val="75000"/>
                  </a:schemeClr>
                </a:solidFill>
              </a:defRPr>
            </a:lvl5pPr>
            <a:lvl6pPr marL="2040703" indent="0" algn="ctr">
              <a:buNone/>
              <a:defRPr>
                <a:solidFill>
                  <a:schemeClr val="tx1">
                    <a:tint val="75000"/>
                  </a:schemeClr>
                </a:solidFill>
              </a:defRPr>
            </a:lvl6pPr>
            <a:lvl7pPr marL="2448844" indent="0" algn="ctr">
              <a:buNone/>
              <a:defRPr>
                <a:solidFill>
                  <a:schemeClr val="tx1">
                    <a:tint val="75000"/>
                  </a:schemeClr>
                </a:solidFill>
              </a:defRPr>
            </a:lvl7pPr>
            <a:lvl8pPr marL="2856984" indent="0" algn="ctr">
              <a:buNone/>
              <a:defRPr>
                <a:solidFill>
                  <a:schemeClr val="tx1">
                    <a:tint val="75000"/>
                  </a:schemeClr>
                </a:solidFill>
              </a:defRPr>
            </a:lvl8pPr>
            <a:lvl9pPr marL="3265125" indent="0" algn="ctr">
              <a:buNone/>
              <a:defRPr>
                <a:solidFill>
                  <a:schemeClr val="tx1">
                    <a:tint val="75000"/>
                  </a:schemeClr>
                </a:solidFill>
              </a:defRPr>
            </a:lvl9pPr>
          </a:lstStyle>
          <a:p>
            <a:r>
              <a:rPr lang="en-US"/>
              <a:t>Click to edit Master subtitle style</a:t>
            </a:r>
            <a:endParaRPr lang="en-US" dirty="0"/>
          </a:p>
        </p:txBody>
      </p:sp>
      <p:pic>
        <p:nvPicPr>
          <p:cNvPr id="17" name="Picture 16"/>
          <p:cNvPicPr>
            <a:picLocks noChangeAspect="1"/>
          </p:cNvPicPr>
          <p:nvPr userDrawn="1"/>
        </p:nvPicPr>
        <p:blipFill>
          <a:blip r:embed="rId3"/>
          <a:stretch>
            <a:fillRect/>
          </a:stretch>
        </p:blipFill>
        <p:spPr>
          <a:xfrm>
            <a:off x="578468" y="2012147"/>
            <a:ext cx="2756401" cy="334955"/>
          </a:xfrm>
          <a:prstGeom prst="rect">
            <a:avLst/>
          </a:prstGeom>
        </p:spPr>
      </p:pic>
    </p:spTree>
    <p:extLst>
      <p:ext uri="{BB962C8B-B14F-4D97-AF65-F5344CB8AC3E}">
        <p14:creationId xmlns:p14="http://schemas.microsoft.com/office/powerpoint/2010/main" val="39588118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5" name="Rectangle 4"/>
          <p:cNvSpPr/>
          <p:nvPr userDrawn="1"/>
        </p:nvSpPr>
        <p:spPr bwMode="gray">
          <a:xfrm>
            <a:off x="-790" y="769193"/>
            <a:ext cx="9144000" cy="142200"/>
          </a:xfrm>
          <a:prstGeom prst="rect">
            <a:avLst/>
          </a:prstGeom>
          <a:gradFill>
            <a:gsLst>
              <a:gs pos="0">
                <a:schemeClr val="bg1">
                  <a:lumMod val="91000"/>
                </a:schemeClr>
              </a:gs>
              <a:gs pos="100000">
                <a:schemeClr val="bg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lIns="81628" tIns="40814" rIns="81628" bIns="40814" rtlCol="0" anchor="ctr"/>
          <a:lstStyle/>
          <a:p>
            <a:pPr algn="ctr"/>
            <a:endParaRPr lang="en-US">
              <a:solidFill>
                <a:srgbClr val="C7C9CC"/>
              </a:solidFill>
              <a:latin typeface="+mj-lt"/>
            </a:endParaRPr>
          </a:p>
        </p:txBody>
      </p:sp>
      <p:sp>
        <p:nvSpPr>
          <p:cNvPr id="6" name="Rounded Rectangle 5"/>
          <p:cNvSpPr/>
          <p:nvPr userDrawn="1"/>
        </p:nvSpPr>
        <p:spPr bwMode="gray">
          <a:xfrm flipV="1">
            <a:off x="1" y="177676"/>
            <a:ext cx="9143999" cy="573470"/>
          </a:xfrm>
          <a:prstGeom prst="roundRect">
            <a:avLst>
              <a:gd name="adj" fmla="val 0"/>
            </a:avLst>
          </a:prstGeom>
          <a:gradFill>
            <a:gsLst>
              <a:gs pos="0">
                <a:schemeClr val="bg1">
                  <a:lumMod val="95000"/>
                </a:schemeClr>
              </a:gs>
              <a:gs pos="61000">
                <a:schemeClr val="accent1">
                  <a:tint val="23500"/>
                  <a:satMod val="160000"/>
                  <a:lumMod val="0"/>
                  <a:lumOff val="10000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lIns="81628" tIns="40814" rIns="81628" bIns="40814" rtlCol="0" anchor="ctr"/>
          <a:lstStyle/>
          <a:p>
            <a:pPr algn="ctr"/>
            <a:endParaRPr lang="en-US">
              <a:solidFill>
                <a:srgbClr val="C7C9CC"/>
              </a:solidFill>
              <a:latin typeface="+mj-lt"/>
            </a:endParaRPr>
          </a:p>
        </p:txBody>
      </p:sp>
      <p:sp>
        <p:nvSpPr>
          <p:cNvPr id="7" name="Rectangle 6"/>
          <p:cNvSpPr/>
          <p:nvPr userDrawn="1"/>
        </p:nvSpPr>
        <p:spPr bwMode="gray">
          <a:xfrm>
            <a:off x="-790" y="737864"/>
            <a:ext cx="9144000" cy="44393"/>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81628" tIns="40814" rIns="81628" bIns="40814" rtlCol="0" anchor="ctr"/>
          <a:lstStyle/>
          <a:p>
            <a:pPr algn="ctr"/>
            <a:endParaRPr lang="en-US">
              <a:solidFill>
                <a:srgbClr val="C7C9CC"/>
              </a:solidFill>
              <a:latin typeface="+mj-lt"/>
            </a:endParaRPr>
          </a:p>
        </p:txBody>
      </p:sp>
      <p:cxnSp>
        <p:nvCxnSpPr>
          <p:cNvPr id="8" name="Straight Connector 7"/>
          <p:cNvCxnSpPr/>
          <p:nvPr userDrawn="1"/>
        </p:nvCxnSpPr>
        <p:spPr>
          <a:xfrm>
            <a:off x="-790" y="751145"/>
            <a:ext cx="9144000" cy="0"/>
          </a:xfrm>
          <a:prstGeom prst="line">
            <a:avLst/>
          </a:prstGeom>
          <a:ln w="44450">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sp>
        <p:nvSpPr>
          <p:cNvPr id="9" name="Text Placeholder 2"/>
          <p:cNvSpPr>
            <a:spLocks noGrp="1"/>
          </p:cNvSpPr>
          <p:nvPr>
            <p:ph type="body" idx="1"/>
          </p:nvPr>
        </p:nvSpPr>
        <p:spPr>
          <a:xfrm>
            <a:off x="527734" y="1049148"/>
            <a:ext cx="8159067" cy="3458328"/>
          </a:xfrm>
          <a:prstGeom prst="rect">
            <a:avLst/>
          </a:prstGeom>
        </p:spPr>
        <p:txBody>
          <a:bodyPr lIns="81628" tIns="40814" rIns="81628" bIns="40814"/>
          <a:lstStyle/>
          <a:p>
            <a:pPr lvl="0" fontAlgn="base">
              <a:spcAft>
                <a:spcPct val="0"/>
              </a:spcAft>
            </a:pPr>
            <a:r>
              <a:rPr lang="en-US" dirty="0"/>
              <a:t>Click to edit Master text styles</a:t>
            </a:r>
          </a:p>
          <a:p>
            <a:pPr lvl="1" fontAlgn="base">
              <a:spcAft>
                <a:spcPct val="0"/>
              </a:spcAft>
            </a:pPr>
            <a:r>
              <a:rPr lang="en-US" dirty="0"/>
              <a:t>Second level</a:t>
            </a:r>
          </a:p>
          <a:p>
            <a:pPr lvl="2" fontAlgn="base">
              <a:spcAft>
                <a:spcPct val="0"/>
              </a:spcAft>
            </a:pPr>
            <a:r>
              <a:rPr lang="en-US" dirty="0"/>
              <a:t>Third level</a:t>
            </a:r>
          </a:p>
        </p:txBody>
      </p:sp>
      <p:sp>
        <p:nvSpPr>
          <p:cNvPr id="10" name="Slide Number Placeholder 5"/>
          <p:cNvSpPr txBox="1">
            <a:spLocks/>
          </p:cNvSpPr>
          <p:nvPr userDrawn="1"/>
        </p:nvSpPr>
        <p:spPr>
          <a:xfrm>
            <a:off x="76248" y="4859854"/>
            <a:ext cx="683701" cy="273844"/>
          </a:xfrm>
          <a:prstGeom prst="rect">
            <a:avLst/>
          </a:prstGeom>
        </p:spPr>
        <p:txBody>
          <a:bodyPr lIns="81628" tIns="40814" rIns="81628" bIns="40814"/>
          <a:lstStyle>
            <a:defPPr>
              <a:defRPr lang="en-US"/>
            </a:defPPr>
            <a:lvl1pPr algn="r" defTabSz="457200" rtl="0" fontAlgn="base">
              <a:spcBef>
                <a:spcPct val="0"/>
              </a:spcBef>
              <a:spcAft>
                <a:spcPct val="0"/>
              </a:spcAft>
              <a:defRPr sz="800" kern="1200">
                <a:solidFill>
                  <a:schemeClr val="bg1">
                    <a:lumMod val="65000"/>
                  </a:schemeClr>
                </a:solidFill>
                <a:latin typeface="Arial" charset="0"/>
                <a:ea typeface="ＭＳ Ｐゴシック" charset="-128"/>
                <a:cs typeface="ＭＳ Ｐゴシック" charset="-128"/>
              </a:defRPr>
            </a:lvl1pPr>
            <a:lvl2pPr marL="4572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2pPr>
            <a:lvl3pPr marL="9144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3pPr>
            <a:lvl4pPr marL="13716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4pPr>
            <a:lvl5pPr marL="18288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5pPr>
            <a:lvl6pPr marL="2286000" algn="l" defTabSz="457200" rtl="0" eaLnBrk="1" latinLnBrk="0" hangingPunct="1">
              <a:defRPr kern="1200">
                <a:solidFill>
                  <a:schemeClr val="tx1"/>
                </a:solidFill>
                <a:latin typeface="Arial" charset="0"/>
                <a:ea typeface="ＭＳ Ｐゴシック" charset="-128"/>
                <a:cs typeface="ＭＳ Ｐゴシック" charset="-128"/>
              </a:defRPr>
            </a:lvl6pPr>
            <a:lvl7pPr marL="2743200" algn="l" defTabSz="457200" rtl="0" eaLnBrk="1" latinLnBrk="0" hangingPunct="1">
              <a:defRPr kern="1200">
                <a:solidFill>
                  <a:schemeClr val="tx1"/>
                </a:solidFill>
                <a:latin typeface="Arial" charset="0"/>
                <a:ea typeface="ＭＳ Ｐゴシック" charset="-128"/>
                <a:cs typeface="ＭＳ Ｐゴシック" charset="-128"/>
              </a:defRPr>
            </a:lvl7pPr>
            <a:lvl8pPr marL="3200400" algn="l" defTabSz="457200" rtl="0" eaLnBrk="1" latinLnBrk="0" hangingPunct="1">
              <a:defRPr kern="1200">
                <a:solidFill>
                  <a:schemeClr val="tx1"/>
                </a:solidFill>
                <a:latin typeface="Arial" charset="0"/>
                <a:ea typeface="ＭＳ Ｐゴシック" charset="-128"/>
                <a:cs typeface="ＭＳ Ｐゴシック" charset="-128"/>
              </a:defRPr>
            </a:lvl8pPr>
            <a:lvl9pPr marL="3657600" algn="l" defTabSz="457200" rtl="0" eaLnBrk="1" latinLnBrk="0" hangingPunct="1">
              <a:defRPr kern="1200">
                <a:solidFill>
                  <a:schemeClr val="tx1"/>
                </a:solidFill>
                <a:latin typeface="Arial" charset="0"/>
                <a:ea typeface="ＭＳ Ｐゴシック" charset="-128"/>
                <a:cs typeface="ＭＳ Ｐゴシック" charset="-128"/>
              </a:defRPr>
            </a:lvl9pPr>
          </a:lstStyle>
          <a:p>
            <a:pPr algn="l"/>
            <a:fld id="{CA13677D-954C-BA42-9121-5D4E7FD6A506}" type="slidenum">
              <a:rPr lang="en-US" b="0" i="0" smtClean="0">
                <a:latin typeface="Gotham Rounded Medium"/>
                <a:cs typeface="Gotham Rounded Medium"/>
              </a:rPr>
              <a:pPr algn="l"/>
              <a:t>‹Nr.›</a:t>
            </a:fld>
            <a:endParaRPr lang="en-US" b="0" i="0">
              <a:latin typeface="Gotham Rounded Medium"/>
              <a:cs typeface="Gotham Rounded Medium"/>
            </a:endParaRPr>
          </a:p>
        </p:txBody>
      </p:sp>
      <p:grpSp>
        <p:nvGrpSpPr>
          <p:cNvPr id="11" name="Group 10"/>
          <p:cNvGrpSpPr>
            <a:grpSpLocks noChangeAspect="1"/>
          </p:cNvGrpSpPr>
          <p:nvPr userDrawn="1"/>
        </p:nvGrpSpPr>
        <p:grpSpPr>
          <a:xfrm>
            <a:off x="57631" y="41526"/>
            <a:ext cx="768294" cy="871834"/>
            <a:chOff x="-8346" y="-7951"/>
            <a:chExt cx="1146871" cy="1301430"/>
          </a:xfrm>
        </p:grpSpPr>
        <p:sp>
          <p:nvSpPr>
            <p:cNvPr id="12" name="Freeform 11"/>
            <p:cNvSpPr/>
            <p:nvPr userDrawn="1"/>
          </p:nvSpPr>
          <p:spPr bwMode="gray">
            <a:xfrm>
              <a:off x="-8346" y="-7951"/>
              <a:ext cx="1146871" cy="1301430"/>
            </a:xfrm>
            <a:custGeom>
              <a:avLst/>
              <a:gdLst>
                <a:gd name="connsiteX0" fmla="*/ 15903 w 4071068"/>
                <a:gd name="connsiteY0" fmla="*/ 63610 h 4619708"/>
                <a:gd name="connsiteX1" fmla="*/ 15903 w 4071068"/>
                <a:gd name="connsiteY1" fmla="*/ 0 h 4619708"/>
                <a:gd name="connsiteX2" fmla="*/ 2663687 w 4071068"/>
                <a:gd name="connsiteY2" fmla="*/ 15902 h 4619708"/>
                <a:gd name="connsiteX3" fmla="*/ 4071068 w 4071068"/>
                <a:gd name="connsiteY3" fmla="*/ 1160890 h 4619708"/>
                <a:gd name="connsiteX4" fmla="*/ 0 w 4071068"/>
                <a:gd name="connsiteY4" fmla="*/ 4619708 h 4619708"/>
                <a:gd name="connsiteX5" fmla="*/ 7952 w 4071068"/>
                <a:gd name="connsiteY5" fmla="*/ 2266121 h 4619708"/>
                <a:gd name="connsiteX6" fmla="*/ 1319917 w 4071068"/>
                <a:gd name="connsiteY6" fmla="*/ 1144988 h 4619708"/>
                <a:gd name="connsiteX7" fmla="*/ 15903 w 4071068"/>
                <a:gd name="connsiteY7" fmla="*/ 63610 h 4619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71068" h="4619708">
                  <a:moveTo>
                    <a:pt x="15903" y="63610"/>
                  </a:moveTo>
                  <a:lnTo>
                    <a:pt x="15903" y="0"/>
                  </a:lnTo>
                  <a:lnTo>
                    <a:pt x="2663687" y="15902"/>
                  </a:lnTo>
                  <a:lnTo>
                    <a:pt x="4071068" y="1160890"/>
                  </a:lnTo>
                  <a:lnTo>
                    <a:pt x="0" y="4619708"/>
                  </a:lnTo>
                  <a:cubicBezTo>
                    <a:pt x="2651" y="3835179"/>
                    <a:pt x="5301" y="3050650"/>
                    <a:pt x="7952" y="2266121"/>
                  </a:cubicBezTo>
                  <a:lnTo>
                    <a:pt x="1319917" y="1144988"/>
                  </a:lnTo>
                  <a:lnTo>
                    <a:pt x="15903" y="63610"/>
                  </a:lnTo>
                  <a:close/>
                </a:path>
              </a:pathLst>
            </a:custGeom>
            <a:gradFill>
              <a:gsLst>
                <a:gs pos="1667">
                  <a:schemeClr val="bg1">
                    <a:lumMod val="95000"/>
                    <a:alpha val="0"/>
                  </a:schemeClr>
                </a:gs>
                <a:gs pos="20000">
                  <a:schemeClr val="bg1">
                    <a:lumMod val="95000"/>
                  </a:schemeClr>
                </a:gs>
                <a:gs pos="100000">
                  <a:schemeClr val="bg1">
                    <a:lumMod val="95000"/>
                    <a:alpha val="0"/>
                  </a:schemeClr>
                </a:gs>
              </a:gsLst>
              <a:lin ang="5400000" scaled="0"/>
            </a:gradFill>
            <a:ln>
              <a:noFill/>
            </a:ln>
          </p:spPr>
          <p:txBody>
            <a:bodyPr vert="horz" wrap="square" lIns="91440" tIns="45720" rIns="91440" bIns="45720" numCol="1" anchor="t" anchorCtr="0" compatLnSpc="1">
              <a:prstTxWarp prst="textNoShape">
                <a:avLst/>
              </a:prstTxWarp>
            </a:bodyPr>
            <a:lstStyle/>
            <a:p>
              <a:endParaRPr lang="en-US">
                <a:solidFill>
                  <a:schemeClr val="tx1"/>
                </a:solidFill>
                <a:latin typeface="Arial" charset="0"/>
                <a:ea typeface="ＭＳ Ｐゴシック" charset="-128"/>
                <a:cs typeface="ＭＳ Ｐゴシック" charset="-128"/>
              </a:endParaRPr>
            </a:p>
          </p:txBody>
        </p:sp>
        <p:sp>
          <p:nvSpPr>
            <p:cNvPr id="13" name="Freeform 6"/>
            <p:cNvSpPr>
              <a:spLocks/>
            </p:cNvSpPr>
            <p:nvPr userDrawn="1"/>
          </p:nvSpPr>
          <p:spPr bwMode="auto">
            <a:xfrm>
              <a:off x="181637" y="327720"/>
              <a:ext cx="346097" cy="381701"/>
            </a:xfrm>
            <a:custGeom>
              <a:avLst/>
              <a:gdLst>
                <a:gd name="T0" fmla="*/ 21 w 58"/>
                <a:gd name="T1" fmla="*/ 64 h 64"/>
                <a:gd name="T2" fmla="*/ 20 w 58"/>
                <a:gd name="T3" fmla="*/ 64 h 64"/>
                <a:gd name="T4" fmla="*/ 2 w 58"/>
                <a:gd name="T5" fmla="*/ 64 h 64"/>
                <a:gd name="T6" fmla="*/ 1 w 58"/>
                <a:gd name="T7" fmla="*/ 63 h 64"/>
                <a:gd name="T8" fmla="*/ 1 w 58"/>
                <a:gd name="T9" fmla="*/ 61 h 64"/>
                <a:gd name="T10" fmla="*/ 34 w 58"/>
                <a:gd name="T11" fmla="*/ 33 h 64"/>
                <a:gd name="T12" fmla="*/ 34 w 58"/>
                <a:gd name="T13" fmla="*/ 31 h 64"/>
                <a:gd name="T14" fmla="*/ 1 w 58"/>
                <a:gd name="T15" fmla="*/ 2 h 64"/>
                <a:gd name="T16" fmla="*/ 0 w 58"/>
                <a:gd name="T17" fmla="*/ 1 h 64"/>
                <a:gd name="T18" fmla="*/ 2 w 58"/>
                <a:gd name="T19" fmla="*/ 0 h 64"/>
                <a:gd name="T20" fmla="*/ 20 w 58"/>
                <a:gd name="T21" fmla="*/ 0 h 64"/>
                <a:gd name="T22" fmla="*/ 20 w 58"/>
                <a:gd name="T23" fmla="*/ 0 h 64"/>
                <a:gd name="T24" fmla="*/ 57 w 58"/>
                <a:gd name="T25" fmla="*/ 31 h 64"/>
                <a:gd name="T26" fmla="*/ 57 w 58"/>
                <a:gd name="T27" fmla="*/ 31 h 64"/>
                <a:gd name="T28" fmla="*/ 57 w 58"/>
                <a:gd name="T29" fmla="*/ 33 h 64"/>
                <a:gd name="T30" fmla="*/ 57 w 58"/>
                <a:gd name="T31" fmla="*/ 33 h 64"/>
                <a:gd name="T32" fmla="*/ 21 w 58"/>
                <a:gd name="T3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8" h="64">
                  <a:moveTo>
                    <a:pt x="21" y="64"/>
                  </a:moveTo>
                  <a:cubicBezTo>
                    <a:pt x="21" y="64"/>
                    <a:pt x="21" y="64"/>
                    <a:pt x="20" y="64"/>
                  </a:cubicBezTo>
                  <a:cubicBezTo>
                    <a:pt x="2" y="64"/>
                    <a:pt x="2" y="64"/>
                    <a:pt x="2" y="64"/>
                  </a:cubicBezTo>
                  <a:cubicBezTo>
                    <a:pt x="1" y="64"/>
                    <a:pt x="1" y="64"/>
                    <a:pt x="1" y="63"/>
                  </a:cubicBezTo>
                  <a:cubicBezTo>
                    <a:pt x="0" y="62"/>
                    <a:pt x="0" y="62"/>
                    <a:pt x="1" y="61"/>
                  </a:cubicBezTo>
                  <a:cubicBezTo>
                    <a:pt x="34" y="33"/>
                    <a:pt x="34" y="33"/>
                    <a:pt x="34" y="33"/>
                  </a:cubicBezTo>
                  <a:cubicBezTo>
                    <a:pt x="35" y="32"/>
                    <a:pt x="35" y="31"/>
                    <a:pt x="34" y="31"/>
                  </a:cubicBezTo>
                  <a:cubicBezTo>
                    <a:pt x="1" y="2"/>
                    <a:pt x="1" y="2"/>
                    <a:pt x="1" y="2"/>
                  </a:cubicBezTo>
                  <a:cubicBezTo>
                    <a:pt x="1" y="2"/>
                    <a:pt x="0" y="1"/>
                    <a:pt x="0" y="1"/>
                  </a:cubicBezTo>
                  <a:cubicBezTo>
                    <a:pt x="1" y="0"/>
                    <a:pt x="1" y="0"/>
                    <a:pt x="2" y="0"/>
                  </a:cubicBezTo>
                  <a:cubicBezTo>
                    <a:pt x="20" y="0"/>
                    <a:pt x="20" y="0"/>
                    <a:pt x="20" y="0"/>
                  </a:cubicBezTo>
                  <a:cubicBezTo>
                    <a:pt x="20" y="0"/>
                    <a:pt x="20" y="0"/>
                    <a:pt x="20" y="0"/>
                  </a:cubicBezTo>
                  <a:cubicBezTo>
                    <a:pt x="57" y="31"/>
                    <a:pt x="57" y="31"/>
                    <a:pt x="57" y="31"/>
                  </a:cubicBezTo>
                  <a:cubicBezTo>
                    <a:pt x="57" y="31"/>
                    <a:pt x="57" y="31"/>
                    <a:pt x="57" y="31"/>
                  </a:cubicBezTo>
                  <a:cubicBezTo>
                    <a:pt x="58" y="31"/>
                    <a:pt x="58" y="32"/>
                    <a:pt x="57" y="33"/>
                  </a:cubicBezTo>
                  <a:cubicBezTo>
                    <a:pt x="57" y="33"/>
                    <a:pt x="57" y="33"/>
                    <a:pt x="57" y="33"/>
                  </a:cubicBezTo>
                  <a:lnTo>
                    <a:pt x="21" y="64"/>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14" name="Title Placeholder 1"/>
          <p:cNvSpPr>
            <a:spLocks noGrp="1"/>
          </p:cNvSpPr>
          <p:nvPr>
            <p:ph type="title"/>
          </p:nvPr>
        </p:nvSpPr>
        <p:spPr>
          <a:xfrm>
            <a:off x="527734" y="130478"/>
            <a:ext cx="8159067" cy="516608"/>
          </a:xfrm>
          <a:prstGeom prst="rect">
            <a:avLst/>
          </a:prstGeom>
        </p:spPr>
        <p:txBody>
          <a:bodyPr lIns="81628" tIns="40814" rIns="81628" bIns="40814" anchor="ctr" anchorCtr="0"/>
          <a:lstStyle/>
          <a:p>
            <a:pPr lvl="0" algn="l" fontAlgn="base">
              <a:spcAft>
                <a:spcPct val="0"/>
              </a:spcAft>
            </a:pPr>
            <a:r>
              <a:rPr lang="en-US"/>
              <a:t>Click to edit Master title style</a:t>
            </a:r>
            <a:endParaRPr lang="en-US" dirty="0"/>
          </a:p>
        </p:txBody>
      </p:sp>
      <p:pic>
        <p:nvPicPr>
          <p:cNvPr id="15" name="Picture 14"/>
          <p:cNvPicPr>
            <a:picLocks noChangeAspect="1"/>
          </p:cNvPicPr>
          <p:nvPr userDrawn="1"/>
        </p:nvPicPr>
        <p:blipFill>
          <a:blip r:embed="rId14" cstate="print">
            <a:extLst>
              <a:ext uri="{28A0092B-C50C-407E-A947-70E740481C1C}">
                <a14:useLocalDpi xmlns:a14="http://schemas.microsoft.com/office/drawing/2010/main"/>
              </a:ext>
            </a:extLst>
          </a:blip>
          <a:stretch>
            <a:fillRect/>
          </a:stretch>
        </p:blipFill>
        <p:spPr>
          <a:xfrm>
            <a:off x="7623795" y="4774255"/>
            <a:ext cx="1249276" cy="152583"/>
          </a:xfrm>
          <a:prstGeom prst="rect">
            <a:avLst/>
          </a:prstGeom>
        </p:spPr>
      </p:pic>
    </p:spTree>
    <p:extLst>
      <p:ext uri="{BB962C8B-B14F-4D97-AF65-F5344CB8AC3E}">
        <p14:creationId xmlns:p14="http://schemas.microsoft.com/office/powerpoint/2010/main" val="4149416712"/>
      </p:ext>
    </p:extLst>
  </p:cSld>
  <p:clrMap bg1="lt1" tx1="dk1" bg2="lt2" tx2="dk2" accent1="accent1" accent2="accent2" accent3="accent3" accent4="accent4" accent5="accent5" accent6="accent6" hlink="hlink" folHlink="folHlink"/>
  <p:sldLayoutIdLst>
    <p:sldLayoutId id="2147483837" r:id="rId1"/>
    <p:sldLayoutId id="2147483838" r:id="rId2"/>
    <p:sldLayoutId id="2147483839" r:id="rId3"/>
    <p:sldLayoutId id="2147483840" r:id="rId4"/>
    <p:sldLayoutId id="2147483841" r:id="rId5"/>
    <p:sldLayoutId id="2147483843" r:id="rId6"/>
    <p:sldLayoutId id="2147483844" r:id="rId7"/>
    <p:sldLayoutId id="2147483845" r:id="rId8"/>
    <p:sldLayoutId id="2147483806" r:id="rId9"/>
    <p:sldLayoutId id="2147483825" r:id="rId10"/>
    <p:sldLayoutId id="2147483828" r:id="rId11"/>
    <p:sldLayoutId id="2147483812" r:id="rId12"/>
  </p:sldLayoutIdLst>
  <p:hf hdr="0" ftr="0" dt="0"/>
  <p:txStyles>
    <p:titleStyle>
      <a:lvl1pPr algn="ctr" defTabSz="408141" rtl="0" eaLnBrk="1" latinLnBrk="0" hangingPunct="1">
        <a:lnSpc>
          <a:spcPct val="80000"/>
        </a:lnSpc>
        <a:spcBef>
          <a:spcPct val="0"/>
        </a:spcBef>
        <a:buNone/>
        <a:defRPr lang="en-US" sz="2500" b="0" i="0" kern="1200" dirty="0" smtClean="0">
          <a:solidFill>
            <a:schemeClr val="accent1"/>
          </a:solidFill>
          <a:latin typeface="Gotham Rounded Medium"/>
          <a:ea typeface="+mj-ea"/>
          <a:cs typeface="Gotham Rounded Medium"/>
        </a:defRPr>
      </a:lvl1pPr>
    </p:titleStyle>
    <p:bodyStyle>
      <a:lvl1pPr marL="0" indent="0" algn="l" defTabSz="408141" rtl="0" eaLnBrk="1" latinLnBrk="0" hangingPunct="1">
        <a:spcBef>
          <a:spcPct val="20000"/>
        </a:spcBef>
        <a:buFontTx/>
        <a:buNone/>
        <a:defRPr lang="en-US" sz="2400" b="0" i="0" kern="1200" dirty="0" smtClean="0">
          <a:solidFill>
            <a:schemeClr val="bg1"/>
          </a:solidFill>
          <a:latin typeface="Gotham Rounded Book"/>
          <a:ea typeface="+mn-ea"/>
          <a:cs typeface="Gotham Rounded Book"/>
        </a:defRPr>
      </a:lvl1pPr>
      <a:lvl2pPr marL="357123" indent="-151636" algn="l" defTabSz="408141" rtl="0" eaLnBrk="1" latinLnBrk="0" hangingPunct="1">
        <a:spcBef>
          <a:spcPct val="20000"/>
        </a:spcBef>
        <a:buSzPct val="110000"/>
        <a:buFont typeface="Arial" pitchFamily="34" charset="0"/>
        <a:buChar char="•"/>
        <a:defRPr lang="en-US" sz="1800" b="0" i="0" kern="1200" dirty="0" smtClean="0">
          <a:solidFill>
            <a:schemeClr val="bg1"/>
          </a:solidFill>
          <a:latin typeface="Gotham Rounded Book"/>
          <a:ea typeface="+mn-ea"/>
          <a:cs typeface="Gotham Rounded Book"/>
        </a:defRPr>
      </a:lvl2pPr>
      <a:lvl3pPr marL="507341" indent="-150218" algn="l" defTabSz="408141" rtl="0" eaLnBrk="1" latinLnBrk="0" hangingPunct="1">
        <a:spcBef>
          <a:spcPct val="20000"/>
        </a:spcBef>
        <a:buFont typeface="Arial" pitchFamily="34" charset="0"/>
        <a:buChar char="–"/>
        <a:defRPr lang="en-US" sz="1600" b="0" i="0" kern="1200" dirty="0" smtClean="0">
          <a:solidFill>
            <a:schemeClr val="bg1"/>
          </a:solidFill>
          <a:latin typeface="Gotham Rounded Book"/>
          <a:ea typeface="+mn-ea"/>
          <a:cs typeface="Gotham Rounded Book"/>
        </a:defRPr>
      </a:lvl3pPr>
      <a:lvl4pPr marL="1428492" indent="-204070" algn="l" defTabSz="408141" rtl="0" eaLnBrk="1" latinLnBrk="0" hangingPunct="1">
        <a:spcBef>
          <a:spcPct val="20000"/>
        </a:spcBef>
        <a:buFont typeface="Arial"/>
        <a:buChar char="–"/>
        <a:defRPr lang="en-US" sz="1400" kern="1200" dirty="0" smtClean="0">
          <a:solidFill>
            <a:schemeClr val="tx1">
              <a:lumMod val="65000"/>
              <a:lumOff val="35000"/>
            </a:schemeClr>
          </a:solidFill>
          <a:latin typeface="+mn-lt"/>
          <a:ea typeface="+mn-ea"/>
          <a:cs typeface="+mn-cs"/>
        </a:defRPr>
      </a:lvl4pPr>
      <a:lvl5pPr marL="1836633" indent="-204070" algn="l" defTabSz="408141" rtl="0" eaLnBrk="1" latinLnBrk="0" hangingPunct="1">
        <a:spcBef>
          <a:spcPct val="20000"/>
        </a:spcBef>
        <a:buFont typeface="Arial"/>
        <a:buChar char="»"/>
        <a:defRPr lang="en-US" sz="1400" kern="1200" dirty="0" smtClean="0">
          <a:solidFill>
            <a:schemeClr val="tx1">
              <a:lumMod val="65000"/>
              <a:lumOff val="35000"/>
            </a:schemeClr>
          </a:solidFill>
          <a:latin typeface="+mn-lt"/>
          <a:ea typeface="+mn-ea"/>
          <a:cs typeface="+mn-cs"/>
        </a:defRPr>
      </a:lvl5pPr>
      <a:lvl6pPr marL="2244773" indent="-204070" algn="l" defTabSz="408141" rtl="0" eaLnBrk="1" latinLnBrk="0" hangingPunct="1">
        <a:spcBef>
          <a:spcPct val="20000"/>
        </a:spcBef>
        <a:buFont typeface="Arial"/>
        <a:buChar char="•"/>
        <a:defRPr sz="1800" kern="1200">
          <a:solidFill>
            <a:schemeClr val="tx1"/>
          </a:solidFill>
          <a:latin typeface="+mn-lt"/>
          <a:ea typeface="+mn-ea"/>
          <a:cs typeface="+mn-cs"/>
        </a:defRPr>
      </a:lvl6pPr>
      <a:lvl7pPr marL="2652914" indent="-204070" algn="l" defTabSz="408141" rtl="0" eaLnBrk="1" latinLnBrk="0" hangingPunct="1">
        <a:spcBef>
          <a:spcPct val="20000"/>
        </a:spcBef>
        <a:buFont typeface="Arial"/>
        <a:buChar char="•"/>
        <a:defRPr sz="1800" kern="1200">
          <a:solidFill>
            <a:schemeClr val="tx1"/>
          </a:solidFill>
          <a:latin typeface="+mn-lt"/>
          <a:ea typeface="+mn-ea"/>
          <a:cs typeface="+mn-cs"/>
        </a:defRPr>
      </a:lvl7pPr>
      <a:lvl8pPr marL="3061055" indent="-204070" algn="l" defTabSz="408141" rtl="0" eaLnBrk="1" latinLnBrk="0" hangingPunct="1">
        <a:spcBef>
          <a:spcPct val="20000"/>
        </a:spcBef>
        <a:buFont typeface="Arial"/>
        <a:buChar char="•"/>
        <a:defRPr sz="1800" kern="1200">
          <a:solidFill>
            <a:schemeClr val="tx1"/>
          </a:solidFill>
          <a:latin typeface="+mn-lt"/>
          <a:ea typeface="+mn-ea"/>
          <a:cs typeface="+mn-cs"/>
        </a:defRPr>
      </a:lvl8pPr>
      <a:lvl9pPr marL="3469195" indent="-204070" algn="l" defTabSz="408141" rtl="0" eaLnBrk="1" latinLnBrk="0" hangingPunct="1">
        <a:spcBef>
          <a:spcPct val="20000"/>
        </a:spcBef>
        <a:buFont typeface="Arial"/>
        <a:buChar char="•"/>
        <a:defRPr sz="1800" kern="1200">
          <a:solidFill>
            <a:schemeClr val="tx1"/>
          </a:solidFill>
          <a:latin typeface="+mn-lt"/>
          <a:ea typeface="+mn-ea"/>
          <a:cs typeface="+mn-cs"/>
        </a:defRPr>
      </a:lvl9pPr>
    </p:bodyStyle>
    <p:otherStyle>
      <a:defPPr>
        <a:defRPr lang="en-US"/>
      </a:defPPr>
      <a:lvl1pPr marL="0" algn="l" defTabSz="408141" rtl="0" eaLnBrk="1" latinLnBrk="0" hangingPunct="1">
        <a:defRPr sz="1600" kern="1200">
          <a:solidFill>
            <a:schemeClr val="tx1"/>
          </a:solidFill>
          <a:latin typeface="+mn-lt"/>
          <a:ea typeface="+mn-ea"/>
          <a:cs typeface="+mn-cs"/>
        </a:defRPr>
      </a:lvl1pPr>
      <a:lvl2pPr marL="408141" algn="l" defTabSz="408141" rtl="0" eaLnBrk="1" latinLnBrk="0" hangingPunct="1">
        <a:defRPr sz="1600" kern="1200">
          <a:solidFill>
            <a:schemeClr val="tx1"/>
          </a:solidFill>
          <a:latin typeface="+mn-lt"/>
          <a:ea typeface="+mn-ea"/>
          <a:cs typeface="+mn-cs"/>
        </a:defRPr>
      </a:lvl2pPr>
      <a:lvl3pPr marL="816281" algn="l" defTabSz="408141" rtl="0" eaLnBrk="1" latinLnBrk="0" hangingPunct="1">
        <a:defRPr sz="1600" kern="1200">
          <a:solidFill>
            <a:schemeClr val="tx1"/>
          </a:solidFill>
          <a:latin typeface="+mn-lt"/>
          <a:ea typeface="+mn-ea"/>
          <a:cs typeface="+mn-cs"/>
        </a:defRPr>
      </a:lvl3pPr>
      <a:lvl4pPr marL="1224422" algn="l" defTabSz="408141" rtl="0" eaLnBrk="1" latinLnBrk="0" hangingPunct="1">
        <a:defRPr sz="1600" kern="1200">
          <a:solidFill>
            <a:schemeClr val="tx1"/>
          </a:solidFill>
          <a:latin typeface="+mn-lt"/>
          <a:ea typeface="+mn-ea"/>
          <a:cs typeface="+mn-cs"/>
        </a:defRPr>
      </a:lvl4pPr>
      <a:lvl5pPr marL="1632562" algn="l" defTabSz="408141" rtl="0" eaLnBrk="1" latinLnBrk="0" hangingPunct="1">
        <a:defRPr sz="1600" kern="1200">
          <a:solidFill>
            <a:schemeClr val="tx1"/>
          </a:solidFill>
          <a:latin typeface="+mn-lt"/>
          <a:ea typeface="+mn-ea"/>
          <a:cs typeface="+mn-cs"/>
        </a:defRPr>
      </a:lvl5pPr>
      <a:lvl6pPr marL="2040703" algn="l" defTabSz="408141" rtl="0" eaLnBrk="1" latinLnBrk="0" hangingPunct="1">
        <a:defRPr sz="1600" kern="1200">
          <a:solidFill>
            <a:schemeClr val="tx1"/>
          </a:solidFill>
          <a:latin typeface="+mn-lt"/>
          <a:ea typeface="+mn-ea"/>
          <a:cs typeface="+mn-cs"/>
        </a:defRPr>
      </a:lvl6pPr>
      <a:lvl7pPr marL="2448844" algn="l" defTabSz="408141" rtl="0" eaLnBrk="1" latinLnBrk="0" hangingPunct="1">
        <a:defRPr sz="1600" kern="1200">
          <a:solidFill>
            <a:schemeClr val="tx1"/>
          </a:solidFill>
          <a:latin typeface="+mn-lt"/>
          <a:ea typeface="+mn-ea"/>
          <a:cs typeface="+mn-cs"/>
        </a:defRPr>
      </a:lvl7pPr>
      <a:lvl8pPr marL="2856984" algn="l" defTabSz="408141" rtl="0" eaLnBrk="1" latinLnBrk="0" hangingPunct="1">
        <a:defRPr sz="1600" kern="1200">
          <a:solidFill>
            <a:schemeClr val="tx1"/>
          </a:solidFill>
          <a:latin typeface="+mn-lt"/>
          <a:ea typeface="+mn-ea"/>
          <a:cs typeface="+mn-cs"/>
        </a:defRPr>
      </a:lvl8pPr>
      <a:lvl9pPr marL="3265125" algn="l" defTabSz="408141" rtl="0" eaLnBrk="1" latinLnBrk="0" hangingPunct="1">
        <a:defRPr sz="1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8" Type="http://schemas.openxmlformats.org/officeDocument/2006/relationships/image" Target="../media/image18.jpe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22.png"/><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7.tiff"/><Relationship Id="rId2" Type="http://schemas.openxmlformats.org/officeDocument/2006/relationships/image" Target="../media/image23.png"/><Relationship Id="rId1" Type="http://schemas.openxmlformats.org/officeDocument/2006/relationships/slideLayout" Target="../slideLayouts/slideLayout3.xml"/><Relationship Id="rId6" Type="http://schemas.openxmlformats.org/officeDocument/2006/relationships/image" Target="../media/image26.tiff"/><Relationship Id="rId5" Type="http://schemas.openxmlformats.org/officeDocument/2006/relationships/image" Target="../media/image25.tiff"/><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30.png"/></Relationships>
</file>

<file path=ppt/slides/_rels/slide22.xml.rels><?xml version="1.0" encoding="UTF-8" standalone="yes"?>
<Relationships xmlns="http://schemas.openxmlformats.org/package/2006/relationships"><Relationship Id="rId8" Type="http://schemas.openxmlformats.org/officeDocument/2006/relationships/image" Target="../media/image36.tiff"/><Relationship Id="rId13" Type="http://schemas.openxmlformats.org/officeDocument/2006/relationships/image" Target="../media/image41.png"/><Relationship Id="rId18" Type="http://schemas.openxmlformats.org/officeDocument/2006/relationships/image" Target="../media/image46.tiff"/><Relationship Id="rId26" Type="http://schemas.openxmlformats.org/officeDocument/2006/relationships/image" Target="../media/image54.tiff"/><Relationship Id="rId3" Type="http://schemas.openxmlformats.org/officeDocument/2006/relationships/image" Target="../media/image31.png"/><Relationship Id="rId21" Type="http://schemas.openxmlformats.org/officeDocument/2006/relationships/image" Target="../media/image49.tiff"/><Relationship Id="rId34" Type="http://schemas.openxmlformats.org/officeDocument/2006/relationships/image" Target="../media/image62.png"/><Relationship Id="rId7" Type="http://schemas.openxmlformats.org/officeDocument/2006/relationships/image" Target="../media/image35.tiff"/><Relationship Id="rId12" Type="http://schemas.openxmlformats.org/officeDocument/2006/relationships/image" Target="../media/image40.png"/><Relationship Id="rId17" Type="http://schemas.openxmlformats.org/officeDocument/2006/relationships/image" Target="../media/image45.png"/><Relationship Id="rId25" Type="http://schemas.openxmlformats.org/officeDocument/2006/relationships/image" Target="../media/image53.tiff"/><Relationship Id="rId33" Type="http://schemas.openxmlformats.org/officeDocument/2006/relationships/image" Target="../media/image61.tiff"/><Relationship Id="rId2" Type="http://schemas.openxmlformats.org/officeDocument/2006/relationships/notesSlide" Target="../notesSlides/notesSlide10.xml"/><Relationship Id="rId16" Type="http://schemas.openxmlformats.org/officeDocument/2006/relationships/image" Target="../media/image44.tiff"/><Relationship Id="rId20" Type="http://schemas.openxmlformats.org/officeDocument/2006/relationships/image" Target="../media/image48.tiff"/><Relationship Id="rId29" Type="http://schemas.openxmlformats.org/officeDocument/2006/relationships/image" Target="../media/image57.tiff"/><Relationship Id="rId1" Type="http://schemas.openxmlformats.org/officeDocument/2006/relationships/slideLayout" Target="../slideLayouts/slideLayout3.xml"/><Relationship Id="rId6" Type="http://schemas.openxmlformats.org/officeDocument/2006/relationships/image" Target="../media/image34.tiff"/><Relationship Id="rId11" Type="http://schemas.openxmlformats.org/officeDocument/2006/relationships/image" Target="../media/image39.png"/><Relationship Id="rId24" Type="http://schemas.openxmlformats.org/officeDocument/2006/relationships/image" Target="../media/image52.tiff"/><Relationship Id="rId32" Type="http://schemas.openxmlformats.org/officeDocument/2006/relationships/image" Target="../media/image60.png"/><Relationship Id="rId5" Type="http://schemas.openxmlformats.org/officeDocument/2006/relationships/image" Target="../media/image33.tiff"/><Relationship Id="rId15" Type="http://schemas.openxmlformats.org/officeDocument/2006/relationships/image" Target="../media/image43.png"/><Relationship Id="rId23" Type="http://schemas.openxmlformats.org/officeDocument/2006/relationships/image" Target="../media/image51.png"/><Relationship Id="rId28" Type="http://schemas.openxmlformats.org/officeDocument/2006/relationships/image" Target="../media/image56.tiff"/><Relationship Id="rId36" Type="http://schemas.openxmlformats.org/officeDocument/2006/relationships/image" Target="../media/image64.png"/><Relationship Id="rId10" Type="http://schemas.openxmlformats.org/officeDocument/2006/relationships/image" Target="../media/image38.png"/><Relationship Id="rId19" Type="http://schemas.openxmlformats.org/officeDocument/2006/relationships/image" Target="../media/image47.tiff"/><Relationship Id="rId31" Type="http://schemas.openxmlformats.org/officeDocument/2006/relationships/image" Target="../media/image59.png"/><Relationship Id="rId4" Type="http://schemas.openxmlformats.org/officeDocument/2006/relationships/image" Target="../media/image32.tiff"/><Relationship Id="rId9" Type="http://schemas.openxmlformats.org/officeDocument/2006/relationships/image" Target="../media/image37.tiff"/><Relationship Id="rId14" Type="http://schemas.openxmlformats.org/officeDocument/2006/relationships/image" Target="../media/image42.png"/><Relationship Id="rId22" Type="http://schemas.openxmlformats.org/officeDocument/2006/relationships/image" Target="../media/image50.png"/><Relationship Id="rId27" Type="http://schemas.openxmlformats.org/officeDocument/2006/relationships/image" Target="../media/image55.png"/><Relationship Id="rId30" Type="http://schemas.openxmlformats.org/officeDocument/2006/relationships/image" Target="../media/image58.tiff"/><Relationship Id="rId35" Type="http://schemas.openxmlformats.org/officeDocument/2006/relationships/image" Target="../media/image63.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7.png"/><Relationship Id="rId5" Type="http://schemas.openxmlformats.org/officeDocument/2006/relationships/image" Target="../media/image6.tiff"/><Relationship Id="rId4" Type="http://schemas.openxmlformats.org/officeDocument/2006/relationships/image" Target="../media/image5.tiff"/></Relationships>
</file>

<file path=ppt/slides/_rels/slide5.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image" Target="../media/image4.png"/><Relationship Id="rId1" Type="http://schemas.openxmlformats.org/officeDocument/2006/relationships/slideLayout" Target="../slideLayouts/slideLayout3.xml"/><Relationship Id="rId5" Type="http://schemas.openxmlformats.org/officeDocument/2006/relationships/image" Target="../media/image7.png"/><Relationship Id="rId4" Type="http://schemas.openxmlformats.org/officeDocument/2006/relationships/image" Target="../media/image6.tiff"/></Relationships>
</file>

<file path=ppt/slides/_rels/slide6.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image" Target="../media/image8.png"/><Relationship Id="rId1" Type="http://schemas.openxmlformats.org/officeDocument/2006/relationships/slideLayout" Target="../slideLayouts/slideLayout3.xml"/><Relationship Id="rId5" Type="http://schemas.openxmlformats.org/officeDocument/2006/relationships/image" Target="../media/image7.png"/><Relationship Id="rId4" Type="http://schemas.openxmlformats.org/officeDocument/2006/relationships/image" Target="../media/image6.tif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42161" y="490089"/>
            <a:ext cx="8009100" cy="947942"/>
          </a:xfrm>
        </p:spPr>
        <p:txBody>
          <a:bodyPr/>
          <a:lstStyle/>
          <a:p>
            <a:r>
              <a:rPr lang="en-US" dirty="0"/>
              <a:t>Nutanix Calm </a:t>
            </a:r>
            <a:br>
              <a:rPr lang="en-US" dirty="0"/>
            </a:br>
            <a:r>
              <a:rPr lang="en-US" dirty="0"/>
              <a:t>Deployment </a:t>
            </a:r>
            <a:r>
              <a:rPr lang="en-US" dirty="0" err="1"/>
              <a:t>über</a:t>
            </a:r>
            <a:r>
              <a:rPr lang="en-US" dirty="0"/>
              <a:t> Hybrid/Public-Cloud </a:t>
            </a:r>
            <a:r>
              <a:rPr lang="en-US" dirty="0" err="1"/>
              <a:t>Grenzen</a:t>
            </a:r>
            <a:r>
              <a:rPr lang="en-US" dirty="0"/>
              <a:t> </a:t>
            </a:r>
            <a:r>
              <a:rPr lang="en-US" dirty="0" err="1"/>
              <a:t>hinweg</a:t>
            </a:r>
            <a:br>
              <a:rPr lang="en-US" dirty="0"/>
            </a:br>
            <a:endParaRPr lang="en-US" dirty="0"/>
          </a:p>
        </p:txBody>
      </p:sp>
      <p:sp>
        <p:nvSpPr>
          <p:cNvPr id="3" name="Subtitle 2"/>
          <p:cNvSpPr>
            <a:spLocks noGrp="1"/>
          </p:cNvSpPr>
          <p:nvPr>
            <p:ph type="subTitle" idx="1"/>
          </p:nvPr>
        </p:nvSpPr>
        <p:spPr>
          <a:xfrm>
            <a:off x="551575" y="3343844"/>
            <a:ext cx="8009101" cy="313014"/>
          </a:xfrm>
        </p:spPr>
        <p:txBody>
          <a:bodyPr/>
          <a:lstStyle/>
          <a:p>
            <a:r>
              <a:rPr lang="en-US" sz="2000" dirty="0"/>
              <a:t>Thomas Findelkind	</a:t>
            </a:r>
          </a:p>
          <a:p>
            <a:r>
              <a:rPr lang="en-US" sz="2000" dirty="0"/>
              <a:t>Senior Solution Architect</a:t>
            </a:r>
          </a:p>
        </p:txBody>
      </p:sp>
    </p:spTree>
    <p:extLst>
      <p:ext uri="{BB962C8B-B14F-4D97-AF65-F5344CB8AC3E}">
        <p14:creationId xmlns:p14="http://schemas.microsoft.com/office/powerpoint/2010/main" val="562177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7499838" y="4598377"/>
            <a:ext cx="1644162" cy="545123"/>
          </a:xfrm>
          <a:prstGeom prst="rect">
            <a:avLst/>
          </a:prstGeom>
          <a:solidFill>
            <a:schemeClr val="bg1"/>
          </a:solidFill>
        </p:spPr>
        <p:txBody>
          <a:bodyPr wrap="none" rtlCol="0" anchor="ctr">
            <a:spAutoFit/>
          </a:bodyPr>
          <a:lstStyle/>
          <a:p>
            <a:pPr algn="ctr"/>
            <a:endParaRPr lang="en-US" dirty="0">
              <a:latin typeface="+mn-lt"/>
            </a:endParaRPr>
          </a:p>
        </p:txBody>
      </p:sp>
      <p:sp>
        <p:nvSpPr>
          <p:cNvPr id="2" name="Title 1"/>
          <p:cNvSpPr>
            <a:spLocks noGrp="1"/>
          </p:cNvSpPr>
          <p:nvPr>
            <p:ph type="title"/>
          </p:nvPr>
        </p:nvSpPr>
        <p:spPr/>
        <p:txBody>
          <a:bodyPr>
            <a:normAutofit/>
          </a:bodyPr>
          <a:lstStyle/>
          <a:p>
            <a:r>
              <a:rPr lang="en-US"/>
              <a:t>Blueprints Capture All Elements Of The Application</a:t>
            </a:r>
          </a:p>
        </p:txBody>
      </p:sp>
      <p:sp>
        <p:nvSpPr>
          <p:cNvPr id="141" name="TextBox 140"/>
          <p:cNvSpPr txBox="1"/>
          <p:nvPr/>
        </p:nvSpPr>
        <p:spPr>
          <a:xfrm>
            <a:off x="3899149" y="3182659"/>
            <a:ext cx="1252266" cy="369332"/>
          </a:xfrm>
          <a:prstGeom prst="rect">
            <a:avLst/>
          </a:prstGeom>
          <a:noFill/>
        </p:spPr>
        <p:txBody>
          <a:bodyPr wrap="none" rtlCol="0">
            <a:spAutoFit/>
          </a:bodyPr>
          <a:lstStyle/>
          <a:p>
            <a:r>
              <a:rPr lang="en-US">
                <a:solidFill>
                  <a:schemeClr val="tx1">
                    <a:lumMod val="65000"/>
                    <a:lumOff val="35000"/>
                  </a:schemeClr>
                </a:solidFill>
                <a:latin typeface="+mj-lt"/>
                <a:ea typeface="+mn-ea"/>
                <a:cs typeface="Arial" pitchFamily="34" charset="0"/>
              </a:rPr>
              <a:t>Blueprint</a:t>
            </a:r>
          </a:p>
        </p:txBody>
      </p:sp>
      <p:grpSp>
        <p:nvGrpSpPr>
          <p:cNvPr id="5" name="Group 4"/>
          <p:cNvGrpSpPr/>
          <p:nvPr/>
        </p:nvGrpSpPr>
        <p:grpSpPr>
          <a:xfrm>
            <a:off x="401294" y="1201583"/>
            <a:ext cx="1885696" cy="3237874"/>
            <a:chOff x="401294" y="1160698"/>
            <a:chExt cx="1885696" cy="3237874"/>
          </a:xfrm>
        </p:grpSpPr>
        <p:sp>
          <p:nvSpPr>
            <p:cNvPr id="139" name="Rounded Rectangle 138"/>
            <p:cNvSpPr/>
            <p:nvPr/>
          </p:nvSpPr>
          <p:spPr>
            <a:xfrm>
              <a:off x="401294" y="1160698"/>
              <a:ext cx="1885696" cy="3237874"/>
            </a:xfrm>
            <a:prstGeom prst="roundRect">
              <a:avLst>
                <a:gd name="adj" fmla="val 4948"/>
              </a:avLst>
            </a:prstGeom>
            <a:solidFill>
              <a:schemeClr val="accent3"/>
            </a:solidFill>
          </p:spPr>
          <p:txBody>
            <a:bodyPr wrap="none" rtlCol="0" anchor="b" anchorCtr="0">
              <a:noAutofit/>
            </a:bodyPr>
            <a:lstStyle/>
            <a:p>
              <a:pPr algn="ctr"/>
              <a:r>
                <a:rPr lang="en-US" dirty="0">
                  <a:solidFill>
                    <a:schemeClr val="tx2"/>
                  </a:solidFill>
                  <a:latin typeface="+mn-lt"/>
                </a:rPr>
                <a:t>Component</a:t>
              </a:r>
            </a:p>
          </p:txBody>
        </p:sp>
        <p:grpSp>
          <p:nvGrpSpPr>
            <p:cNvPr id="72" name="Group 71"/>
            <p:cNvGrpSpPr>
              <a:grpSpLocks noChangeAspect="1"/>
            </p:cNvGrpSpPr>
            <p:nvPr/>
          </p:nvGrpSpPr>
          <p:grpSpPr>
            <a:xfrm>
              <a:off x="662766" y="1348302"/>
              <a:ext cx="1567327" cy="2554613"/>
              <a:chOff x="767307" y="1169810"/>
              <a:chExt cx="2143249" cy="3493320"/>
            </a:xfrm>
          </p:grpSpPr>
          <p:sp>
            <p:nvSpPr>
              <p:cNvPr id="73" name="Freeform 72"/>
              <p:cNvSpPr/>
              <p:nvPr/>
            </p:nvSpPr>
            <p:spPr>
              <a:xfrm rot="21600000">
                <a:off x="782290" y="1169810"/>
                <a:ext cx="2128266" cy="715107"/>
              </a:xfrm>
              <a:custGeom>
                <a:avLst/>
                <a:gdLst>
                  <a:gd name="connsiteX0" fmla="*/ 0 w 2128266"/>
                  <a:gd name="connsiteY0" fmla="*/ 0 h 715105"/>
                  <a:gd name="connsiteX1" fmla="*/ 1770714 w 2128266"/>
                  <a:gd name="connsiteY1" fmla="*/ 0 h 715105"/>
                  <a:gd name="connsiteX2" fmla="*/ 2128266 w 2128266"/>
                  <a:gd name="connsiteY2" fmla="*/ 357553 h 715105"/>
                  <a:gd name="connsiteX3" fmla="*/ 1770714 w 2128266"/>
                  <a:gd name="connsiteY3" fmla="*/ 715105 h 715105"/>
                  <a:gd name="connsiteX4" fmla="*/ 0 w 2128266"/>
                  <a:gd name="connsiteY4" fmla="*/ 715105 h 715105"/>
                  <a:gd name="connsiteX5" fmla="*/ 0 w 2128266"/>
                  <a:gd name="connsiteY5" fmla="*/ 0 h 715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28266" h="715105">
                    <a:moveTo>
                      <a:pt x="2128266" y="715104"/>
                    </a:moveTo>
                    <a:lnTo>
                      <a:pt x="357552" y="715104"/>
                    </a:lnTo>
                    <a:lnTo>
                      <a:pt x="0" y="357552"/>
                    </a:lnTo>
                    <a:lnTo>
                      <a:pt x="357552" y="1"/>
                    </a:lnTo>
                    <a:lnTo>
                      <a:pt x="2128266" y="1"/>
                    </a:lnTo>
                    <a:lnTo>
                      <a:pt x="2128266" y="715104"/>
                    </a:lnTo>
                    <a:close/>
                  </a:path>
                </a:pathLst>
              </a:custGeom>
              <a:solidFill>
                <a:schemeClr val="accent2"/>
              </a:solidFill>
            </p:spPr>
            <p:txBody>
              <a:bodyPr rot="0" spcFirstLastPara="0" vertOverflow="overflow" horzOverflow="overflow" vert="horz" wrap="square" lIns="365760" tIns="45720" rIns="91440" bIns="45720" numCol="1" spcCol="0" rtlCol="0" fromWordArt="0" anchor="ctr" anchorCtr="0" forceAA="0" compatLnSpc="1">
                <a:prstTxWarp prst="textNoShape">
                  <a:avLst/>
                </a:prstTxWarp>
                <a:noAutofit/>
              </a:bodyPr>
              <a:lstStyle/>
              <a:p>
                <a:pPr algn="ctr"/>
                <a:r>
                  <a:rPr lang="en-US" sz="1200">
                    <a:solidFill>
                      <a:schemeClr val="bg1"/>
                    </a:solidFill>
                    <a:latin typeface="+mj-lt"/>
                    <a:ea typeface="ＭＳ Ｐゴシック" charset="-128"/>
                    <a:cs typeface="ＭＳ Ｐゴシック" charset="-128"/>
                  </a:rPr>
                  <a:t> VMs</a:t>
                </a:r>
              </a:p>
            </p:txBody>
          </p:sp>
          <p:sp>
            <p:nvSpPr>
              <p:cNvPr id="75" name="Freeform 74"/>
              <p:cNvSpPr/>
              <p:nvPr/>
            </p:nvSpPr>
            <p:spPr>
              <a:xfrm rot="21600000">
                <a:off x="767307" y="2090885"/>
                <a:ext cx="2128266" cy="715106"/>
              </a:xfrm>
              <a:custGeom>
                <a:avLst/>
                <a:gdLst>
                  <a:gd name="connsiteX0" fmla="*/ 0 w 2128266"/>
                  <a:gd name="connsiteY0" fmla="*/ 0 h 715105"/>
                  <a:gd name="connsiteX1" fmla="*/ 1770714 w 2128266"/>
                  <a:gd name="connsiteY1" fmla="*/ 0 h 715105"/>
                  <a:gd name="connsiteX2" fmla="*/ 2128266 w 2128266"/>
                  <a:gd name="connsiteY2" fmla="*/ 357553 h 715105"/>
                  <a:gd name="connsiteX3" fmla="*/ 1770714 w 2128266"/>
                  <a:gd name="connsiteY3" fmla="*/ 715105 h 715105"/>
                  <a:gd name="connsiteX4" fmla="*/ 0 w 2128266"/>
                  <a:gd name="connsiteY4" fmla="*/ 715105 h 715105"/>
                  <a:gd name="connsiteX5" fmla="*/ 0 w 2128266"/>
                  <a:gd name="connsiteY5" fmla="*/ 0 h 715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28266" h="715105">
                    <a:moveTo>
                      <a:pt x="2128266" y="715104"/>
                    </a:moveTo>
                    <a:lnTo>
                      <a:pt x="357552" y="715104"/>
                    </a:lnTo>
                    <a:lnTo>
                      <a:pt x="0" y="357552"/>
                    </a:lnTo>
                    <a:lnTo>
                      <a:pt x="357552" y="1"/>
                    </a:lnTo>
                    <a:lnTo>
                      <a:pt x="2128266" y="1"/>
                    </a:lnTo>
                    <a:lnTo>
                      <a:pt x="2128266" y="715104"/>
                    </a:lnTo>
                    <a:close/>
                  </a:path>
                </a:pathLst>
              </a:custGeom>
              <a:solidFill>
                <a:schemeClr val="accent2"/>
              </a:solidFill>
            </p:spPr>
            <p:txBody>
              <a:bodyPr rot="0" spcFirstLastPara="0" vertOverflow="overflow" horzOverflow="overflow" vert="horz" wrap="square" lIns="365760" tIns="45720" rIns="91440" bIns="45720" numCol="1" spcCol="0" rtlCol="0" fromWordArt="0" anchor="ctr" anchorCtr="0" forceAA="0" compatLnSpc="1">
                <a:prstTxWarp prst="textNoShape">
                  <a:avLst/>
                </a:prstTxWarp>
                <a:noAutofit/>
              </a:bodyPr>
              <a:lstStyle/>
              <a:p>
                <a:pPr algn="ctr"/>
                <a:r>
                  <a:rPr lang="en-US" sz="1200">
                    <a:solidFill>
                      <a:schemeClr val="bg1"/>
                    </a:solidFill>
                    <a:latin typeface="+mj-lt"/>
                    <a:ea typeface="ＭＳ Ｐゴシック" charset="-128"/>
                    <a:cs typeface="ＭＳ Ｐゴシック" charset="-128"/>
                  </a:rPr>
                  <a:t>Base Applications</a:t>
                </a:r>
              </a:p>
            </p:txBody>
          </p:sp>
          <p:sp>
            <p:nvSpPr>
              <p:cNvPr id="77" name="Freeform 76"/>
              <p:cNvSpPr/>
              <p:nvPr/>
            </p:nvSpPr>
            <p:spPr>
              <a:xfrm rot="21600000">
                <a:off x="767307" y="3019455"/>
                <a:ext cx="2128267" cy="715106"/>
              </a:xfrm>
              <a:custGeom>
                <a:avLst/>
                <a:gdLst>
                  <a:gd name="connsiteX0" fmla="*/ 0 w 2128266"/>
                  <a:gd name="connsiteY0" fmla="*/ 0 h 715105"/>
                  <a:gd name="connsiteX1" fmla="*/ 1770714 w 2128266"/>
                  <a:gd name="connsiteY1" fmla="*/ 0 h 715105"/>
                  <a:gd name="connsiteX2" fmla="*/ 2128266 w 2128266"/>
                  <a:gd name="connsiteY2" fmla="*/ 357553 h 715105"/>
                  <a:gd name="connsiteX3" fmla="*/ 1770714 w 2128266"/>
                  <a:gd name="connsiteY3" fmla="*/ 715105 h 715105"/>
                  <a:gd name="connsiteX4" fmla="*/ 0 w 2128266"/>
                  <a:gd name="connsiteY4" fmla="*/ 715105 h 715105"/>
                  <a:gd name="connsiteX5" fmla="*/ 0 w 2128266"/>
                  <a:gd name="connsiteY5" fmla="*/ 0 h 715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28266" h="715105">
                    <a:moveTo>
                      <a:pt x="2128266" y="715104"/>
                    </a:moveTo>
                    <a:lnTo>
                      <a:pt x="357552" y="715104"/>
                    </a:lnTo>
                    <a:lnTo>
                      <a:pt x="0" y="357552"/>
                    </a:lnTo>
                    <a:lnTo>
                      <a:pt x="357552" y="1"/>
                    </a:lnTo>
                    <a:lnTo>
                      <a:pt x="2128266" y="1"/>
                    </a:lnTo>
                    <a:lnTo>
                      <a:pt x="2128266" y="715104"/>
                    </a:lnTo>
                    <a:close/>
                  </a:path>
                </a:pathLst>
              </a:custGeom>
              <a:solidFill>
                <a:schemeClr val="accent2"/>
              </a:solidFill>
            </p:spPr>
            <p:txBody>
              <a:bodyPr rot="0" spcFirstLastPara="0" vertOverflow="overflow" horzOverflow="overflow" vert="horz" wrap="square" lIns="365760" tIns="45720" rIns="91440" bIns="45720" numCol="1" spcCol="0" rtlCol="0" fromWordArt="0" anchor="ctr" anchorCtr="0" forceAA="0" compatLnSpc="1">
                <a:prstTxWarp prst="textNoShape">
                  <a:avLst/>
                </a:prstTxWarp>
                <a:noAutofit/>
              </a:bodyPr>
              <a:lstStyle/>
              <a:p>
                <a:pPr algn="ctr"/>
                <a:r>
                  <a:rPr lang="en-US" sz="1200" dirty="0">
                    <a:solidFill>
                      <a:schemeClr val="bg1"/>
                    </a:solidFill>
                    <a:latin typeface="+mj-lt"/>
                    <a:ea typeface="ＭＳ Ｐゴシック" charset="-128"/>
                    <a:cs typeface="ＭＳ Ｐゴシック" charset="-128"/>
                  </a:rPr>
                  <a:t>Configuration</a:t>
                </a:r>
              </a:p>
            </p:txBody>
          </p:sp>
          <p:sp>
            <p:nvSpPr>
              <p:cNvPr id="79" name="Freeform 78"/>
              <p:cNvSpPr/>
              <p:nvPr/>
            </p:nvSpPr>
            <p:spPr>
              <a:xfrm rot="21600000">
                <a:off x="767307" y="3948024"/>
                <a:ext cx="2128266" cy="715106"/>
              </a:xfrm>
              <a:custGeom>
                <a:avLst/>
                <a:gdLst>
                  <a:gd name="connsiteX0" fmla="*/ 0 w 2128266"/>
                  <a:gd name="connsiteY0" fmla="*/ 0 h 715105"/>
                  <a:gd name="connsiteX1" fmla="*/ 1770714 w 2128266"/>
                  <a:gd name="connsiteY1" fmla="*/ 0 h 715105"/>
                  <a:gd name="connsiteX2" fmla="*/ 2128266 w 2128266"/>
                  <a:gd name="connsiteY2" fmla="*/ 357553 h 715105"/>
                  <a:gd name="connsiteX3" fmla="*/ 1770714 w 2128266"/>
                  <a:gd name="connsiteY3" fmla="*/ 715105 h 715105"/>
                  <a:gd name="connsiteX4" fmla="*/ 0 w 2128266"/>
                  <a:gd name="connsiteY4" fmla="*/ 715105 h 715105"/>
                  <a:gd name="connsiteX5" fmla="*/ 0 w 2128266"/>
                  <a:gd name="connsiteY5" fmla="*/ 0 h 715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28266" h="715105">
                    <a:moveTo>
                      <a:pt x="2128266" y="715104"/>
                    </a:moveTo>
                    <a:lnTo>
                      <a:pt x="357552" y="715104"/>
                    </a:lnTo>
                    <a:lnTo>
                      <a:pt x="0" y="357552"/>
                    </a:lnTo>
                    <a:lnTo>
                      <a:pt x="357552" y="1"/>
                    </a:lnTo>
                    <a:lnTo>
                      <a:pt x="2128266" y="1"/>
                    </a:lnTo>
                    <a:lnTo>
                      <a:pt x="2128266" y="715104"/>
                    </a:lnTo>
                    <a:close/>
                  </a:path>
                </a:pathLst>
              </a:custGeom>
              <a:solidFill>
                <a:schemeClr val="accent2"/>
              </a:solidFill>
            </p:spPr>
            <p:txBody>
              <a:bodyPr rot="0" spcFirstLastPara="0" vertOverflow="overflow" horzOverflow="overflow" vert="horz" wrap="square" lIns="365760" tIns="45720" rIns="91440" bIns="45720" numCol="1" spcCol="0" rtlCol="0" fromWordArt="0" anchor="ctr" anchorCtr="0" forceAA="0" compatLnSpc="1">
                <a:prstTxWarp prst="textNoShape">
                  <a:avLst/>
                </a:prstTxWarp>
                <a:noAutofit/>
              </a:bodyPr>
              <a:lstStyle/>
              <a:p>
                <a:pPr algn="ctr"/>
                <a:r>
                  <a:rPr lang="en-US" sz="1200">
                    <a:solidFill>
                      <a:schemeClr val="bg1"/>
                    </a:solidFill>
                    <a:latin typeface="+mj-lt"/>
                    <a:ea typeface="ＭＳ Ｐゴシック" charset="-128"/>
                    <a:cs typeface="ＭＳ Ｐゴシック" charset="-128"/>
                  </a:rPr>
                  <a:t>Network</a:t>
                </a:r>
              </a:p>
            </p:txBody>
          </p:sp>
        </p:grpSp>
        <p:grpSp>
          <p:nvGrpSpPr>
            <p:cNvPr id="41" name="Group 40"/>
            <p:cNvGrpSpPr/>
            <p:nvPr/>
          </p:nvGrpSpPr>
          <p:grpSpPr>
            <a:xfrm>
              <a:off x="454764" y="2055097"/>
              <a:ext cx="416003" cy="417367"/>
              <a:chOff x="5467389" y="1626337"/>
              <a:chExt cx="484188" cy="485775"/>
            </a:xfrm>
          </p:grpSpPr>
          <p:sp>
            <p:nvSpPr>
              <p:cNvPr id="43" name="Freeform 42"/>
              <p:cNvSpPr>
                <a:spLocks noEditPoints="1"/>
              </p:cNvSpPr>
              <p:nvPr/>
            </p:nvSpPr>
            <p:spPr bwMode="auto">
              <a:xfrm>
                <a:off x="5468976" y="1629512"/>
                <a:ext cx="481013" cy="479425"/>
              </a:xfrm>
              <a:custGeom>
                <a:avLst/>
                <a:gdLst>
                  <a:gd name="T0" fmla="*/ 364 w 404"/>
                  <a:gd name="T1" fmla="*/ 325 h 404"/>
                  <a:gd name="T2" fmla="*/ 397 w 404"/>
                  <a:gd name="T3" fmla="*/ 259 h 404"/>
                  <a:gd name="T4" fmla="*/ 359 w 404"/>
                  <a:gd name="T5" fmla="*/ 239 h 404"/>
                  <a:gd name="T6" fmla="*/ 363 w 404"/>
                  <a:gd name="T7" fmla="*/ 188 h 404"/>
                  <a:gd name="T8" fmla="*/ 404 w 404"/>
                  <a:gd name="T9" fmla="*/ 174 h 404"/>
                  <a:gd name="T10" fmla="*/ 381 w 404"/>
                  <a:gd name="T11" fmla="*/ 104 h 404"/>
                  <a:gd name="T12" fmla="*/ 340 w 404"/>
                  <a:gd name="T13" fmla="*/ 117 h 404"/>
                  <a:gd name="T14" fmla="*/ 306 w 404"/>
                  <a:gd name="T15" fmla="*/ 78 h 404"/>
                  <a:gd name="T16" fmla="*/ 325 w 404"/>
                  <a:gd name="T17" fmla="*/ 40 h 404"/>
                  <a:gd name="T18" fmla="*/ 259 w 404"/>
                  <a:gd name="T19" fmla="*/ 6 h 404"/>
                  <a:gd name="T20" fmla="*/ 240 w 404"/>
                  <a:gd name="T21" fmla="*/ 45 h 404"/>
                  <a:gd name="T22" fmla="*/ 188 w 404"/>
                  <a:gd name="T23" fmla="*/ 41 h 404"/>
                  <a:gd name="T24" fmla="*/ 174 w 404"/>
                  <a:gd name="T25" fmla="*/ 0 h 404"/>
                  <a:gd name="T26" fmla="*/ 104 w 404"/>
                  <a:gd name="T27" fmla="*/ 23 h 404"/>
                  <a:gd name="T28" fmla="*/ 118 w 404"/>
                  <a:gd name="T29" fmla="*/ 64 h 404"/>
                  <a:gd name="T30" fmla="*/ 78 w 404"/>
                  <a:gd name="T31" fmla="*/ 98 h 404"/>
                  <a:gd name="T32" fmla="*/ 40 w 404"/>
                  <a:gd name="T33" fmla="*/ 79 h 404"/>
                  <a:gd name="T34" fmla="*/ 6 w 404"/>
                  <a:gd name="T35" fmla="*/ 145 h 404"/>
                  <a:gd name="T36" fmla="*/ 45 w 404"/>
                  <a:gd name="T37" fmla="*/ 164 h 404"/>
                  <a:gd name="T38" fmla="*/ 41 w 404"/>
                  <a:gd name="T39" fmla="*/ 216 h 404"/>
                  <a:gd name="T40" fmla="*/ 0 w 404"/>
                  <a:gd name="T41" fmla="*/ 229 h 404"/>
                  <a:gd name="T42" fmla="*/ 23 w 404"/>
                  <a:gd name="T43" fmla="*/ 300 h 404"/>
                  <a:gd name="T44" fmla="*/ 64 w 404"/>
                  <a:gd name="T45" fmla="*/ 286 h 404"/>
                  <a:gd name="T46" fmla="*/ 98 w 404"/>
                  <a:gd name="T47" fmla="*/ 325 h 404"/>
                  <a:gd name="T48" fmla="*/ 79 w 404"/>
                  <a:gd name="T49" fmla="*/ 364 h 404"/>
                  <a:gd name="T50" fmla="*/ 145 w 404"/>
                  <a:gd name="T51" fmla="*/ 397 h 404"/>
                  <a:gd name="T52" fmla="*/ 164 w 404"/>
                  <a:gd name="T53" fmla="*/ 359 h 404"/>
                  <a:gd name="T54" fmla="*/ 216 w 404"/>
                  <a:gd name="T55" fmla="*/ 363 h 404"/>
                  <a:gd name="T56" fmla="*/ 229 w 404"/>
                  <a:gd name="T57" fmla="*/ 404 h 404"/>
                  <a:gd name="T58" fmla="*/ 300 w 404"/>
                  <a:gd name="T59" fmla="*/ 380 h 404"/>
                  <a:gd name="T60" fmla="*/ 286 w 404"/>
                  <a:gd name="T61" fmla="*/ 339 h 404"/>
                  <a:gd name="T62" fmla="*/ 325 w 404"/>
                  <a:gd name="T63" fmla="*/ 306 h 404"/>
                  <a:gd name="T64" fmla="*/ 364 w 404"/>
                  <a:gd name="T65" fmla="*/ 325 h 404"/>
                  <a:gd name="T66" fmla="*/ 173 w 404"/>
                  <a:gd name="T67" fmla="*/ 259 h 404"/>
                  <a:gd name="T68" fmla="*/ 145 w 404"/>
                  <a:gd name="T69" fmla="*/ 173 h 404"/>
                  <a:gd name="T70" fmla="*/ 231 w 404"/>
                  <a:gd name="T71" fmla="*/ 145 h 404"/>
                  <a:gd name="T72" fmla="*/ 259 w 404"/>
                  <a:gd name="T73" fmla="*/ 231 h 404"/>
                  <a:gd name="T74" fmla="*/ 173 w 404"/>
                  <a:gd name="T75" fmla="*/ 259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04" h="404">
                    <a:moveTo>
                      <a:pt x="364" y="325"/>
                    </a:moveTo>
                    <a:cubicBezTo>
                      <a:pt x="397" y="259"/>
                      <a:pt x="397" y="259"/>
                      <a:pt x="397" y="259"/>
                    </a:cubicBezTo>
                    <a:cubicBezTo>
                      <a:pt x="359" y="239"/>
                      <a:pt x="359" y="239"/>
                      <a:pt x="359" y="239"/>
                    </a:cubicBezTo>
                    <a:cubicBezTo>
                      <a:pt x="363" y="222"/>
                      <a:pt x="364" y="205"/>
                      <a:pt x="363" y="188"/>
                    </a:cubicBezTo>
                    <a:cubicBezTo>
                      <a:pt x="404" y="174"/>
                      <a:pt x="404" y="174"/>
                      <a:pt x="404" y="174"/>
                    </a:cubicBezTo>
                    <a:cubicBezTo>
                      <a:pt x="381" y="104"/>
                      <a:pt x="381" y="104"/>
                      <a:pt x="381" y="104"/>
                    </a:cubicBezTo>
                    <a:cubicBezTo>
                      <a:pt x="340" y="117"/>
                      <a:pt x="340" y="117"/>
                      <a:pt x="340" y="117"/>
                    </a:cubicBezTo>
                    <a:cubicBezTo>
                      <a:pt x="331" y="103"/>
                      <a:pt x="319" y="90"/>
                      <a:pt x="306" y="78"/>
                    </a:cubicBezTo>
                    <a:cubicBezTo>
                      <a:pt x="325" y="40"/>
                      <a:pt x="325" y="40"/>
                      <a:pt x="325" y="40"/>
                    </a:cubicBezTo>
                    <a:cubicBezTo>
                      <a:pt x="259" y="6"/>
                      <a:pt x="259" y="6"/>
                      <a:pt x="259" y="6"/>
                    </a:cubicBezTo>
                    <a:cubicBezTo>
                      <a:pt x="240" y="45"/>
                      <a:pt x="240" y="45"/>
                      <a:pt x="240" y="45"/>
                    </a:cubicBezTo>
                    <a:cubicBezTo>
                      <a:pt x="222" y="41"/>
                      <a:pt x="205" y="40"/>
                      <a:pt x="188" y="41"/>
                    </a:cubicBezTo>
                    <a:cubicBezTo>
                      <a:pt x="174" y="0"/>
                      <a:pt x="174" y="0"/>
                      <a:pt x="174" y="0"/>
                    </a:cubicBezTo>
                    <a:cubicBezTo>
                      <a:pt x="104" y="23"/>
                      <a:pt x="104" y="23"/>
                      <a:pt x="104" y="23"/>
                    </a:cubicBezTo>
                    <a:cubicBezTo>
                      <a:pt x="118" y="64"/>
                      <a:pt x="118" y="64"/>
                      <a:pt x="118" y="64"/>
                    </a:cubicBezTo>
                    <a:cubicBezTo>
                      <a:pt x="103" y="73"/>
                      <a:pt x="90" y="84"/>
                      <a:pt x="78" y="98"/>
                    </a:cubicBezTo>
                    <a:cubicBezTo>
                      <a:pt x="40" y="79"/>
                      <a:pt x="40" y="79"/>
                      <a:pt x="40" y="79"/>
                    </a:cubicBezTo>
                    <a:cubicBezTo>
                      <a:pt x="6" y="145"/>
                      <a:pt x="6" y="145"/>
                      <a:pt x="6" y="145"/>
                    </a:cubicBezTo>
                    <a:cubicBezTo>
                      <a:pt x="45" y="164"/>
                      <a:pt x="45" y="164"/>
                      <a:pt x="45" y="164"/>
                    </a:cubicBezTo>
                    <a:cubicBezTo>
                      <a:pt x="41" y="181"/>
                      <a:pt x="40" y="199"/>
                      <a:pt x="41" y="216"/>
                    </a:cubicBezTo>
                    <a:cubicBezTo>
                      <a:pt x="0" y="229"/>
                      <a:pt x="0" y="229"/>
                      <a:pt x="0" y="229"/>
                    </a:cubicBezTo>
                    <a:cubicBezTo>
                      <a:pt x="23" y="300"/>
                      <a:pt x="23" y="300"/>
                      <a:pt x="23" y="300"/>
                    </a:cubicBezTo>
                    <a:cubicBezTo>
                      <a:pt x="64" y="286"/>
                      <a:pt x="64" y="286"/>
                      <a:pt x="64" y="286"/>
                    </a:cubicBezTo>
                    <a:cubicBezTo>
                      <a:pt x="73" y="301"/>
                      <a:pt x="85" y="314"/>
                      <a:pt x="98" y="325"/>
                    </a:cubicBezTo>
                    <a:cubicBezTo>
                      <a:pt x="79" y="364"/>
                      <a:pt x="79" y="364"/>
                      <a:pt x="79" y="364"/>
                    </a:cubicBezTo>
                    <a:cubicBezTo>
                      <a:pt x="145" y="397"/>
                      <a:pt x="145" y="397"/>
                      <a:pt x="145" y="397"/>
                    </a:cubicBezTo>
                    <a:cubicBezTo>
                      <a:pt x="164" y="359"/>
                      <a:pt x="164" y="359"/>
                      <a:pt x="164" y="359"/>
                    </a:cubicBezTo>
                    <a:cubicBezTo>
                      <a:pt x="181" y="363"/>
                      <a:pt x="199" y="364"/>
                      <a:pt x="216" y="363"/>
                    </a:cubicBezTo>
                    <a:cubicBezTo>
                      <a:pt x="229" y="404"/>
                      <a:pt x="229" y="404"/>
                      <a:pt x="229" y="404"/>
                    </a:cubicBezTo>
                    <a:cubicBezTo>
                      <a:pt x="300" y="380"/>
                      <a:pt x="300" y="380"/>
                      <a:pt x="300" y="380"/>
                    </a:cubicBezTo>
                    <a:cubicBezTo>
                      <a:pt x="286" y="339"/>
                      <a:pt x="286" y="339"/>
                      <a:pt x="286" y="339"/>
                    </a:cubicBezTo>
                    <a:cubicBezTo>
                      <a:pt x="301" y="330"/>
                      <a:pt x="314" y="319"/>
                      <a:pt x="325" y="306"/>
                    </a:cubicBezTo>
                    <a:lnTo>
                      <a:pt x="364" y="325"/>
                    </a:lnTo>
                    <a:close/>
                    <a:moveTo>
                      <a:pt x="173" y="259"/>
                    </a:moveTo>
                    <a:cubicBezTo>
                      <a:pt x="142" y="243"/>
                      <a:pt x="129" y="205"/>
                      <a:pt x="145" y="173"/>
                    </a:cubicBezTo>
                    <a:cubicBezTo>
                      <a:pt x="161" y="142"/>
                      <a:pt x="199" y="129"/>
                      <a:pt x="231" y="145"/>
                    </a:cubicBezTo>
                    <a:cubicBezTo>
                      <a:pt x="262" y="161"/>
                      <a:pt x="275" y="199"/>
                      <a:pt x="259" y="231"/>
                    </a:cubicBezTo>
                    <a:cubicBezTo>
                      <a:pt x="243" y="262"/>
                      <a:pt x="205" y="275"/>
                      <a:pt x="173" y="259"/>
                    </a:cubicBezTo>
                    <a:close/>
                  </a:path>
                </a:pathLst>
              </a:custGeom>
              <a:solidFill>
                <a:srgbClr val="E2E9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43"/>
              <p:cNvSpPr>
                <a:spLocks noEditPoints="1"/>
              </p:cNvSpPr>
              <p:nvPr/>
            </p:nvSpPr>
            <p:spPr bwMode="auto">
              <a:xfrm>
                <a:off x="5545176" y="1705712"/>
                <a:ext cx="327025" cy="327025"/>
              </a:xfrm>
              <a:custGeom>
                <a:avLst/>
                <a:gdLst>
                  <a:gd name="T0" fmla="*/ 192 w 275"/>
                  <a:gd name="T1" fmla="*/ 30 h 275"/>
                  <a:gd name="T2" fmla="*/ 30 w 275"/>
                  <a:gd name="T3" fmla="*/ 84 h 275"/>
                  <a:gd name="T4" fmla="*/ 84 w 275"/>
                  <a:gd name="T5" fmla="*/ 245 h 275"/>
                  <a:gd name="T6" fmla="*/ 245 w 275"/>
                  <a:gd name="T7" fmla="*/ 192 h 275"/>
                  <a:gd name="T8" fmla="*/ 192 w 275"/>
                  <a:gd name="T9" fmla="*/ 30 h 275"/>
                  <a:gd name="T10" fmla="*/ 109 w 275"/>
                  <a:gd name="T11" fmla="*/ 195 h 275"/>
                  <a:gd name="T12" fmla="*/ 81 w 275"/>
                  <a:gd name="T13" fmla="*/ 109 h 275"/>
                  <a:gd name="T14" fmla="*/ 167 w 275"/>
                  <a:gd name="T15" fmla="*/ 81 h 275"/>
                  <a:gd name="T16" fmla="*/ 195 w 275"/>
                  <a:gd name="T17" fmla="*/ 167 h 275"/>
                  <a:gd name="T18" fmla="*/ 109 w 275"/>
                  <a:gd name="T19" fmla="*/ 195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5" h="275">
                    <a:moveTo>
                      <a:pt x="192" y="30"/>
                    </a:moveTo>
                    <a:cubicBezTo>
                      <a:pt x="133" y="0"/>
                      <a:pt x="60" y="24"/>
                      <a:pt x="30" y="84"/>
                    </a:cubicBezTo>
                    <a:cubicBezTo>
                      <a:pt x="0" y="143"/>
                      <a:pt x="24" y="215"/>
                      <a:pt x="84" y="245"/>
                    </a:cubicBezTo>
                    <a:cubicBezTo>
                      <a:pt x="143" y="275"/>
                      <a:pt x="215" y="251"/>
                      <a:pt x="245" y="192"/>
                    </a:cubicBezTo>
                    <a:cubicBezTo>
                      <a:pt x="275" y="133"/>
                      <a:pt x="252" y="60"/>
                      <a:pt x="192" y="30"/>
                    </a:cubicBezTo>
                    <a:close/>
                    <a:moveTo>
                      <a:pt x="109" y="195"/>
                    </a:moveTo>
                    <a:cubicBezTo>
                      <a:pt x="78" y="179"/>
                      <a:pt x="65" y="141"/>
                      <a:pt x="81" y="109"/>
                    </a:cubicBezTo>
                    <a:cubicBezTo>
                      <a:pt x="97" y="78"/>
                      <a:pt x="135" y="65"/>
                      <a:pt x="167" y="81"/>
                    </a:cubicBezTo>
                    <a:cubicBezTo>
                      <a:pt x="198" y="97"/>
                      <a:pt x="211" y="135"/>
                      <a:pt x="195" y="167"/>
                    </a:cubicBezTo>
                    <a:cubicBezTo>
                      <a:pt x="179" y="198"/>
                      <a:pt x="141" y="211"/>
                      <a:pt x="109" y="195"/>
                    </a:cubicBezTo>
                    <a:close/>
                  </a:path>
                </a:pathLst>
              </a:custGeom>
              <a:solidFill>
                <a:srgbClr val="BECB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44"/>
              <p:cNvSpPr>
                <a:spLocks noEditPoints="1"/>
              </p:cNvSpPr>
              <p:nvPr/>
            </p:nvSpPr>
            <p:spPr bwMode="auto">
              <a:xfrm>
                <a:off x="5562639" y="1723174"/>
                <a:ext cx="292100" cy="292100"/>
              </a:xfrm>
              <a:custGeom>
                <a:avLst/>
                <a:gdLst>
                  <a:gd name="T0" fmla="*/ 177 w 245"/>
                  <a:gd name="T1" fmla="*/ 15 h 245"/>
                  <a:gd name="T2" fmla="*/ 178 w 245"/>
                  <a:gd name="T3" fmla="*/ 13 h 245"/>
                  <a:gd name="T4" fmla="*/ 123 w 245"/>
                  <a:gd name="T5" fmla="*/ 0 h 245"/>
                  <a:gd name="T6" fmla="*/ 14 w 245"/>
                  <a:gd name="T7" fmla="*/ 68 h 245"/>
                  <a:gd name="T8" fmla="*/ 0 w 245"/>
                  <a:gd name="T9" fmla="*/ 123 h 245"/>
                  <a:gd name="T10" fmla="*/ 68 w 245"/>
                  <a:gd name="T11" fmla="*/ 232 h 245"/>
                  <a:gd name="T12" fmla="*/ 123 w 245"/>
                  <a:gd name="T13" fmla="*/ 245 h 245"/>
                  <a:gd name="T14" fmla="*/ 232 w 245"/>
                  <a:gd name="T15" fmla="*/ 178 h 245"/>
                  <a:gd name="T16" fmla="*/ 245 w 245"/>
                  <a:gd name="T17" fmla="*/ 123 h 245"/>
                  <a:gd name="T18" fmla="*/ 178 w 245"/>
                  <a:gd name="T19" fmla="*/ 13 h 245"/>
                  <a:gd name="T20" fmla="*/ 177 w 245"/>
                  <a:gd name="T21" fmla="*/ 15 h 245"/>
                  <a:gd name="T22" fmla="*/ 176 w 245"/>
                  <a:gd name="T23" fmla="*/ 17 h 245"/>
                  <a:gd name="T24" fmla="*/ 241 w 245"/>
                  <a:gd name="T25" fmla="*/ 123 h 245"/>
                  <a:gd name="T26" fmla="*/ 229 w 245"/>
                  <a:gd name="T27" fmla="*/ 176 h 245"/>
                  <a:gd name="T28" fmla="*/ 123 w 245"/>
                  <a:gd name="T29" fmla="*/ 241 h 245"/>
                  <a:gd name="T30" fmla="*/ 70 w 245"/>
                  <a:gd name="T31" fmla="*/ 229 h 245"/>
                  <a:gd name="T32" fmla="*/ 4 w 245"/>
                  <a:gd name="T33" fmla="*/ 123 h 245"/>
                  <a:gd name="T34" fmla="*/ 17 w 245"/>
                  <a:gd name="T35" fmla="*/ 69 h 245"/>
                  <a:gd name="T36" fmla="*/ 123 w 245"/>
                  <a:gd name="T37" fmla="*/ 4 h 245"/>
                  <a:gd name="T38" fmla="*/ 176 w 245"/>
                  <a:gd name="T39" fmla="*/ 17 h 245"/>
                  <a:gd name="T40" fmla="*/ 177 w 245"/>
                  <a:gd name="T41" fmla="*/ 15 h 245"/>
                  <a:gd name="T42" fmla="*/ 94 w 245"/>
                  <a:gd name="T43" fmla="*/ 180 h 245"/>
                  <a:gd name="T44" fmla="*/ 95 w 245"/>
                  <a:gd name="T45" fmla="*/ 178 h 245"/>
                  <a:gd name="T46" fmla="*/ 61 w 245"/>
                  <a:gd name="T47" fmla="*/ 123 h 245"/>
                  <a:gd name="T48" fmla="*/ 68 w 245"/>
                  <a:gd name="T49" fmla="*/ 95 h 245"/>
                  <a:gd name="T50" fmla="*/ 123 w 245"/>
                  <a:gd name="T51" fmla="*/ 61 h 245"/>
                  <a:gd name="T52" fmla="*/ 151 w 245"/>
                  <a:gd name="T53" fmla="*/ 68 h 245"/>
                  <a:gd name="T54" fmla="*/ 185 w 245"/>
                  <a:gd name="T55" fmla="*/ 123 h 245"/>
                  <a:gd name="T56" fmla="*/ 178 w 245"/>
                  <a:gd name="T57" fmla="*/ 151 h 245"/>
                  <a:gd name="T58" fmla="*/ 123 w 245"/>
                  <a:gd name="T59" fmla="*/ 185 h 245"/>
                  <a:gd name="T60" fmla="*/ 95 w 245"/>
                  <a:gd name="T61" fmla="*/ 178 h 245"/>
                  <a:gd name="T62" fmla="*/ 94 w 245"/>
                  <a:gd name="T63" fmla="*/ 180 h 245"/>
                  <a:gd name="T64" fmla="*/ 93 w 245"/>
                  <a:gd name="T65" fmla="*/ 182 h 245"/>
                  <a:gd name="T66" fmla="*/ 123 w 245"/>
                  <a:gd name="T67" fmla="*/ 189 h 245"/>
                  <a:gd name="T68" fmla="*/ 182 w 245"/>
                  <a:gd name="T69" fmla="*/ 152 h 245"/>
                  <a:gd name="T70" fmla="*/ 189 w 245"/>
                  <a:gd name="T71" fmla="*/ 123 h 245"/>
                  <a:gd name="T72" fmla="*/ 153 w 245"/>
                  <a:gd name="T73" fmla="*/ 64 h 245"/>
                  <a:gd name="T74" fmla="*/ 123 w 245"/>
                  <a:gd name="T75" fmla="*/ 57 h 245"/>
                  <a:gd name="T76" fmla="*/ 64 w 245"/>
                  <a:gd name="T77" fmla="*/ 93 h 245"/>
                  <a:gd name="T78" fmla="*/ 57 w 245"/>
                  <a:gd name="T79" fmla="*/ 123 h 245"/>
                  <a:gd name="T80" fmla="*/ 93 w 245"/>
                  <a:gd name="T81" fmla="*/ 182 h 245"/>
                  <a:gd name="T82" fmla="*/ 94 w 245"/>
                  <a:gd name="T83" fmla="*/ 18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45" h="245">
                    <a:moveTo>
                      <a:pt x="177" y="15"/>
                    </a:moveTo>
                    <a:cubicBezTo>
                      <a:pt x="178" y="13"/>
                      <a:pt x="178" y="13"/>
                      <a:pt x="178" y="13"/>
                    </a:cubicBezTo>
                    <a:cubicBezTo>
                      <a:pt x="160" y="5"/>
                      <a:pt x="142" y="0"/>
                      <a:pt x="123" y="0"/>
                    </a:cubicBezTo>
                    <a:cubicBezTo>
                      <a:pt x="78" y="0"/>
                      <a:pt x="35" y="25"/>
                      <a:pt x="14" y="68"/>
                    </a:cubicBezTo>
                    <a:cubicBezTo>
                      <a:pt x="5" y="85"/>
                      <a:pt x="0" y="104"/>
                      <a:pt x="0" y="123"/>
                    </a:cubicBezTo>
                    <a:cubicBezTo>
                      <a:pt x="0" y="167"/>
                      <a:pt x="25" y="211"/>
                      <a:pt x="68" y="232"/>
                    </a:cubicBezTo>
                    <a:cubicBezTo>
                      <a:pt x="85" y="241"/>
                      <a:pt x="104" y="245"/>
                      <a:pt x="123" y="245"/>
                    </a:cubicBezTo>
                    <a:cubicBezTo>
                      <a:pt x="168" y="245"/>
                      <a:pt x="211" y="221"/>
                      <a:pt x="232" y="178"/>
                    </a:cubicBezTo>
                    <a:cubicBezTo>
                      <a:pt x="241" y="160"/>
                      <a:pt x="245" y="141"/>
                      <a:pt x="245" y="123"/>
                    </a:cubicBezTo>
                    <a:cubicBezTo>
                      <a:pt x="245" y="78"/>
                      <a:pt x="221" y="35"/>
                      <a:pt x="178" y="13"/>
                    </a:cubicBezTo>
                    <a:cubicBezTo>
                      <a:pt x="177" y="15"/>
                      <a:pt x="177" y="15"/>
                      <a:pt x="177" y="15"/>
                    </a:cubicBezTo>
                    <a:cubicBezTo>
                      <a:pt x="176" y="17"/>
                      <a:pt x="176" y="17"/>
                      <a:pt x="176" y="17"/>
                    </a:cubicBezTo>
                    <a:cubicBezTo>
                      <a:pt x="218" y="38"/>
                      <a:pt x="241" y="80"/>
                      <a:pt x="241" y="123"/>
                    </a:cubicBezTo>
                    <a:cubicBezTo>
                      <a:pt x="241" y="141"/>
                      <a:pt x="237" y="159"/>
                      <a:pt x="229" y="176"/>
                    </a:cubicBezTo>
                    <a:cubicBezTo>
                      <a:pt x="208" y="217"/>
                      <a:pt x="166" y="241"/>
                      <a:pt x="123" y="241"/>
                    </a:cubicBezTo>
                    <a:cubicBezTo>
                      <a:pt x="105" y="241"/>
                      <a:pt x="87" y="237"/>
                      <a:pt x="70" y="229"/>
                    </a:cubicBezTo>
                    <a:cubicBezTo>
                      <a:pt x="28" y="208"/>
                      <a:pt x="4" y="166"/>
                      <a:pt x="4" y="123"/>
                    </a:cubicBezTo>
                    <a:cubicBezTo>
                      <a:pt x="4" y="105"/>
                      <a:pt x="9" y="87"/>
                      <a:pt x="17" y="69"/>
                    </a:cubicBezTo>
                    <a:cubicBezTo>
                      <a:pt x="38" y="28"/>
                      <a:pt x="80" y="4"/>
                      <a:pt x="123" y="4"/>
                    </a:cubicBezTo>
                    <a:cubicBezTo>
                      <a:pt x="141" y="4"/>
                      <a:pt x="159" y="8"/>
                      <a:pt x="176" y="17"/>
                    </a:cubicBezTo>
                    <a:lnTo>
                      <a:pt x="177" y="15"/>
                    </a:lnTo>
                    <a:close/>
                    <a:moveTo>
                      <a:pt x="94" y="180"/>
                    </a:moveTo>
                    <a:cubicBezTo>
                      <a:pt x="95" y="178"/>
                      <a:pt x="95" y="178"/>
                      <a:pt x="95" y="178"/>
                    </a:cubicBezTo>
                    <a:cubicBezTo>
                      <a:pt x="73" y="167"/>
                      <a:pt x="61" y="145"/>
                      <a:pt x="61" y="123"/>
                    </a:cubicBezTo>
                    <a:cubicBezTo>
                      <a:pt x="61" y="113"/>
                      <a:pt x="63" y="104"/>
                      <a:pt x="68" y="95"/>
                    </a:cubicBezTo>
                    <a:cubicBezTo>
                      <a:pt x="79" y="73"/>
                      <a:pt x="100" y="61"/>
                      <a:pt x="123" y="61"/>
                    </a:cubicBezTo>
                    <a:cubicBezTo>
                      <a:pt x="132" y="61"/>
                      <a:pt x="142" y="63"/>
                      <a:pt x="151" y="68"/>
                    </a:cubicBezTo>
                    <a:cubicBezTo>
                      <a:pt x="172" y="78"/>
                      <a:pt x="185" y="100"/>
                      <a:pt x="185" y="123"/>
                    </a:cubicBezTo>
                    <a:cubicBezTo>
                      <a:pt x="185" y="132"/>
                      <a:pt x="183" y="142"/>
                      <a:pt x="178" y="151"/>
                    </a:cubicBezTo>
                    <a:cubicBezTo>
                      <a:pt x="167" y="172"/>
                      <a:pt x="145" y="185"/>
                      <a:pt x="123" y="185"/>
                    </a:cubicBezTo>
                    <a:cubicBezTo>
                      <a:pt x="113" y="185"/>
                      <a:pt x="104" y="183"/>
                      <a:pt x="95" y="178"/>
                    </a:cubicBezTo>
                    <a:cubicBezTo>
                      <a:pt x="94" y="180"/>
                      <a:pt x="94" y="180"/>
                      <a:pt x="94" y="180"/>
                    </a:cubicBezTo>
                    <a:cubicBezTo>
                      <a:pt x="93" y="182"/>
                      <a:pt x="93" y="182"/>
                      <a:pt x="93" y="182"/>
                    </a:cubicBezTo>
                    <a:cubicBezTo>
                      <a:pt x="103" y="186"/>
                      <a:pt x="113" y="189"/>
                      <a:pt x="123" y="189"/>
                    </a:cubicBezTo>
                    <a:cubicBezTo>
                      <a:pt x="147" y="189"/>
                      <a:pt x="170" y="175"/>
                      <a:pt x="182" y="152"/>
                    </a:cubicBezTo>
                    <a:cubicBezTo>
                      <a:pt x="187" y="143"/>
                      <a:pt x="189" y="133"/>
                      <a:pt x="189" y="123"/>
                    </a:cubicBezTo>
                    <a:cubicBezTo>
                      <a:pt x="189" y="99"/>
                      <a:pt x="176" y="76"/>
                      <a:pt x="153" y="64"/>
                    </a:cubicBezTo>
                    <a:cubicBezTo>
                      <a:pt x="143" y="59"/>
                      <a:pt x="133" y="57"/>
                      <a:pt x="123" y="57"/>
                    </a:cubicBezTo>
                    <a:cubicBezTo>
                      <a:pt x="99" y="57"/>
                      <a:pt x="76" y="70"/>
                      <a:pt x="64" y="93"/>
                    </a:cubicBezTo>
                    <a:cubicBezTo>
                      <a:pt x="59" y="103"/>
                      <a:pt x="57" y="113"/>
                      <a:pt x="57" y="123"/>
                    </a:cubicBezTo>
                    <a:cubicBezTo>
                      <a:pt x="57" y="147"/>
                      <a:pt x="70" y="170"/>
                      <a:pt x="93" y="182"/>
                    </a:cubicBezTo>
                    <a:lnTo>
                      <a:pt x="94" y="18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45"/>
              <p:cNvSpPr>
                <a:spLocks noEditPoints="1"/>
              </p:cNvSpPr>
              <p:nvPr/>
            </p:nvSpPr>
            <p:spPr bwMode="auto">
              <a:xfrm>
                <a:off x="5467389" y="1626337"/>
                <a:ext cx="484188" cy="485775"/>
              </a:xfrm>
              <a:custGeom>
                <a:avLst/>
                <a:gdLst>
                  <a:gd name="T0" fmla="*/ 401 w 408"/>
                  <a:gd name="T1" fmla="*/ 262 h 408"/>
                  <a:gd name="T2" fmla="*/ 362 w 408"/>
                  <a:gd name="T3" fmla="*/ 240 h 408"/>
                  <a:gd name="T4" fmla="*/ 367 w 408"/>
                  <a:gd name="T5" fmla="*/ 204 h 408"/>
                  <a:gd name="T6" fmla="*/ 365 w 408"/>
                  <a:gd name="T7" fmla="*/ 192 h 408"/>
                  <a:gd name="T8" fmla="*/ 408 w 408"/>
                  <a:gd name="T9" fmla="*/ 176 h 408"/>
                  <a:gd name="T10" fmla="*/ 382 w 408"/>
                  <a:gd name="T11" fmla="*/ 104 h 408"/>
                  <a:gd name="T12" fmla="*/ 343 w 408"/>
                  <a:gd name="T13" fmla="*/ 118 h 408"/>
                  <a:gd name="T14" fmla="*/ 310 w 408"/>
                  <a:gd name="T15" fmla="*/ 81 h 408"/>
                  <a:gd name="T16" fmla="*/ 328 w 408"/>
                  <a:gd name="T17" fmla="*/ 40 h 408"/>
                  <a:gd name="T18" fmla="*/ 240 w 408"/>
                  <a:gd name="T19" fmla="*/ 46 h 408"/>
                  <a:gd name="T20" fmla="*/ 204 w 408"/>
                  <a:gd name="T21" fmla="*/ 40 h 408"/>
                  <a:gd name="T22" fmla="*/ 192 w 408"/>
                  <a:gd name="T23" fmla="*/ 42 h 408"/>
                  <a:gd name="T24" fmla="*/ 176 w 408"/>
                  <a:gd name="T25" fmla="*/ 0 h 408"/>
                  <a:gd name="T26" fmla="*/ 118 w 408"/>
                  <a:gd name="T27" fmla="*/ 67 h 408"/>
                  <a:gd name="T28" fmla="*/ 79 w 408"/>
                  <a:gd name="T29" fmla="*/ 99 h 408"/>
                  <a:gd name="T30" fmla="*/ 43 w 408"/>
                  <a:gd name="T31" fmla="*/ 79 h 408"/>
                  <a:gd name="T32" fmla="*/ 7 w 408"/>
                  <a:gd name="T33" fmla="*/ 146 h 408"/>
                  <a:gd name="T34" fmla="*/ 47 w 408"/>
                  <a:gd name="T35" fmla="*/ 166 h 408"/>
                  <a:gd name="T36" fmla="*/ 41 w 408"/>
                  <a:gd name="T37" fmla="*/ 218 h 408"/>
                  <a:gd name="T38" fmla="*/ 2 w 408"/>
                  <a:gd name="T39" fmla="*/ 229 h 408"/>
                  <a:gd name="T40" fmla="*/ 24 w 408"/>
                  <a:gd name="T41" fmla="*/ 303 h 408"/>
                  <a:gd name="T42" fmla="*/ 66 w 408"/>
                  <a:gd name="T43" fmla="*/ 288 h 408"/>
                  <a:gd name="T44" fmla="*/ 100 w 408"/>
                  <a:gd name="T45" fmla="*/ 327 h 408"/>
                  <a:gd name="T46" fmla="*/ 80 w 408"/>
                  <a:gd name="T47" fmla="*/ 368 h 408"/>
                  <a:gd name="T48" fmla="*/ 149 w 408"/>
                  <a:gd name="T49" fmla="*/ 400 h 408"/>
                  <a:gd name="T50" fmla="*/ 166 w 408"/>
                  <a:gd name="T51" fmla="*/ 363 h 408"/>
                  <a:gd name="T52" fmla="*/ 218 w 408"/>
                  <a:gd name="T53" fmla="*/ 365 h 408"/>
                  <a:gd name="T54" fmla="*/ 232 w 408"/>
                  <a:gd name="T55" fmla="*/ 407 h 408"/>
                  <a:gd name="T56" fmla="*/ 304 w 408"/>
                  <a:gd name="T57" fmla="*/ 382 h 408"/>
                  <a:gd name="T58" fmla="*/ 289 w 408"/>
                  <a:gd name="T59" fmla="*/ 343 h 408"/>
                  <a:gd name="T60" fmla="*/ 327 w 408"/>
                  <a:gd name="T61" fmla="*/ 309 h 408"/>
                  <a:gd name="T62" fmla="*/ 368 w 408"/>
                  <a:gd name="T63" fmla="*/ 328 h 408"/>
                  <a:gd name="T64" fmla="*/ 328 w 408"/>
                  <a:gd name="T65" fmla="*/ 306 h 408"/>
                  <a:gd name="T66" fmla="*/ 286 w 408"/>
                  <a:gd name="T67" fmla="*/ 342 h 408"/>
                  <a:gd name="T68" fmla="*/ 220 w 408"/>
                  <a:gd name="T69" fmla="*/ 364 h 408"/>
                  <a:gd name="T70" fmla="*/ 167 w 408"/>
                  <a:gd name="T71" fmla="*/ 359 h 408"/>
                  <a:gd name="T72" fmla="*/ 83 w 408"/>
                  <a:gd name="T73" fmla="*/ 365 h 408"/>
                  <a:gd name="T74" fmla="*/ 68 w 408"/>
                  <a:gd name="T75" fmla="*/ 287 h 408"/>
                  <a:gd name="T76" fmla="*/ 5 w 408"/>
                  <a:gd name="T77" fmla="*/ 233 h 408"/>
                  <a:gd name="T78" fmla="*/ 45 w 408"/>
                  <a:gd name="T79" fmla="*/ 204 h 408"/>
                  <a:gd name="T80" fmla="*/ 11 w 408"/>
                  <a:gd name="T81" fmla="*/ 146 h 408"/>
                  <a:gd name="T82" fmla="*/ 82 w 408"/>
                  <a:gd name="T83" fmla="*/ 101 h 408"/>
                  <a:gd name="T84" fmla="*/ 109 w 408"/>
                  <a:gd name="T85" fmla="*/ 26 h 408"/>
                  <a:gd name="T86" fmla="*/ 190 w 408"/>
                  <a:gd name="T87" fmla="*/ 45 h 408"/>
                  <a:gd name="T88" fmla="*/ 243 w 408"/>
                  <a:gd name="T89" fmla="*/ 48 h 408"/>
                  <a:gd name="T90" fmla="*/ 306 w 408"/>
                  <a:gd name="T91" fmla="*/ 79 h 408"/>
                  <a:gd name="T92" fmla="*/ 342 w 408"/>
                  <a:gd name="T93" fmla="*/ 121 h 408"/>
                  <a:gd name="T94" fmla="*/ 364 w 408"/>
                  <a:gd name="T95" fmla="*/ 188 h 408"/>
                  <a:gd name="T96" fmla="*/ 359 w 408"/>
                  <a:gd name="T97" fmla="*/ 241 h 408"/>
                  <a:gd name="T98" fmla="*/ 364 w 408"/>
                  <a:gd name="T99" fmla="*/ 326 h 408"/>
                  <a:gd name="T100" fmla="*/ 366 w 408"/>
                  <a:gd name="T101" fmla="*/ 327 h 408"/>
                  <a:gd name="T102" fmla="*/ 142 w 408"/>
                  <a:gd name="T103" fmla="*/ 204 h 408"/>
                  <a:gd name="T104" fmla="*/ 232 w 408"/>
                  <a:gd name="T105" fmla="*/ 149 h 408"/>
                  <a:gd name="T106" fmla="*/ 204 w 408"/>
                  <a:gd name="T107" fmla="*/ 266 h 408"/>
                  <a:gd name="T108" fmla="*/ 174 w 408"/>
                  <a:gd name="T109" fmla="*/ 263 h 408"/>
                  <a:gd name="T110" fmla="*/ 270 w 408"/>
                  <a:gd name="T111" fmla="*/ 204 h 408"/>
                  <a:gd name="T112" fmla="*/ 145 w 408"/>
                  <a:gd name="T113" fmla="*/ 174 h 408"/>
                  <a:gd name="T114" fmla="*/ 175 w 408"/>
                  <a:gd name="T115" fmla="*/ 261 h 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08" h="408">
                    <a:moveTo>
                      <a:pt x="366" y="327"/>
                    </a:moveTo>
                    <a:cubicBezTo>
                      <a:pt x="368" y="328"/>
                      <a:pt x="368" y="328"/>
                      <a:pt x="368" y="328"/>
                    </a:cubicBezTo>
                    <a:cubicBezTo>
                      <a:pt x="401" y="262"/>
                      <a:pt x="401" y="262"/>
                      <a:pt x="401" y="262"/>
                    </a:cubicBezTo>
                    <a:cubicBezTo>
                      <a:pt x="401" y="261"/>
                      <a:pt x="401" y="261"/>
                      <a:pt x="401" y="260"/>
                    </a:cubicBezTo>
                    <a:cubicBezTo>
                      <a:pt x="401" y="260"/>
                      <a:pt x="401" y="259"/>
                      <a:pt x="400" y="259"/>
                    </a:cubicBezTo>
                    <a:cubicBezTo>
                      <a:pt x="362" y="240"/>
                      <a:pt x="362" y="240"/>
                      <a:pt x="362" y="240"/>
                    </a:cubicBezTo>
                    <a:cubicBezTo>
                      <a:pt x="361" y="241"/>
                      <a:pt x="361" y="241"/>
                      <a:pt x="361" y="241"/>
                    </a:cubicBezTo>
                    <a:cubicBezTo>
                      <a:pt x="363" y="242"/>
                      <a:pt x="363" y="242"/>
                      <a:pt x="363" y="242"/>
                    </a:cubicBezTo>
                    <a:cubicBezTo>
                      <a:pt x="366" y="229"/>
                      <a:pt x="367" y="217"/>
                      <a:pt x="367" y="204"/>
                    </a:cubicBezTo>
                    <a:cubicBezTo>
                      <a:pt x="367" y="199"/>
                      <a:pt x="367" y="194"/>
                      <a:pt x="367" y="190"/>
                    </a:cubicBezTo>
                    <a:cubicBezTo>
                      <a:pt x="365" y="190"/>
                      <a:pt x="365" y="190"/>
                      <a:pt x="365" y="190"/>
                    </a:cubicBezTo>
                    <a:cubicBezTo>
                      <a:pt x="365" y="192"/>
                      <a:pt x="365" y="192"/>
                      <a:pt x="365" y="192"/>
                    </a:cubicBezTo>
                    <a:cubicBezTo>
                      <a:pt x="406" y="178"/>
                      <a:pt x="406" y="178"/>
                      <a:pt x="406" y="178"/>
                    </a:cubicBezTo>
                    <a:cubicBezTo>
                      <a:pt x="407" y="178"/>
                      <a:pt x="407" y="178"/>
                      <a:pt x="407" y="177"/>
                    </a:cubicBezTo>
                    <a:cubicBezTo>
                      <a:pt x="408" y="177"/>
                      <a:pt x="408" y="176"/>
                      <a:pt x="408" y="176"/>
                    </a:cubicBezTo>
                    <a:cubicBezTo>
                      <a:pt x="384" y="105"/>
                      <a:pt x="384" y="105"/>
                      <a:pt x="384" y="105"/>
                    </a:cubicBezTo>
                    <a:cubicBezTo>
                      <a:pt x="384" y="105"/>
                      <a:pt x="384" y="104"/>
                      <a:pt x="383" y="104"/>
                    </a:cubicBezTo>
                    <a:cubicBezTo>
                      <a:pt x="383" y="104"/>
                      <a:pt x="382" y="104"/>
                      <a:pt x="382" y="104"/>
                    </a:cubicBezTo>
                    <a:cubicBezTo>
                      <a:pt x="341" y="118"/>
                      <a:pt x="341" y="118"/>
                      <a:pt x="341" y="118"/>
                    </a:cubicBezTo>
                    <a:cubicBezTo>
                      <a:pt x="342" y="119"/>
                      <a:pt x="342" y="119"/>
                      <a:pt x="342" y="119"/>
                    </a:cubicBezTo>
                    <a:cubicBezTo>
                      <a:pt x="343" y="118"/>
                      <a:pt x="343" y="118"/>
                      <a:pt x="343" y="118"/>
                    </a:cubicBezTo>
                    <a:cubicBezTo>
                      <a:pt x="334" y="104"/>
                      <a:pt x="323" y="90"/>
                      <a:pt x="309" y="79"/>
                    </a:cubicBezTo>
                    <a:cubicBezTo>
                      <a:pt x="308" y="80"/>
                      <a:pt x="308" y="80"/>
                      <a:pt x="308" y="80"/>
                    </a:cubicBezTo>
                    <a:cubicBezTo>
                      <a:pt x="310" y="81"/>
                      <a:pt x="310" y="81"/>
                      <a:pt x="310" y="81"/>
                    </a:cubicBezTo>
                    <a:cubicBezTo>
                      <a:pt x="329" y="43"/>
                      <a:pt x="329" y="43"/>
                      <a:pt x="329" y="43"/>
                    </a:cubicBezTo>
                    <a:cubicBezTo>
                      <a:pt x="329" y="42"/>
                      <a:pt x="329" y="42"/>
                      <a:pt x="329" y="41"/>
                    </a:cubicBezTo>
                    <a:cubicBezTo>
                      <a:pt x="329" y="41"/>
                      <a:pt x="329" y="40"/>
                      <a:pt x="328" y="40"/>
                    </a:cubicBezTo>
                    <a:cubicBezTo>
                      <a:pt x="262" y="7"/>
                      <a:pt x="262" y="7"/>
                      <a:pt x="262" y="7"/>
                    </a:cubicBezTo>
                    <a:cubicBezTo>
                      <a:pt x="261" y="6"/>
                      <a:pt x="260" y="6"/>
                      <a:pt x="259" y="7"/>
                    </a:cubicBezTo>
                    <a:cubicBezTo>
                      <a:pt x="240" y="46"/>
                      <a:pt x="240" y="46"/>
                      <a:pt x="240" y="46"/>
                    </a:cubicBezTo>
                    <a:cubicBezTo>
                      <a:pt x="242" y="47"/>
                      <a:pt x="242" y="47"/>
                      <a:pt x="242" y="47"/>
                    </a:cubicBezTo>
                    <a:cubicBezTo>
                      <a:pt x="242" y="45"/>
                      <a:pt x="242" y="45"/>
                      <a:pt x="242" y="45"/>
                    </a:cubicBezTo>
                    <a:cubicBezTo>
                      <a:pt x="229" y="42"/>
                      <a:pt x="217" y="40"/>
                      <a:pt x="204" y="40"/>
                    </a:cubicBezTo>
                    <a:cubicBezTo>
                      <a:pt x="199" y="40"/>
                      <a:pt x="194" y="41"/>
                      <a:pt x="190" y="41"/>
                    </a:cubicBezTo>
                    <a:cubicBezTo>
                      <a:pt x="190" y="43"/>
                      <a:pt x="190" y="43"/>
                      <a:pt x="190" y="43"/>
                    </a:cubicBezTo>
                    <a:cubicBezTo>
                      <a:pt x="192" y="42"/>
                      <a:pt x="192" y="42"/>
                      <a:pt x="192" y="42"/>
                    </a:cubicBezTo>
                    <a:cubicBezTo>
                      <a:pt x="178" y="1"/>
                      <a:pt x="178" y="1"/>
                      <a:pt x="178" y="1"/>
                    </a:cubicBezTo>
                    <a:cubicBezTo>
                      <a:pt x="178" y="1"/>
                      <a:pt x="178" y="0"/>
                      <a:pt x="177" y="0"/>
                    </a:cubicBezTo>
                    <a:cubicBezTo>
                      <a:pt x="177" y="0"/>
                      <a:pt x="176" y="0"/>
                      <a:pt x="176" y="0"/>
                    </a:cubicBezTo>
                    <a:cubicBezTo>
                      <a:pt x="105" y="23"/>
                      <a:pt x="105" y="23"/>
                      <a:pt x="105" y="23"/>
                    </a:cubicBezTo>
                    <a:cubicBezTo>
                      <a:pt x="104" y="24"/>
                      <a:pt x="104" y="25"/>
                      <a:pt x="104" y="26"/>
                    </a:cubicBezTo>
                    <a:cubicBezTo>
                      <a:pt x="118" y="67"/>
                      <a:pt x="118" y="67"/>
                      <a:pt x="118" y="67"/>
                    </a:cubicBezTo>
                    <a:cubicBezTo>
                      <a:pt x="120" y="66"/>
                      <a:pt x="120" y="66"/>
                      <a:pt x="120" y="66"/>
                    </a:cubicBezTo>
                    <a:cubicBezTo>
                      <a:pt x="119" y="64"/>
                      <a:pt x="119" y="64"/>
                      <a:pt x="119" y="64"/>
                    </a:cubicBezTo>
                    <a:cubicBezTo>
                      <a:pt x="104" y="74"/>
                      <a:pt x="90" y="85"/>
                      <a:pt x="79" y="99"/>
                    </a:cubicBezTo>
                    <a:cubicBezTo>
                      <a:pt x="80" y="100"/>
                      <a:pt x="80" y="100"/>
                      <a:pt x="80" y="100"/>
                    </a:cubicBezTo>
                    <a:cubicBezTo>
                      <a:pt x="81" y="98"/>
                      <a:pt x="81" y="98"/>
                      <a:pt x="81" y="98"/>
                    </a:cubicBezTo>
                    <a:cubicBezTo>
                      <a:pt x="43" y="79"/>
                      <a:pt x="43" y="79"/>
                      <a:pt x="43" y="79"/>
                    </a:cubicBezTo>
                    <a:cubicBezTo>
                      <a:pt x="42" y="79"/>
                      <a:pt x="42" y="78"/>
                      <a:pt x="41" y="79"/>
                    </a:cubicBezTo>
                    <a:cubicBezTo>
                      <a:pt x="41" y="79"/>
                      <a:pt x="40" y="79"/>
                      <a:pt x="40" y="80"/>
                    </a:cubicBezTo>
                    <a:cubicBezTo>
                      <a:pt x="7" y="146"/>
                      <a:pt x="7" y="146"/>
                      <a:pt x="7" y="146"/>
                    </a:cubicBezTo>
                    <a:cubicBezTo>
                      <a:pt x="6" y="147"/>
                      <a:pt x="7" y="148"/>
                      <a:pt x="8" y="148"/>
                    </a:cubicBezTo>
                    <a:cubicBezTo>
                      <a:pt x="46" y="168"/>
                      <a:pt x="46" y="168"/>
                      <a:pt x="46" y="168"/>
                    </a:cubicBezTo>
                    <a:cubicBezTo>
                      <a:pt x="47" y="166"/>
                      <a:pt x="47" y="166"/>
                      <a:pt x="47" y="166"/>
                    </a:cubicBezTo>
                    <a:cubicBezTo>
                      <a:pt x="45" y="166"/>
                      <a:pt x="45" y="166"/>
                      <a:pt x="45" y="166"/>
                    </a:cubicBezTo>
                    <a:cubicBezTo>
                      <a:pt x="42" y="178"/>
                      <a:pt x="41" y="191"/>
                      <a:pt x="41" y="204"/>
                    </a:cubicBezTo>
                    <a:cubicBezTo>
                      <a:pt x="41" y="208"/>
                      <a:pt x="41" y="213"/>
                      <a:pt x="41" y="218"/>
                    </a:cubicBezTo>
                    <a:cubicBezTo>
                      <a:pt x="43" y="218"/>
                      <a:pt x="43" y="218"/>
                      <a:pt x="43" y="218"/>
                    </a:cubicBezTo>
                    <a:cubicBezTo>
                      <a:pt x="43" y="216"/>
                      <a:pt x="43" y="216"/>
                      <a:pt x="43" y="216"/>
                    </a:cubicBezTo>
                    <a:cubicBezTo>
                      <a:pt x="2" y="229"/>
                      <a:pt x="2" y="229"/>
                      <a:pt x="2" y="229"/>
                    </a:cubicBezTo>
                    <a:cubicBezTo>
                      <a:pt x="0" y="230"/>
                      <a:pt x="0" y="231"/>
                      <a:pt x="0" y="232"/>
                    </a:cubicBezTo>
                    <a:cubicBezTo>
                      <a:pt x="23" y="302"/>
                      <a:pt x="23" y="302"/>
                      <a:pt x="23" y="302"/>
                    </a:cubicBezTo>
                    <a:cubicBezTo>
                      <a:pt x="24" y="303"/>
                      <a:pt x="24" y="303"/>
                      <a:pt x="24" y="303"/>
                    </a:cubicBezTo>
                    <a:cubicBezTo>
                      <a:pt x="25" y="304"/>
                      <a:pt x="25" y="304"/>
                      <a:pt x="26" y="304"/>
                    </a:cubicBezTo>
                    <a:cubicBezTo>
                      <a:pt x="67" y="290"/>
                      <a:pt x="67" y="290"/>
                      <a:pt x="67" y="290"/>
                    </a:cubicBezTo>
                    <a:cubicBezTo>
                      <a:pt x="66" y="288"/>
                      <a:pt x="66" y="288"/>
                      <a:pt x="66" y="288"/>
                    </a:cubicBezTo>
                    <a:cubicBezTo>
                      <a:pt x="65" y="289"/>
                      <a:pt x="65" y="289"/>
                      <a:pt x="65" y="289"/>
                    </a:cubicBezTo>
                    <a:cubicBezTo>
                      <a:pt x="74" y="304"/>
                      <a:pt x="85" y="317"/>
                      <a:pt x="99" y="329"/>
                    </a:cubicBezTo>
                    <a:cubicBezTo>
                      <a:pt x="100" y="327"/>
                      <a:pt x="100" y="327"/>
                      <a:pt x="100" y="327"/>
                    </a:cubicBezTo>
                    <a:cubicBezTo>
                      <a:pt x="98" y="326"/>
                      <a:pt x="98" y="326"/>
                      <a:pt x="98" y="326"/>
                    </a:cubicBezTo>
                    <a:cubicBezTo>
                      <a:pt x="79" y="365"/>
                      <a:pt x="79" y="365"/>
                      <a:pt x="79" y="365"/>
                    </a:cubicBezTo>
                    <a:cubicBezTo>
                      <a:pt x="78" y="366"/>
                      <a:pt x="79" y="367"/>
                      <a:pt x="80" y="368"/>
                    </a:cubicBezTo>
                    <a:cubicBezTo>
                      <a:pt x="146" y="401"/>
                      <a:pt x="146" y="401"/>
                      <a:pt x="146" y="401"/>
                    </a:cubicBezTo>
                    <a:cubicBezTo>
                      <a:pt x="146" y="401"/>
                      <a:pt x="147" y="401"/>
                      <a:pt x="147" y="401"/>
                    </a:cubicBezTo>
                    <a:cubicBezTo>
                      <a:pt x="148" y="401"/>
                      <a:pt x="148" y="401"/>
                      <a:pt x="149" y="400"/>
                    </a:cubicBezTo>
                    <a:cubicBezTo>
                      <a:pt x="168" y="362"/>
                      <a:pt x="168" y="362"/>
                      <a:pt x="168" y="362"/>
                    </a:cubicBezTo>
                    <a:cubicBezTo>
                      <a:pt x="166" y="361"/>
                      <a:pt x="166" y="361"/>
                      <a:pt x="166" y="361"/>
                    </a:cubicBezTo>
                    <a:cubicBezTo>
                      <a:pt x="166" y="363"/>
                      <a:pt x="166" y="363"/>
                      <a:pt x="166" y="363"/>
                    </a:cubicBezTo>
                    <a:cubicBezTo>
                      <a:pt x="178" y="366"/>
                      <a:pt x="191" y="367"/>
                      <a:pt x="204" y="367"/>
                    </a:cubicBezTo>
                    <a:cubicBezTo>
                      <a:pt x="209" y="367"/>
                      <a:pt x="213" y="367"/>
                      <a:pt x="218" y="367"/>
                    </a:cubicBezTo>
                    <a:cubicBezTo>
                      <a:pt x="218" y="365"/>
                      <a:pt x="218" y="365"/>
                      <a:pt x="218" y="365"/>
                    </a:cubicBezTo>
                    <a:cubicBezTo>
                      <a:pt x="216" y="365"/>
                      <a:pt x="216" y="365"/>
                      <a:pt x="216" y="365"/>
                    </a:cubicBezTo>
                    <a:cubicBezTo>
                      <a:pt x="229" y="406"/>
                      <a:pt x="229" y="406"/>
                      <a:pt x="229" y="406"/>
                    </a:cubicBezTo>
                    <a:cubicBezTo>
                      <a:pt x="230" y="407"/>
                      <a:pt x="231" y="408"/>
                      <a:pt x="232" y="407"/>
                    </a:cubicBezTo>
                    <a:cubicBezTo>
                      <a:pt x="302" y="384"/>
                      <a:pt x="302" y="384"/>
                      <a:pt x="302" y="384"/>
                    </a:cubicBezTo>
                    <a:cubicBezTo>
                      <a:pt x="303" y="384"/>
                      <a:pt x="303" y="384"/>
                      <a:pt x="304" y="383"/>
                    </a:cubicBezTo>
                    <a:cubicBezTo>
                      <a:pt x="304" y="383"/>
                      <a:pt x="304" y="382"/>
                      <a:pt x="304" y="382"/>
                    </a:cubicBezTo>
                    <a:cubicBezTo>
                      <a:pt x="290" y="341"/>
                      <a:pt x="290" y="341"/>
                      <a:pt x="290" y="341"/>
                    </a:cubicBezTo>
                    <a:cubicBezTo>
                      <a:pt x="288" y="341"/>
                      <a:pt x="288" y="341"/>
                      <a:pt x="288" y="341"/>
                    </a:cubicBezTo>
                    <a:cubicBezTo>
                      <a:pt x="289" y="343"/>
                      <a:pt x="289" y="343"/>
                      <a:pt x="289" y="343"/>
                    </a:cubicBezTo>
                    <a:cubicBezTo>
                      <a:pt x="304" y="334"/>
                      <a:pt x="318" y="323"/>
                      <a:pt x="329" y="309"/>
                    </a:cubicBezTo>
                    <a:cubicBezTo>
                      <a:pt x="327" y="308"/>
                      <a:pt x="327" y="308"/>
                      <a:pt x="327" y="308"/>
                    </a:cubicBezTo>
                    <a:cubicBezTo>
                      <a:pt x="327" y="309"/>
                      <a:pt x="327" y="309"/>
                      <a:pt x="327" y="309"/>
                    </a:cubicBezTo>
                    <a:cubicBezTo>
                      <a:pt x="365" y="329"/>
                      <a:pt x="365" y="329"/>
                      <a:pt x="365" y="329"/>
                    </a:cubicBezTo>
                    <a:cubicBezTo>
                      <a:pt x="366" y="329"/>
                      <a:pt x="366" y="329"/>
                      <a:pt x="367" y="329"/>
                    </a:cubicBezTo>
                    <a:cubicBezTo>
                      <a:pt x="367" y="329"/>
                      <a:pt x="368" y="328"/>
                      <a:pt x="368" y="328"/>
                    </a:cubicBezTo>
                    <a:cubicBezTo>
                      <a:pt x="366" y="327"/>
                      <a:pt x="366" y="327"/>
                      <a:pt x="366" y="327"/>
                    </a:cubicBezTo>
                    <a:cubicBezTo>
                      <a:pt x="367" y="325"/>
                      <a:pt x="367" y="325"/>
                      <a:pt x="367" y="325"/>
                    </a:cubicBezTo>
                    <a:cubicBezTo>
                      <a:pt x="328" y="306"/>
                      <a:pt x="328" y="306"/>
                      <a:pt x="328" y="306"/>
                    </a:cubicBezTo>
                    <a:cubicBezTo>
                      <a:pt x="328" y="305"/>
                      <a:pt x="327" y="306"/>
                      <a:pt x="326" y="306"/>
                    </a:cubicBezTo>
                    <a:cubicBezTo>
                      <a:pt x="315" y="320"/>
                      <a:pt x="302" y="331"/>
                      <a:pt x="287" y="340"/>
                    </a:cubicBezTo>
                    <a:cubicBezTo>
                      <a:pt x="286" y="340"/>
                      <a:pt x="286" y="341"/>
                      <a:pt x="286" y="342"/>
                    </a:cubicBezTo>
                    <a:cubicBezTo>
                      <a:pt x="299" y="381"/>
                      <a:pt x="299" y="381"/>
                      <a:pt x="299" y="381"/>
                    </a:cubicBezTo>
                    <a:cubicBezTo>
                      <a:pt x="233" y="403"/>
                      <a:pt x="233" y="403"/>
                      <a:pt x="233" y="403"/>
                    </a:cubicBezTo>
                    <a:cubicBezTo>
                      <a:pt x="220" y="364"/>
                      <a:pt x="220" y="364"/>
                      <a:pt x="220" y="364"/>
                    </a:cubicBezTo>
                    <a:cubicBezTo>
                      <a:pt x="219" y="363"/>
                      <a:pt x="219" y="362"/>
                      <a:pt x="218" y="363"/>
                    </a:cubicBezTo>
                    <a:cubicBezTo>
                      <a:pt x="213" y="363"/>
                      <a:pt x="208" y="363"/>
                      <a:pt x="204" y="363"/>
                    </a:cubicBezTo>
                    <a:cubicBezTo>
                      <a:pt x="191" y="363"/>
                      <a:pt x="179" y="362"/>
                      <a:pt x="167" y="359"/>
                    </a:cubicBezTo>
                    <a:cubicBezTo>
                      <a:pt x="166" y="359"/>
                      <a:pt x="165" y="359"/>
                      <a:pt x="164" y="360"/>
                    </a:cubicBezTo>
                    <a:cubicBezTo>
                      <a:pt x="146" y="397"/>
                      <a:pt x="146" y="397"/>
                      <a:pt x="146" y="397"/>
                    </a:cubicBezTo>
                    <a:cubicBezTo>
                      <a:pt x="83" y="365"/>
                      <a:pt x="83" y="365"/>
                      <a:pt x="83" y="365"/>
                    </a:cubicBezTo>
                    <a:cubicBezTo>
                      <a:pt x="102" y="328"/>
                      <a:pt x="102" y="328"/>
                      <a:pt x="102" y="328"/>
                    </a:cubicBezTo>
                    <a:cubicBezTo>
                      <a:pt x="102" y="327"/>
                      <a:pt x="102" y="326"/>
                      <a:pt x="101" y="326"/>
                    </a:cubicBezTo>
                    <a:cubicBezTo>
                      <a:pt x="88" y="315"/>
                      <a:pt x="77" y="302"/>
                      <a:pt x="68" y="287"/>
                    </a:cubicBezTo>
                    <a:cubicBezTo>
                      <a:pt x="68" y="286"/>
                      <a:pt x="67" y="286"/>
                      <a:pt x="66" y="286"/>
                    </a:cubicBezTo>
                    <a:cubicBezTo>
                      <a:pt x="27" y="299"/>
                      <a:pt x="27" y="299"/>
                      <a:pt x="27" y="299"/>
                    </a:cubicBezTo>
                    <a:cubicBezTo>
                      <a:pt x="5" y="233"/>
                      <a:pt x="5" y="233"/>
                      <a:pt x="5" y="233"/>
                    </a:cubicBezTo>
                    <a:cubicBezTo>
                      <a:pt x="44" y="220"/>
                      <a:pt x="44" y="220"/>
                      <a:pt x="44" y="220"/>
                    </a:cubicBezTo>
                    <a:cubicBezTo>
                      <a:pt x="45" y="219"/>
                      <a:pt x="45" y="218"/>
                      <a:pt x="45" y="218"/>
                    </a:cubicBezTo>
                    <a:cubicBezTo>
                      <a:pt x="45" y="213"/>
                      <a:pt x="45" y="208"/>
                      <a:pt x="45" y="204"/>
                    </a:cubicBezTo>
                    <a:cubicBezTo>
                      <a:pt x="45" y="191"/>
                      <a:pt x="46" y="179"/>
                      <a:pt x="49" y="167"/>
                    </a:cubicBezTo>
                    <a:cubicBezTo>
                      <a:pt x="49" y="166"/>
                      <a:pt x="49" y="165"/>
                      <a:pt x="48" y="164"/>
                    </a:cubicBezTo>
                    <a:cubicBezTo>
                      <a:pt x="11" y="146"/>
                      <a:pt x="11" y="146"/>
                      <a:pt x="11" y="146"/>
                    </a:cubicBezTo>
                    <a:cubicBezTo>
                      <a:pt x="43" y="83"/>
                      <a:pt x="43" y="83"/>
                      <a:pt x="43" y="83"/>
                    </a:cubicBezTo>
                    <a:cubicBezTo>
                      <a:pt x="79" y="102"/>
                      <a:pt x="79" y="102"/>
                      <a:pt x="79" y="102"/>
                    </a:cubicBezTo>
                    <a:cubicBezTo>
                      <a:pt x="80" y="102"/>
                      <a:pt x="81" y="102"/>
                      <a:pt x="82" y="101"/>
                    </a:cubicBezTo>
                    <a:cubicBezTo>
                      <a:pt x="93" y="88"/>
                      <a:pt x="106" y="77"/>
                      <a:pt x="121" y="68"/>
                    </a:cubicBezTo>
                    <a:cubicBezTo>
                      <a:pt x="121" y="67"/>
                      <a:pt x="122" y="66"/>
                      <a:pt x="121" y="66"/>
                    </a:cubicBezTo>
                    <a:cubicBezTo>
                      <a:pt x="109" y="26"/>
                      <a:pt x="109" y="26"/>
                      <a:pt x="109" y="26"/>
                    </a:cubicBezTo>
                    <a:cubicBezTo>
                      <a:pt x="175" y="5"/>
                      <a:pt x="175" y="5"/>
                      <a:pt x="175" y="5"/>
                    </a:cubicBezTo>
                    <a:cubicBezTo>
                      <a:pt x="188" y="44"/>
                      <a:pt x="188" y="44"/>
                      <a:pt x="188" y="44"/>
                    </a:cubicBezTo>
                    <a:cubicBezTo>
                      <a:pt x="188" y="45"/>
                      <a:pt x="189" y="45"/>
                      <a:pt x="190" y="45"/>
                    </a:cubicBezTo>
                    <a:cubicBezTo>
                      <a:pt x="195" y="45"/>
                      <a:pt x="199" y="44"/>
                      <a:pt x="204" y="44"/>
                    </a:cubicBezTo>
                    <a:cubicBezTo>
                      <a:pt x="216" y="44"/>
                      <a:pt x="229" y="46"/>
                      <a:pt x="241" y="49"/>
                    </a:cubicBezTo>
                    <a:cubicBezTo>
                      <a:pt x="242" y="49"/>
                      <a:pt x="243" y="49"/>
                      <a:pt x="243" y="48"/>
                    </a:cubicBezTo>
                    <a:cubicBezTo>
                      <a:pt x="262" y="11"/>
                      <a:pt x="262" y="11"/>
                      <a:pt x="262" y="11"/>
                    </a:cubicBezTo>
                    <a:cubicBezTo>
                      <a:pt x="324" y="43"/>
                      <a:pt x="324" y="43"/>
                      <a:pt x="324" y="43"/>
                    </a:cubicBezTo>
                    <a:cubicBezTo>
                      <a:pt x="306" y="79"/>
                      <a:pt x="306" y="79"/>
                      <a:pt x="306" y="79"/>
                    </a:cubicBezTo>
                    <a:cubicBezTo>
                      <a:pt x="306" y="80"/>
                      <a:pt x="306" y="81"/>
                      <a:pt x="306" y="82"/>
                    </a:cubicBezTo>
                    <a:cubicBezTo>
                      <a:pt x="320" y="93"/>
                      <a:pt x="331" y="106"/>
                      <a:pt x="340" y="121"/>
                    </a:cubicBezTo>
                    <a:cubicBezTo>
                      <a:pt x="340" y="121"/>
                      <a:pt x="341" y="122"/>
                      <a:pt x="342" y="121"/>
                    </a:cubicBezTo>
                    <a:cubicBezTo>
                      <a:pt x="381" y="108"/>
                      <a:pt x="381" y="108"/>
                      <a:pt x="381" y="108"/>
                    </a:cubicBezTo>
                    <a:cubicBezTo>
                      <a:pt x="403" y="175"/>
                      <a:pt x="403" y="175"/>
                      <a:pt x="403" y="175"/>
                    </a:cubicBezTo>
                    <a:cubicBezTo>
                      <a:pt x="364" y="188"/>
                      <a:pt x="364" y="188"/>
                      <a:pt x="364" y="188"/>
                    </a:cubicBezTo>
                    <a:cubicBezTo>
                      <a:pt x="363" y="188"/>
                      <a:pt x="363" y="189"/>
                      <a:pt x="363" y="190"/>
                    </a:cubicBezTo>
                    <a:cubicBezTo>
                      <a:pt x="363" y="195"/>
                      <a:pt x="363" y="199"/>
                      <a:pt x="363" y="204"/>
                    </a:cubicBezTo>
                    <a:cubicBezTo>
                      <a:pt x="363" y="216"/>
                      <a:pt x="362" y="229"/>
                      <a:pt x="359" y="241"/>
                    </a:cubicBezTo>
                    <a:cubicBezTo>
                      <a:pt x="359" y="242"/>
                      <a:pt x="359" y="243"/>
                      <a:pt x="360" y="243"/>
                    </a:cubicBezTo>
                    <a:cubicBezTo>
                      <a:pt x="397" y="262"/>
                      <a:pt x="397" y="262"/>
                      <a:pt x="397" y="262"/>
                    </a:cubicBezTo>
                    <a:cubicBezTo>
                      <a:pt x="364" y="326"/>
                      <a:pt x="364" y="326"/>
                      <a:pt x="364" y="326"/>
                    </a:cubicBezTo>
                    <a:cubicBezTo>
                      <a:pt x="366" y="327"/>
                      <a:pt x="366" y="327"/>
                      <a:pt x="366" y="327"/>
                    </a:cubicBezTo>
                    <a:cubicBezTo>
                      <a:pt x="367" y="325"/>
                      <a:pt x="367" y="325"/>
                      <a:pt x="367" y="325"/>
                    </a:cubicBezTo>
                    <a:lnTo>
                      <a:pt x="366" y="327"/>
                    </a:lnTo>
                    <a:close/>
                    <a:moveTo>
                      <a:pt x="175" y="261"/>
                    </a:moveTo>
                    <a:cubicBezTo>
                      <a:pt x="176" y="259"/>
                      <a:pt x="176" y="259"/>
                      <a:pt x="176" y="259"/>
                    </a:cubicBezTo>
                    <a:cubicBezTo>
                      <a:pt x="154" y="248"/>
                      <a:pt x="142" y="226"/>
                      <a:pt x="142" y="204"/>
                    </a:cubicBezTo>
                    <a:cubicBezTo>
                      <a:pt x="142" y="194"/>
                      <a:pt x="144" y="185"/>
                      <a:pt x="149" y="176"/>
                    </a:cubicBezTo>
                    <a:cubicBezTo>
                      <a:pt x="160" y="154"/>
                      <a:pt x="181" y="142"/>
                      <a:pt x="204" y="142"/>
                    </a:cubicBezTo>
                    <a:cubicBezTo>
                      <a:pt x="213" y="142"/>
                      <a:pt x="223" y="144"/>
                      <a:pt x="232" y="149"/>
                    </a:cubicBezTo>
                    <a:cubicBezTo>
                      <a:pt x="253" y="159"/>
                      <a:pt x="266" y="181"/>
                      <a:pt x="266" y="204"/>
                    </a:cubicBezTo>
                    <a:cubicBezTo>
                      <a:pt x="266" y="213"/>
                      <a:pt x="264" y="223"/>
                      <a:pt x="259" y="232"/>
                    </a:cubicBezTo>
                    <a:cubicBezTo>
                      <a:pt x="248" y="253"/>
                      <a:pt x="226" y="266"/>
                      <a:pt x="204" y="266"/>
                    </a:cubicBezTo>
                    <a:cubicBezTo>
                      <a:pt x="194" y="266"/>
                      <a:pt x="185" y="264"/>
                      <a:pt x="176" y="259"/>
                    </a:cubicBezTo>
                    <a:cubicBezTo>
                      <a:pt x="175" y="261"/>
                      <a:pt x="175" y="261"/>
                      <a:pt x="175" y="261"/>
                    </a:cubicBezTo>
                    <a:cubicBezTo>
                      <a:pt x="174" y="263"/>
                      <a:pt x="174" y="263"/>
                      <a:pt x="174" y="263"/>
                    </a:cubicBezTo>
                    <a:cubicBezTo>
                      <a:pt x="184" y="267"/>
                      <a:pt x="194" y="270"/>
                      <a:pt x="204" y="270"/>
                    </a:cubicBezTo>
                    <a:cubicBezTo>
                      <a:pt x="228" y="270"/>
                      <a:pt x="251" y="256"/>
                      <a:pt x="263" y="233"/>
                    </a:cubicBezTo>
                    <a:cubicBezTo>
                      <a:pt x="268" y="224"/>
                      <a:pt x="270" y="214"/>
                      <a:pt x="270" y="204"/>
                    </a:cubicBezTo>
                    <a:cubicBezTo>
                      <a:pt x="270" y="180"/>
                      <a:pt x="257" y="157"/>
                      <a:pt x="234" y="145"/>
                    </a:cubicBezTo>
                    <a:cubicBezTo>
                      <a:pt x="224" y="140"/>
                      <a:pt x="214" y="138"/>
                      <a:pt x="204" y="138"/>
                    </a:cubicBezTo>
                    <a:cubicBezTo>
                      <a:pt x="180" y="138"/>
                      <a:pt x="157" y="151"/>
                      <a:pt x="145" y="174"/>
                    </a:cubicBezTo>
                    <a:cubicBezTo>
                      <a:pt x="140" y="184"/>
                      <a:pt x="138" y="194"/>
                      <a:pt x="138" y="204"/>
                    </a:cubicBezTo>
                    <a:cubicBezTo>
                      <a:pt x="138" y="228"/>
                      <a:pt x="151" y="251"/>
                      <a:pt x="174" y="263"/>
                    </a:cubicBezTo>
                    <a:lnTo>
                      <a:pt x="175" y="261"/>
                    </a:lnTo>
                    <a:close/>
                  </a:path>
                </a:pathLst>
              </a:custGeom>
              <a:solidFill>
                <a:srgbClr val="4D4D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 name="Group 3"/>
            <p:cNvGrpSpPr/>
            <p:nvPr/>
          </p:nvGrpSpPr>
          <p:grpSpPr>
            <a:xfrm>
              <a:off x="484510" y="1428217"/>
              <a:ext cx="378426" cy="363115"/>
              <a:chOff x="2783176" y="1482068"/>
              <a:chExt cx="378426" cy="363115"/>
            </a:xfrm>
          </p:grpSpPr>
          <p:sp>
            <p:nvSpPr>
              <p:cNvPr id="114" name="Freeform 171"/>
              <p:cNvSpPr>
                <a:spLocks/>
              </p:cNvSpPr>
              <p:nvPr/>
            </p:nvSpPr>
            <p:spPr bwMode="auto">
              <a:xfrm>
                <a:off x="2784269" y="1534179"/>
                <a:ext cx="377333" cy="311003"/>
              </a:xfrm>
              <a:custGeom>
                <a:avLst/>
                <a:gdLst>
                  <a:gd name="T0" fmla="*/ 0 w 643"/>
                  <a:gd name="T1" fmla="*/ 0 h 518"/>
                  <a:gd name="T2" fmla="*/ 0 w 643"/>
                  <a:gd name="T3" fmla="*/ 498 h 518"/>
                  <a:gd name="T4" fmla="*/ 21 w 643"/>
                  <a:gd name="T5" fmla="*/ 518 h 518"/>
                  <a:gd name="T6" fmla="*/ 622 w 643"/>
                  <a:gd name="T7" fmla="*/ 518 h 518"/>
                  <a:gd name="T8" fmla="*/ 643 w 643"/>
                  <a:gd name="T9" fmla="*/ 498 h 518"/>
                  <a:gd name="T10" fmla="*/ 643 w 643"/>
                  <a:gd name="T11" fmla="*/ 0 h 518"/>
                  <a:gd name="T12" fmla="*/ 0 w 643"/>
                  <a:gd name="T13" fmla="*/ 0 h 518"/>
                </a:gdLst>
                <a:ahLst/>
                <a:cxnLst>
                  <a:cxn ang="0">
                    <a:pos x="T0" y="T1"/>
                  </a:cxn>
                  <a:cxn ang="0">
                    <a:pos x="T2" y="T3"/>
                  </a:cxn>
                  <a:cxn ang="0">
                    <a:pos x="T4" y="T5"/>
                  </a:cxn>
                  <a:cxn ang="0">
                    <a:pos x="T6" y="T7"/>
                  </a:cxn>
                  <a:cxn ang="0">
                    <a:pos x="T8" y="T9"/>
                  </a:cxn>
                  <a:cxn ang="0">
                    <a:pos x="T10" y="T11"/>
                  </a:cxn>
                  <a:cxn ang="0">
                    <a:pos x="T12" y="T13"/>
                  </a:cxn>
                </a:cxnLst>
                <a:rect l="0" t="0" r="r" b="b"/>
                <a:pathLst>
                  <a:path w="643" h="518">
                    <a:moveTo>
                      <a:pt x="0" y="0"/>
                    </a:moveTo>
                    <a:cubicBezTo>
                      <a:pt x="0" y="498"/>
                      <a:pt x="0" y="498"/>
                      <a:pt x="0" y="498"/>
                    </a:cubicBezTo>
                    <a:cubicBezTo>
                      <a:pt x="0" y="509"/>
                      <a:pt x="10" y="518"/>
                      <a:pt x="21" y="518"/>
                    </a:cubicBezTo>
                    <a:cubicBezTo>
                      <a:pt x="622" y="518"/>
                      <a:pt x="622" y="518"/>
                      <a:pt x="622" y="518"/>
                    </a:cubicBezTo>
                    <a:cubicBezTo>
                      <a:pt x="633" y="518"/>
                      <a:pt x="643" y="509"/>
                      <a:pt x="643" y="498"/>
                    </a:cubicBezTo>
                    <a:cubicBezTo>
                      <a:pt x="643" y="0"/>
                      <a:pt x="643" y="0"/>
                      <a:pt x="643" y="0"/>
                    </a:cubicBezTo>
                    <a:lnTo>
                      <a:pt x="0" y="0"/>
                    </a:lnTo>
                    <a:close/>
                  </a:path>
                </a:pathLst>
              </a:custGeom>
              <a:solidFill>
                <a:srgbClr val="E1E8EB"/>
              </a:solidFill>
              <a:ln w="9525">
                <a:noFill/>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115" name="Freeform 172"/>
              <p:cNvSpPr>
                <a:spLocks/>
              </p:cNvSpPr>
              <p:nvPr/>
            </p:nvSpPr>
            <p:spPr bwMode="auto">
              <a:xfrm>
                <a:off x="2783176" y="1482068"/>
                <a:ext cx="378426" cy="363115"/>
              </a:xfrm>
              <a:custGeom>
                <a:avLst/>
                <a:gdLst>
                  <a:gd name="T0" fmla="*/ 623 w 645"/>
                  <a:gd name="T1" fmla="*/ 618 h 618"/>
                  <a:gd name="T2" fmla="*/ 22 w 645"/>
                  <a:gd name="T3" fmla="*/ 618 h 618"/>
                  <a:gd name="T4" fmla="*/ 0 w 645"/>
                  <a:gd name="T5" fmla="*/ 596 h 618"/>
                  <a:gd name="T6" fmla="*/ 1 w 645"/>
                  <a:gd name="T7" fmla="*/ 594 h 618"/>
                  <a:gd name="T8" fmla="*/ 3 w 645"/>
                  <a:gd name="T9" fmla="*/ 596 h 618"/>
                  <a:gd name="T10" fmla="*/ 22 w 645"/>
                  <a:gd name="T11" fmla="*/ 615 h 618"/>
                  <a:gd name="T12" fmla="*/ 623 w 645"/>
                  <a:gd name="T13" fmla="*/ 615 h 618"/>
                  <a:gd name="T14" fmla="*/ 642 w 645"/>
                  <a:gd name="T15" fmla="*/ 596 h 618"/>
                  <a:gd name="T16" fmla="*/ 642 w 645"/>
                  <a:gd name="T17" fmla="*/ 22 h 618"/>
                  <a:gd name="T18" fmla="*/ 623 w 645"/>
                  <a:gd name="T19" fmla="*/ 3 h 618"/>
                  <a:gd name="T20" fmla="*/ 22 w 645"/>
                  <a:gd name="T21" fmla="*/ 3 h 618"/>
                  <a:gd name="T22" fmla="*/ 3 w 645"/>
                  <a:gd name="T23" fmla="*/ 22 h 618"/>
                  <a:gd name="T24" fmla="*/ 3 w 645"/>
                  <a:gd name="T25" fmla="*/ 435 h 618"/>
                  <a:gd name="T26" fmla="*/ 1 w 645"/>
                  <a:gd name="T27" fmla="*/ 436 h 618"/>
                  <a:gd name="T28" fmla="*/ 0 w 645"/>
                  <a:gd name="T29" fmla="*/ 435 h 618"/>
                  <a:gd name="T30" fmla="*/ 0 w 645"/>
                  <a:gd name="T31" fmla="*/ 22 h 618"/>
                  <a:gd name="T32" fmla="*/ 22 w 645"/>
                  <a:gd name="T33" fmla="*/ 0 h 618"/>
                  <a:gd name="T34" fmla="*/ 623 w 645"/>
                  <a:gd name="T35" fmla="*/ 0 h 618"/>
                  <a:gd name="T36" fmla="*/ 645 w 645"/>
                  <a:gd name="T37" fmla="*/ 22 h 618"/>
                  <a:gd name="T38" fmla="*/ 645 w 645"/>
                  <a:gd name="T39" fmla="*/ 596 h 618"/>
                  <a:gd name="T40" fmla="*/ 623 w 645"/>
                  <a:gd name="T41" fmla="*/ 618 h 6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45" h="618">
                    <a:moveTo>
                      <a:pt x="623" y="618"/>
                    </a:moveTo>
                    <a:cubicBezTo>
                      <a:pt x="22" y="618"/>
                      <a:pt x="22" y="618"/>
                      <a:pt x="22" y="618"/>
                    </a:cubicBezTo>
                    <a:cubicBezTo>
                      <a:pt x="10" y="618"/>
                      <a:pt x="0" y="608"/>
                      <a:pt x="0" y="596"/>
                    </a:cubicBezTo>
                    <a:cubicBezTo>
                      <a:pt x="0" y="595"/>
                      <a:pt x="1" y="594"/>
                      <a:pt x="1" y="594"/>
                    </a:cubicBezTo>
                    <a:cubicBezTo>
                      <a:pt x="2" y="594"/>
                      <a:pt x="3" y="595"/>
                      <a:pt x="3" y="596"/>
                    </a:cubicBezTo>
                    <a:cubicBezTo>
                      <a:pt x="3" y="606"/>
                      <a:pt x="11" y="615"/>
                      <a:pt x="22" y="615"/>
                    </a:cubicBezTo>
                    <a:cubicBezTo>
                      <a:pt x="623" y="615"/>
                      <a:pt x="623" y="615"/>
                      <a:pt x="623" y="615"/>
                    </a:cubicBezTo>
                    <a:cubicBezTo>
                      <a:pt x="634" y="615"/>
                      <a:pt x="642" y="606"/>
                      <a:pt x="642" y="596"/>
                    </a:cubicBezTo>
                    <a:cubicBezTo>
                      <a:pt x="642" y="22"/>
                      <a:pt x="642" y="22"/>
                      <a:pt x="642" y="22"/>
                    </a:cubicBezTo>
                    <a:cubicBezTo>
                      <a:pt x="642" y="12"/>
                      <a:pt x="634" y="3"/>
                      <a:pt x="623" y="3"/>
                    </a:cubicBezTo>
                    <a:cubicBezTo>
                      <a:pt x="22" y="3"/>
                      <a:pt x="22" y="3"/>
                      <a:pt x="22" y="3"/>
                    </a:cubicBezTo>
                    <a:cubicBezTo>
                      <a:pt x="11" y="3"/>
                      <a:pt x="3" y="12"/>
                      <a:pt x="3" y="22"/>
                    </a:cubicBezTo>
                    <a:cubicBezTo>
                      <a:pt x="3" y="435"/>
                      <a:pt x="3" y="435"/>
                      <a:pt x="3" y="435"/>
                    </a:cubicBezTo>
                    <a:cubicBezTo>
                      <a:pt x="3" y="435"/>
                      <a:pt x="2" y="436"/>
                      <a:pt x="1" y="436"/>
                    </a:cubicBezTo>
                    <a:cubicBezTo>
                      <a:pt x="1" y="436"/>
                      <a:pt x="0" y="435"/>
                      <a:pt x="0" y="435"/>
                    </a:cubicBezTo>
                    <a:cubicBezTo>
                      <a:pt x="0" y="22"/>
                      <a:pt x="0" y="22"/>
                      <a:pt x="0" y="22"/>
                    </a:cubicBezTo>
                    <a:cubicBezTo>
                      <a:pt x="0" y="10"/>
                      <a:pt x="10" y="0"/>
                      <a:pt x="22" y="0"/>
                    </a:cubicBezTo>
                    <a:cubicBezTo>
                      <a:pt x="623" y="0"/>
                      <a:pt x="623" y="0"/>
                      <a:pt x="623" y="0"/>
                    </a:cubicBezTo>
                    <a:cubicBezTo>
                      <a:pt x="635" y="0"/>
                      <a:pt x="645" y="10"/>
                      <a:pt x="645" y="22"/>
                    </a:cubicBezTo>
                    <a:cubicBezTo>
                      <a:pt x="645" y="596"/>
                      <a:pt x="645" y="596"/>
                      <a:pt x="645" y="596"/>
                    </a:cubicBezTo>
                    <a:cubicBezTo>
                      <a:pt x="645" y="608"/>
                      <a:pt x="635" y="618"/>
                      <a:pt x="623" y="618"/>
                    </a:cubicBezTo>
                    <a:close/>
                  </a:path>
                </a:pathLst>
              </a:custGeom>
              <a:solidFill>
                <a:srgbClr val="4D4D4F"/>
              </a:solidFill>
              <a:ln w="9525">
                <a:solidFill>
                  <a:schemeClr val="bg1">
                    <a:lumMod val="65000"/>
                  </a:schemeClr>
                </a:solidFill>
                <a:round/>
                <a:headEnd/>
                <a:tailEnd/>
              </a:ln>
              <a:extLst/>
            </p:spPr>
            <p:txBody>
              <a:bodyPr vert="horz" wrap="square" lIns="91440" tIns="45720" rIns="91440" bIns="45720" numCol="1" anchor="t" anchorCtr="0" compatLnSpc="1">
                <a:prstTxWarp prst="textNoShape">
                  <a:avLst/>
                </a:prstTxWarp>
              </a:bodyPr>
              <a:lstStyle/>
              <a:p>
                <a:endParaRPr lang="en-US"/>
              </a:p>
            </p:txBody>
          </p:sp>
          <p:grpSp>
            <p:nvGrpSpPr>
              <p:cNvPr id="3" name="Group 2"/>
              <p:cNvGrpSpPr/>
              <p:nvPr/>
            </p:nvGrpSpPr>
            <p:grpSpPr>
              <a:xfrm>
                <a:off x="2879969" y="1650252"/>
                <a:ext cx="192494" cy="80935"/>
                <a:chOff x="3030355" y="1222592"/>
                <a:chExt cx="192494" cy="80935"/>
              </a:xfrm>
            </p:grpSpPr>
            <p:sp>
              <p:nvSpPr>
                <p:cNvPr id="104" name="Freeform 163"/>
                <p:cNvSpPr>
                  <a:spLocks/>
                </p:cNvSpPr>
                <p:nvPr/>
              </p:nvSpPr>
              <p:spPr bwMode="auto">
                <a:xfrm>
                  <a:off x="3030355" y="1222592"/>
                  <a:ext cx="84217" cy="80935"/>
                </a:xfrm>
                <a:custGeom>
                  <a:avLst/>
                  <a:gdLst>
                    <a:gd name="T0" fmla="*/ 71 w 142"/>
                    <a:gd name="T1" fmla="*/ 138 h 138"/>
                    <a:gd name="T2" fmla="*/ 70 w 142"/>
                    <a:gd name="T3" fmla="*/ 137 h 138"/>
                    <a:gd name="T4" fmla="*/ 0 w 142"/>
                    <a:gd name="T5" fmla="*/ 3 h 138"/>
                    <a:gd name="T6" fmla="*/ 1 w 142"/>
                    <a:gd name="T7" fmla="*/ 1 h 138"/>
                    <a:gd name="T8" fmla="*/ 3 w 142"/>
                    <a:gd name="T9" fmla="*/ 1 h 138"/>
                    <a:gd name="T10" fmla="*/ 71 w 142"/>
                    <a:gd name="T11" fmla="*/ 133 h 138"/>
                    <a:gd name="T12" fmla="*/ 139 w 142"/>
                    <a:gd name="T13" fmla="*/ 1 h 138"/>
                    <a:gd name="T14" fmla="*/ 141 w 142"/>
                    <a:gd name="T15" fmla="*/ 1 h 138"/>
                    <a:gd name="T16" fmla="*/ 142 w 142"/>
                    <a:gd name="T17" fmla="*/ 3 h 138"/>
                    <a:gd name="T18" fmla="*/ 72 w 142"/>
                    <a:gd name="T19" fmla="*/ 137 h 138"/>
                    <a:gd name="T20" fmla="*/ 71 w 142"/>
                    <a:gd name="T21" fmla="*/ 138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2" h="138">
                      <a:moveTo>
                        <a:pt x="71" y="138"/>
                      </a:moveTo>
                      <a:cubicBezTo>
                        <a:pt x="70" y="138"/>
                        <a:pt x="70" y="137"/>
                        <a:pt x="70" y="137"/>
                      </a:cubicBezTo>
                      <a:cubicBezTo>
                        <a:pt x="0" y="3"/>
                        <a:pt x="0" y="3"/>
                        <a:pt x="0" y="3"/>
                      </a:cubicBezTo>
                      <a:cubicBezTo>
                        <a:pt x="0" y="2"/>
                        <a:pt x="0" y="1"/>
                        <a:pt x="1" y="1"/>
                      </a:cubicBezTo>
                      <a:cubicBezTo>
                        <a:pt x="2" y="0"/>
                        <a:pt x="2" y="1"/>
                        <a:pt x="3" y="1"/>
                      </a:cubicBezTo>
                      <a:cubicBezTo>
                        <a:pt x="71" y="133"/>
                        <a:pt x="71" y="133"/>
                        <a:pt x="71" y="133"/>
                      </a:cubicBezTo>
                      <a:cubicBezTo>
                        <a:pt x="139" y="1"/>
                        <a:pt x="139" y="1"/>
                        <a:pt x="139" y="1"/>
                      </a:cubicBezTo>
                      <a:cubicBezTo>
                        <a:pt x="140" y="1"/>
                        <a:pt x="140" y="0"/>
                        <a:pt x="141" y="1"/>
                      </a:cubicBezTo>
                      <a:cubicBezTo>
                        <a:pt x="142" y="1"/>
                        <a:pt x="142" y="2"/>
                        <a:pt x="142" y="3"/>
                      </a:cubicBezTo>
                      <a:cubicBezTo>
                        <a:pt x="72" y="137"/>
                        <a:pt x="72" y="137"/>
                        <a:pt x="72" y="137"/>
                      </a:cubicBezTo>
                      <a:cubicBezTo>
                        <a:pt x="72" y="137"/>
                        <a:pt x="71" y="138"/>
                        <a:pt x="71" y="138"/>
                      </a:cubicBezTo>
                      <a:close/>
                    </a:path>
                  </a:pathLst>
                </a:custGeom>
                <a:solidFill>
                  <a:srgbClr val="4D4D4F"/>
                </a:solid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118" name="Freeform 174"/>
                <p:cNvSpPr>
                  <a:spLocks/>
                </p:cNvSpPr>
                <p:nvPr/>
              </p:nvSpPr>
              <p:spPr bwMode="auto">
                <a:xfrm>
                  <a:off x="3136445" y="1222592"/>
                  <a:ext cx="86404" cy="80935"/>
                </a:xfrm>
                <a:custGeom>
                  <a:avLst/>
                  <a:gdLst>
                    <a:gd name="T0" fmla="*/ 146 w 147"/>
                    <a:gd name="T1" fmla="*/ 137 h 137"/>
                    <a:gd name="T2" fmla="*/ 144 w 147"/>
                    <a:gd name="T3" fmla="*/ 136 h 137"/>
                    <a:gd name="T4" fmla="*/ 144 w 147"/>
                    <a:gd name="T5" fmla="*/ 5 h 137"/>
                    <a:gd name="T6" fmla="*/ 75 w 147"/>
                    <a:gd name="T7" fmla="*/ 80 h 137"/>
                    <a:gd name="T8" fmla="*/ 73 w 147"/>
                    <a:gd name="T9" fmla="*/ 80 h 137"/>
                    <a:gd name="T10" fmla="*/ 3 w 147"/>
                    <a:gd name="T11" fmla="*/ 5 h 137"/>
                    <a:gd name="T12" fmla="*/ 3 w 147"/>
                    <a:gd name="T13" fmla="*/ 136 h 137"/>
                    <a:gd name="T14" fmla="*/ 2 w 147"/>
                    <a:gd name="T15" fmla="*/ 137 h 137"/>
                    <a:gd name="T16" fmla="*/ 0 w 147"/>
                    <a:gd name="T17" fmla="*/ 136 h 137"/>
                    <a:gd name="T18" fmla="*/ 0 w 147"/>
                    <a:gd name="T19" fmla="*/ 2 h 137"/>
                    <a:gd name="T20" fmla="*/ 1 w 147"/>
                    <a:gd name="T21" fmla="*/ 1 h 137"/>
                    <a:gd name="T22" fmla="*/ 3 w 147"/>
                    <a:gd name="T23" fmla="*/ 1 h 137"/>
                    <a:gd name="T24" fmla="*/ 74 w 147"/>
                    <a:gd name="T25" fmla="*/ 77 h 137"/>
                    <a:gd name="T26" fmla="*/ 145 w 147"/>
                    <a:gd name="T27" fmla="*/ 1 h 137"/>
                    <a:gd name="T28" fmla="*/ 146 w 147"/>
                    <a:gd name="T29" fmla="*/ 1 h 137"/>
                    <a:gd name="T30" fmla="*/ 147 w 147"/>
                    <a:gd name="T31" fmla="*/ 2 h 137"/>
                    <a:gd name="T32" fmla="*/ 147 w 147"/>
                    <a:gd name="T33" fmla="*/ 136 h 137"/>
                    <a:gd name="T34" fmla="*/ 146 w 147"/>
                    <a:gd name="T35"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7" h="137">
                      <a:moveTo>
                        <a:pt x="146" y="137"/>
                      </a:moveTo>
                      <a:cubicBezTo>
                        <a:pt x="145" y="137"/>
                        <a:pt x="144" y="137"/>
                        <a:pt x="144" y="136"/>
                      </a:cubicBezTo>
                      <a:cubicBezTo>
                        <a:pt x="144" y="5"/>
                        <a:pt x="144" y="5"/>
                        <a:pt x="144" y="5"/>
                      </a:cubicBezTo>
                      <a:cubicBezTo>
                        <a:pt x="75" y="80"/>
                        <a:pt x="75" y="80"/>
                        <a:pt x="75" y="80"/>
                      </a:cubicBezTo>
                      <a:cubicBezTo>
                        <a:pt x="74" y="81"/>
                        <a:pt x="73" y="81"/>
                        <a:pt x="73" y="80"/>
                      </a:cubicBezTo>
                      <a:cubicBezTo>
                        <a:pt x="3" y="5"/>
                        <a:pt x="3" y="5"/>
                        <a:pt x="3" y="5"/>
                      </a:cubicBezTo>
                      <a:cubicBezTo>
                        <a:pt x="3" y="136"/>
                        <a:pt x="3" y="136"/>
                        <a:pt x="3" y="136"/>
                      </a:cubicBezTo>
                      <a:cubicBezTo>
                        <a:pt x="3" y="137"/>
                        <a:pt x="3" y="137"/>
                        <a:pt x="2" y="137"/>
                      </a:cubicBezTo>
                      <a:cubicBezTo>
                        <a:pt x="1" y="137"/>
                        <a:pt x="0" y="137"/>
                        <a:pt x="0" y="136"/>
                      </a:cubicBezTo>
                      <a:cubicBezTo>
                        <a:pt x="0" y="2"/>
                        <a:pt x="0" y="2"/>
                        <a:pt x="0" y="2"/>
                      </a:cubicBezTo>
                      <a:cubicBezTo>
                        <a:pt x="0" y="1"/>
                        <a:pt x="1" y="1"/>
                        <a:pt x="1" y="1"/>
                      </a:cubicBezTo>
                      <a:cubicBezTo>
                        <a:pt x="2" y="0"/>
                        <a:pt x="2" y="0"/>
                        <a:pt x="3" y="1"/>
                      </a:cubicBezTo>
                      <a:cubicBezTo>
                        <a:pt x="74" y="77"/>
                        <a:pt x="74" y="77"/>
                        <a:pt x="74" y="77"/>
                      </a:cubicBezTo>
                      <a:cubicBezTo>
                        <a:pt x="145" y="1"/>
                        <a:pt x="145" y="1"/>
                        <a:pt x="145" y="1"/>
                      </a:cubicBezTo>
                      <a:cubicBezTo>
                        <a:pt x="145" y="0"/>
                        <a:pt x="146" y="0"/>
                        <a:pt x="146" y="1"/>
                      </a:cubicBezTo>
                      <a:cubicBezTo>
                        <a:pt x="147" y="1"/>
                        <a:pt x="147" y="1"/>
                        <a:pt x="147" y="2"/>
                      </a:cubicBezTo>
                      <a:cubicBezTo>
                        <a:pt x="147" y="136"/>
                        <a:pt x="147" y="136"/>
                        <a:pt x="147" y="136"/>
                      </a:cubicBezTo>
                      <a:cubicBezTo>
                        <a:pt x="147" y="137"/>
                        <a:pt x="146" y="137"/>
                        <a:pt x="146" y="137"/>
                      </a:cubicBezTo>
                      <a:close/>
                    </a:path>
                  </a:pathLst>
                </a:custGeom>
                <a:solidFill>
                  <a:srgbClr val="4D4D4F"/>
                </a:solid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en-US"/>
                </a:p>
              </p:txBody>
            </p:sp>
          </p:grpSp>
          <p:sp>
            <p:nvSpPr>
              <p:cNvPr id="119" name="Freeform 175"/>
              <p:cNvSpPr>
                <a:spLocks/>
              </p:cNvSpPr>
              <p:nvPr/>
            </p:nvSpPr>
            <p:spPr bwMode="auto">
              <a:xfrm>
                <a:off x="2784816" y="1534179"/>
                <a:ext cx="375145" cy="1094"/>
              </a:xfrm>
              <a:custGeom>
                <a:avLst/>
                <a:gdLst>
                  <a:gd name="T0" fmla="*/ 637 w 639"/>
                  <a:gd name="T1" fmla="*/ 3 h 3"/>
                  <a:gd name="T2" fmla="*/ 1 w 639"/>
                  <a:gd name="T3" fmla="*/ 3 h 3"/>
                  <a:gd name="T4" fmla="*/ 0 w 639"/>
                  <a:gd name="T5" fmla="*/ 2 h 3"/>
                  <a:gd name="T6" fmla="*/ 1 w 639"/>
                  <a:gd name="T7" fmla="*/ 0 h 3"/>
                  <a:gd name="T8" fmla="*/ 637 w 639"/>
                  <a:gd name="T9" fmla="*/ 0 h 3"/>
                  <a:gd name="T10" fmla="*/ 639 w 639"/>
                  <a:gd name="T11" fmla="*/ 2 h 3"/>
                  <a:gd name="T12" fmla="*/ 637 w 639"/>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639" h="3">
                    <a:moveTo>
                      <a:pt x="637" y="3"/>
                    </a:moveTo>
                    <a:cubicBezTo>
                      <a:pt x="1" y="3"/>
                      <a:pt x="1" y="3"/>
                      <a:pt x="1" y="3"/>
                    </a:cubicBezTo>
                    <a:cubicBezTo>
                      <a:pt x="1" y="3"/>
                      <a:pt x="0" y="2"/>
                      <a:pt x="0" y="2"/>
                    </a:cubicBezTo>
                    <a:cubicBezTo>
                      <a:pt x="0" y="1"/>
                      <a:pt x="1" y="0"/>
                      <a:pt x="1" y="0"/>
                    </a:cubicBezTo>
                    <a:cubicBezTo>
                      <a:pt x="637" y="0"/>
                      <a:pt x="637" y="0"/>
                      <a:pt x="637" y="0"/>
                    </a:cubicBezTo>
                    <a:cubicBezTo>
                      <a:pt x="638" y="0"/>
                      <a:pt x="639" y="1"/>
                      <a:pt x="639" y="2"/>
                    </a:cubicBezTo>
                    <a:cubicBezTo>
                      <a:pt x="639" y="2"/>
                      <a:pt x="638" y="3"/>
                      <a:pt x="637" y="3"/>
                    </a:cubicBezTo>
                    <a:close/>
                  </a:path>
                </a:pathLst>
              </a:custGeom>
              <a:solidFill>
                <a:srgbClr val="4D4D4F"/>
              </a:solidFill>
              <a:ln w="9525">
                <a:solidFill>
                  <a:schemeClr val="bg1">
                    <a:lumMod val="65000"/>
                  </a:schemeClr>
                </a:solidFill>
                <a:round/>
                <a:headEnd/>
                <a:tailEnd/>
              </a:ln>
              <a:extLst/>
            </p:spPr>
            <p:txBody>
              <a:bodyPr vert="horz" wrap="square" lIns="91440" tIns="45720" rIns="91440" bIns="45720" numCol="1" anchor="t" anchorCtr="0" compatLnSpc="1">
                <a:prstTxWarp prst="textNoShape">
                  <a:avLst/>
                </a:prstTxWarp>
              </a:bodyPr>
              <a:lstStyle/>
              <a:p>
                <a:endParaRPr lang="en-US"/>
              </a:p>
            </p:txBody>
          </p:sp>
        </p:grpSp>
        <p:grpSp>
          <p:nvGrpSpPr>
            <p:cNvPr id="120" name="Group 119"/>
            <p:cNvGrpSpPr/>
            <p:nvPr/>
          </p:nvGrpSpPr>
          <p:grpSpPr>
            <a:xfrm>
              <a:off x="473627" y="2797900"/>
              <a:ext cx="468111" cy="279263"/>
              <a:chOff x="2147927" y="4274287"/>
              <a:chExt cx="1019175" cy="608013"/>
            </a:xfrm>
          </p:grpSpPr>
          <p:sp>
            <p:nvSpPr>
              <p:cNvPr id="121" name="Freeform 1112"/>
              <p:cNvSpPr>
                <a:spLocks noEditPoints="1"/>
              </p:cNvSpPr>
              <p:nvPr/>
            </p:nvSpPr>
            <p:spPr bwMode="auto">
              <a:xfrm>
                <a:off x="2374939" y="4277462"/>
                <a:ext cx="788988" cy="603250"/>
              </a:xfrm>
              <a:custGeom>
                <a:avLst/>
                <a:gdLst>
                  <a:gd name="T0" fmla="*/ 11 w 664"/>
                  <a:gd name="T1" fmla="*/ 507 h 507"/>
                  <a:gd name="T2" fmla="*/ 0 w 664"/>
                  <a:gd name="T3" fmla="*/ 497 h 507"/>
                  <a:gd name="T4" fmla="*/ 0 w 664"/>
                  <a:gd name="T5" fmla="*/ 168 h 507"/>
                  <a:gd name="T6" fmla="*/ 214 w 664"/>
                  <a:gd name="T7" fmla="*/ 168 h 507"/>
                  <a:gd name="T8" fmla="*/ 229 w 664"/>
                  <a:gd name="T9" fmla="*/ 183 h 507"/>
                  <a:gd name="T10" fmla="*/ 229 w 664"/>
                  <a:gd name="T11" fmla="*/ 252 h 507"/>
                  <a:gd name="T12" fmla="*/ 214 w 664"/>
                  <a:gd name="T13" fmla="*/ 267 h 507"/>
                  <a:gd name="T14" fmla="*/ 199 w 664"/>
                  <a:gd name="T15" fmla="*/ 267 h 507"/>
                  <a:gd name="T16" fmla="*/ 199 w 664"/>
                  <a:gd name="T17" fmla="*/ 292 h 507"/>
                  <a:gd name="T18" fmla="*/ 214 w 664"/>
                  <a:gd name="T19" fmla="*/ 292 h 507"/>
                  <a:gd name="T20" fmla="*/ 229 w 664"/>
                  <a:gd name="T21" fmla="*/ 307 h 507"/>
                  <a:gd name="T22" fmla="*/ 229 w 664"/>
                  <a:gd name="T23" fmla="*/ 376 h 507"/>
                  <a:gd name="T24" fmla="*/ 214 w 664"/>
                  <a:gd name="T25" fmla="*/ 391 h 507"/>
                  <a:gd name="T26" fmla="*/ 199 w 664"/>
                  <a:gd name="T27" fmla="*/ 391 h 507"/>
                  <a:gd name="T28" fmla="*/ 199 w 664"/>
                  <a:gd name="T29" fmla="*/ 416 h 507"/>
                  <a:gd name="T30" fmla="*/ 214 w 664"/>
                  <a:gd name="T31" fmla="*/ 416 h 507"/>
                  <a:gd name="T32" fmla="*/ 229 w 664"/>
                  <a:gd name="T33" fmla="*/ 431 h 507"/>
                  <a:gd name="T34" fmla="*/ 229 w 664"/>
                  <a:gd name="T35" fmla="*/ 500 h 507"/>
                  <a:gd name="T36" fmla="*/ 227 w 664"/>
                  <a:gd name="T37" fmla="*/ 507 h 507"/>
                  <a:gd name="T38" fmla="*/ 11 w 664"/>
                  <a:gd name="T39" fmla="*/ 507 h 507"/>
                  <a:gd name="T40" fmla="*/ 653 w 664"/>
                  <a:gd name="T41" fmla="*/ 0 h 507"/>
                  <a:gd name="T42" fmla="*/ 424 w 664"/>
                  <a:gd name="T43" fmla="*/ 0 h 507"/>
                  <a:gd name="T44" fmla="*/ 408 w 664"/>
                  <a:gd name="T45" fmla="*/ 9 h 507"/>
                  <a:gd name="T46" fmla="*/ 368 w 664"/>
                  <a:gd name="T47" fmla="*/ 65 h 507"/>
                  <a:gd name="T48" fmla="*/ 352 w 664"/>
                  <a:gd name="T49" fmla="*/ 74 h 507"/>
                  <a:gd name="T50" fmla="*/ 11 w 664"/>
                  <a:gd name="T51" fmla="*/ 74 h 507"/>
                  <a:gd name="T52" fmla="*/ 0 w 664"/>
                  <a:gd name="T53" fmla="*/ 84 h 507"/>
                  <a:gd name="T54" fmla="*/ 0 w 664"/>
                  <a:gd name="T55" fmla="*/ 497 h 507"/>
                  <a:gd name="T56" fmla="*/ 11 w 664"/>
                  <a:gd name="T57" fmla="*/ 507 h 507"/>
                  <a:gd name="T58" fmla="*/ 653 w 664"/>
                  <a:gd name="T59" fmla="*/ 507 h 507"/>
                  <a:gd name="T60" fmla="*/ 664 w 664"/>
                  <a:gd name="T61" fmla="*/ 497 h 507"/>
                  <a:gd name="T62" fmla="*/ 664 w 664"/>
                  <a:gd name="T63" fmla="*/ 10 h 507"/>
                  <a:gd name="T64" fmla="*/ 653 w 664"/>
                  <a:gd name="T65" fmla="*/ 0 h 5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64" h="507">
                    <a:moveTo>
                      <a:pt x="11" y="507"/>
                    </a:moveTo>
                    <a:cubicBezTo>
                      <a:pt x="5" y="507"/>
                      <a:pt x="0" y="502"/>
                      <a:pt x="0" y="497"/>
                    </a:cubicBezTo>
                    <a:cubicBezTo>
                      <a:pt x="0" y="168"/>
                      <a:pt x="0" y="168"/>
                      <a:pt x="0" y="168"/>
                    </a:cubicBezTo>
                    <a:cubicBezTo>
                      <a:pt x="214" y="168"/>
                      <a:pt x="214" y="168"/>
                      <a:pt x="214" y="168"/>
                    </a:cubicBezTo>
                    <a:cubicBezTo>
                      <a:pt x="222" y="168"/>
                      <a:pt x="229" y="175"/>
                      <a:pt x="229" y="183"/>
                    </a:cubicBezTo>
                    <a:cubicBezTo>
                      <a:pt x="229" y="252"/>
                      <a:pt x="229" y="252"/>
                      <a:pt x="229" y="252"/>
                    </a:cubicBezTo>
                    <a:cubicBezTo>
                      <a:pt x="229" y="260"/>
                      <a:pt x="222" y="267"/>
                      <a:pt x="214" y="267"/>
                    </a:cubicBezTo>
                    <a:cubicBezTo>
                      <a:pt x="199" y="267"/>
                      <a:pt x="199" y="267"/>
                      <a:pt x="199" y="267"/>
                    </a:cubicBezTo>
                    <a:cubicBezTo>
                      <a:pt x="199" y="292"/>
                      <a:pt x="199" y="292"/>
                      <a:pt x="199" y="292"/>
                    </a:cubicBezTo>
                    <a:cubicBezTo>
                      <a:pt x="214" y="292"/>
                      <a:pt x="214" y="292"/>
                      <a:pt x="214" y="292"/>
                    </a:cubicBezTo>
                    <a:cubicBezTo>
                      <a:pt x="222" y="292"/>
                      <a:pt x="229" y="299"/>
                      <a:pt x="229" y="307"/>
                    </a:cubicBezTo>
                    <a:cubicBezTo>
                      <a:pt x="229" y="376"/>
                      <a:pt x="229" y="376"/>
                      <a:pt x="229" y="376"/>
                    </a:cubicBezTo>
                    <a:cubicBezTo>
                      <a:pt x="229" y="384"/>
                      <a:pt x="222" y="391"/>
                      <a:pt x="214" y="391"/>
                    </a:cubicBezTo>
                    <a:cubicBezTo>
                      <a:pt x="199" y="391"/>
                      <a:pt x="199" y="391"/>
                      <a:pt x="199" y="391"/>
                    </a:cubicBezTo>
                    <a:cubicBezTo>
                      <a:pt x="199" y="416"/>
                      <a:pt x="199" y="416"/>
                      <a:pt x="199" y="416"/>
                    </a:cubicBezTo>
                    <a:cubicBezTo>
                      <a:pt x="214" y="416"/>
                      <a:pt x="214" y="416"/>
                      <a:pt x="214" y="416"/>
                    </a:cubicBezTo>
                    <a:cubicBezTo>
                      <a:pt x="222" y="416"/>
                      <a:pt x="229" y="423"/>
                      <a:pt x="229" y="431"/>
                    </a:cubicBezTo>
                    <a:cubicBezTo>
                      <a:pt x="229" y="500"/>
                      <a:pt x="229" y="500"/>
                      <a:pt x="229" y="500"/>
                    </a:cubicBezTo>
                    <a:cubicBezTo>
                      <a:pt x="229" y="502"/>
                      <a:pt x="228" y="505"/>
                      <a:pt x="227" y="507"/>
                    </a:cubicBezTo>
                    <a:cubicBezTo>
                      <a:pt x="11" y="507"/>
                      <a:pt x="11" y="507"/>
                      <a:pt x="11" y="507"/>
                    </a:cubicBezTo>
                    <a:moveTo>
                      <a:pt x="653" y="0"/>
                    </a:moveTo>
                    <a:cubicBezTo>
                      <a:pt x="424" y="0"/>
                      <a:pt x="424" y="0"/>
                      <a:pt x="424" y="0"/>
                    </a:cubicBezTo>
                    <a:cubicBezTo>
                      <a:pt x="418" y="0"/>
                      <a:pt x="411" y="4"/>
                      <a:pt x="408" y="9"/>
                    </a:cubicBezTo>
                    <a:cubicBezTo>
                      <a:pt x="368" y="65"/>
                      <a:pt x="368" y="65"/>
                      <a:pt x="368" y="65"/>
                    </a:cubicBezTo>
                    <a:cubicBezTo>
                      <a:pt x="365" y="70"/>
                      <a:pt x="358" y="74"/>
                      <a:pt x="352" y="74"/>
                    </a:cubicBezTo>
                    <a:cubicBezTo>
                      <a:pt x="11" y="74"/>
                      <a:pt x="11" y="74"/>
                      <a:pt x="11" y="74"/>
                    </a:cubicBezTo>
                    <a:cubicBezTo>
                      <a:pt x="5" y="74"/>
                      <a:pt x="0" y="78"/>
                      <a:pt x="0" y="84"/>
                    </a:cubicBezTo>
                    <a:cubicBezTo>
                      <a:pt x="0" y="497"/>
                      <a:pt x="0" y="497"/>
                      <a:pt x="0" y="497"/>
                    </a:cubicBezTo>
                    <a:cubicBezTo>
                      <a:pt x="0" y="502"/>
                      <a:pt x="5" y="507"/>
                      <a:pt x="11" y="507"/>
                    </a:cubicBezTo>
                    <a:cubicBezTo>
                      <a:pt x="653" y="507"/>
                      <a:pt x="653" y="507"/>
                      <a:pt x="653" y="507"/>
                    </a:cubicBezTo>
                    <a:cubicBezTo>
                      <a:pt x="659" y="507"/>
                      <a:pt x="664" y="502"/>
                      <a:pt x="664" y="497"/>
                    </a:cubicBezTo>
                    <a:cubicBezTo>
                      <a:pt x="664" y="10"/>
                      <a:pt x="664" y="10"/>
                      <a:pt x="664" y="10"/>
                    </a:cubicBezTo>
                    <a:cubicBezTo>
                      <a:pt x="664" y="5"/>
                      <a:pt x="659" y="0"/>
                      <a:pt x="653" y="0"/>
                    </a:cubicBezTo>
                  </a:path>
                </a:pathLst>
              </a:custGeom>
              <a:solidFill>
                <a:srgbClr val="D0E4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1113"/>
              <p:cNvSpPr>
                <a:spLocks/>
              </p:cNvSpPr>
              <p:nvPr/>
            </p:nvSpPr>
            <p:spPr bwMode="auto">
              <a:xfrm>
                <a:off x="2374939" y="4277462"/>
                <a:ext cx="788988" cy="107950"/>
              </a:xfrm>
              <a:custGeom>
                <a:avLst/>
                <a:gdLst>
                  <a:gd name="T0" fmla="*/ 352 w 664"/>
                  <a:gd name="T1" fmla="*/ 91 h 91"/>
                  <a:gd name="T2" fmla="*/ 383 w 664"/>
                  <a:gd name="T3" fmla="*/ 75 h 91"/>
                  <a:gd name="T4" fmla="*/ 422 w 664"/>
                  <a:gd name="T5" fmla="*/ 19 h 91"/>
                  <a:gd name="T6" fmla="*/ 424 w 664"/>
                  <a:gd name="T7" fmla="*/ 18 h 91"/>
                  <a:gd name="T8" fmla="*/ 538 w 664"/>
                  <a:gd name="T9" fmla="*/ 18 h 91"/>
                  <a:gd name="T10" fmla="*/ 646 w 664"/>
                  <a:gd name="T11" fmla="*/ 18 h 91"/>
                  <a:gd name="T12" fmla="*/ 664 w 664"/>
                  <a:gd name="T13" fmla="*/ 18 h 91"/>
                  <a:gd name="T14" fmla="*/ 664 w 664"/>
                  <a:gd name="T15" fmla="*/ 10 h 91"/>
                  <a:gd name="T16" fmla="*/ 653 w 664"/>
                  <a:gd name="T17" fmla="*/ 0 h 91"/>
                  <a:gd name="T18" fmla="*/ 424 w 664"/>
                  <a:gd name="T19" fmla="*/ 0 h 91"/>
                  <a:gd name="T20" fmla="*/ 408 w 664"/>
                  <a:gd name="T21" fmla="*/ 9 h 91"/>
                  <a:gd name="T22" fmla="*/ 368 w 664"/>
                  <a:gd name="T23" fmla="*/ 65 h 91"/>
                  <a:gd name="T24" fmla="*/ 352 w 664"/>
                  <a:gd name="T25" fmla="*/ 74 h 91"/>
                  <a:gd name="T26" fmla="*/ 11 w 664"/>
                  <a:gd name="T27" fmla="*/ 74 h 91"/>
                  <a:gd name="T28" fmla="*/ 0 w 664"/>
                  <a:gd name="T29" fmla="*/ 84 h 91"/>
                  <a:gd name="T30" fmla="*/ 0 w 664"/>
                  <a:gd name="T31" fmla="*/ 91 h 91"/>
                  <a:gd name="T32" fmla="*/ 18 w 664"/>
                  <a:gd name="T33" fmla="*/ 91 h 91"/>
                  <a:gd name="T34" fmla="*/ 48 w 664"/>
                  <a:gd name="T35" fmla="*/ 91 h 91"/>
                  <a:gd name="T36" fmla="*/ 352 w 664"/>
                  <a:gd name="T37" fmla="*/ 91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64" h="91">
                    <a:moveTo>
                      <a:pt x="352" y="91"/>
                    </a:moveTo>
                    <a:cubicBezTo>
                      <a:pt x="364" y="91"/>
                      <a:pt x="376" y="85"/>
                      <a:pt x="383" y="75"/>
                    </a:cubicBezTo>
                    <a:cubicBezTo>
                      <a:pt x="422" y="19"/>
                      <a:pt x="422" y="19"/>
                      <a:pt x="422" y="19"/>
                    </a:cubicBezTo>
                    <a:cubicBezTo>
                      <a:pt x="423" y="19"/>
                      <a:pt x="423" y="18"/>
                      <a:pt x="424" y="18"/>
                    </a:cubicBezTo>
                    <a:cubicBezTo>
                      <a:pt x="538" y="18"/>
                      <a:pt x="538" y="18"/>
                      <a:pt x="538" y="18"/>
                    </a:cubicBezTo>
                    <a:cubicBezTo>
                      <a:pt x="646" y="18"/>
                      <a:pt x="646" y="18"/>
                      <a:pt x="646" y="18"/>
                    </a:cubicBezTo>
                    <a:cubicBezTo>
                      <a:pt x="664" y="18"/>
                      <a:pt x="664" y="18"/>
                      <a:pt x="664" y="18"/>
                    </a:cubicBezTo>
                    <a:cubicBezTo>
                      <a:pt x="664" y="10"/>
                      <a:pt x="664" y="10"/>
                      <a:pt x="664" y="10"/>
                    </a:cubicBezTo>
                    <a:cubicBezTo>
                      <a:pt x="664" y="5"/>
                      <a:pt x="659" y="0"/>
                      <a:pt x="653" y="0"/>
                    </a:cubicBezTo>
                    <a:cubicBezTo>
                      <a:pt x="424" y="0"/>
                      <a:pt x="424" y="0"/>
                      <a:pt x="424" y="0"/>
                    </a:cubicBezTo>
                    <a:cubicBezTo>
                      <a:pt x="418" y="0"/>
                      <a:pt x="411" y="4"/>
                      <a:pt x="408" y="9"/>
                    </a:cubicBezTo>
                    <a:cubicBezTo>
                      <a:pt x="368" y="65"/>
                      <a:pt x="368" y="65"/>
                      <a:pt x="368" y="65"/>
                    </a:cubicBezTo>
                    <a:cubicBezTo>
                      <a:pt x="365" y="70"/>
                      <a:pt x="358" y="74"/>
                      <a:pt x="352" y="74"/>
                    </a:cubicBezTo>
                    <a:cubicBezTo>
                      <a:pt x="11" y="74"/>
                      <a:pt x="11" y="74"/>
                      <a:pt x="11" y="74"/>
                    </a:cubicBezTo>
                    <a:cubicBezTo>
                      <a:pt x="5" y="74"/>
                      <a:pt x="0" y="78"/>
                      <a:pt x="0" y="84"/>
                    </a:cubicBezTo>
                    <a:cubicBezTo>
                      <a:pt x="0" y="91"/>
                      <a:pt x="0" y="91"/>
                      <a:pt x="0" y="91"/>
                    </a:cubicBezTo>
                    <a:cubicBezTo>
                      <a:pt x="18" y="91"/>
                      <a:pt x="18" y="91"/>
                      <a:pt x="18" y="91"/>
                    </a:cubicBezTo>
                    <a:cubicBezTo>
                      <a:pt x="48" y="91"/>
                      <a:pt x="48" y="91"/>
                      <a:pt x="48" y="91"/>
                    </a:cubicBezTo>
                    <a:lnTo>
                      <a:pt x="352" y="9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Freeform 1114"/>
              <p:cNvSpPr>
                <a:spLocks/>
              </p:cNvSpPr>
              <p:nvPr/>
            </p:nvSpPr>
            <p:spPr bwMode="auto">
              <a:xfrm>
                <a:off x="2374939" y="4477487"/>
                <a:ext cx="273050" cy="403225"/>
              </a:xfrm>
              <a:custGeom>
                <a:avLst/>
                <a:gdLst>
                  <a:gd name="T0" fmla="*/ 214 w 229"/>
                  <a:gd name="T1" fmla="*/ 0 h 339"/>
                  <a:gd name="T2" fmla="*/ 0 w 229"/>
                  <a:gd name="T3" fmla="*/ 0 h 339"/>
                  <a:gd name="T4" fmla="*/ 0 w 229"/>
                  <a:gd name="T5" fmla="*/ 329 h 339"/>
                  <a:gd name="T6" fmla="*/ 11 w 229"/>
                  <a:gd name="T7" fmla="*/ 339 h 339"/>
                  <a:gd name="T8" fmla="*/ 227 w 229"/>
                  <a:gd name="T9" fmla="*/ 339 h 339"/>
                  <a:gd name="T10" fmla="*/ 229 w 229"/>
                  <a:gd name="T11" fmla="*/ 332 h 339"/>
                  <a:gd name="T12" fmla="*/ 229 w 229"/>
                  <a:gd name="T13" fmla="*/ 263 h 339"/>
                  <a:gd name="T14" fmla="*/ 214 w 229"/>
                  <a:gd name="T15" fmla="*/ 248 h 339"/>
                  <a:gd name="T16" fmla="*/ 199 w 229"/>
                  <a:gd name="T17" fmla="*/ 248 h 339"/>
                  <a:gd name="T18" fmla="*/ 199 w 229"/>
                  <a:gd name="T19" fmla="*/ 223 h 339"/>
                  <a:gd name="T20" fmla="*/ 214 w 229"/>
                  <a:gd name="T21" fmla="*/ 223 h 339"/>
                  <a:gd name="T22" fmla="*/ 229 w 229"/>
                  <a:gd name="T23" fmla="*/ 208 h 339"/>
                  <a:gd name="T24" fmla="*/ 229 w 229"/>
                  <a:gd name="T25" fmla="*/ 139 h 339"/>
                  <a:gd name="T26" fmla="*/ 214 w 229"/>
                  <a:gd name="T27" fmla="*/ 124 h 339"/>
                  <a:gd name="T28" fmla="*/ 199 w 229"/>
                  <a:gd name="T29" fmla="*/ 124 h 339"/>
                  <a:gd name="T30" fmla="*/ 199 w 229"/>
                  <a:gd name="T31" fmla="*/ 99 h 339"/>
                  <a:gd name="T32" fmla="*/ 214 w 229"/>
                  <a:gd name="T33" fmla="*/ 99 h 339"/>
                  <a:gd name="T34" fmla="*/ 229 w 229"/>
                  <a:gd name="T35" fmla="*/ 84 h 339"/>
                  <a:gd name="T36" fmla="*/ 229 w 229"/>
                  <a:gd name="T37" fmla="*/ 15 h 339"/>
                  <a:gd name="T38" fmla="*/ 214 w 229"/>
                  <a:gd name="T39" fmla="*/ 0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9" h="339">
                    <a:moveTo>
                      <a:pt x="214" y="0"/>
                    </a:moveTo>
                    <a:cubicBezTo>
                      <a:pt x="0" y="0"/>
                      <a:pt x="0" y="0"/>
                      <a:pt x="0" y="0"/>
                    </a:cubicBezTo>
                    <a:cubicBezTo>
                      <a:pt x="0" y="329"/>
                      <a:pt x="0" y="329"/>
                      <a:pt x="0" y="329"/>
                    </a:cubicBezTo>
                    <a:cubicBezTo>
                      <a:pt x="0" y="334"/>
                      <a:pt x="5" y="339"/>
                      <a:pt x="11" y="339"/>
                    </a:cubicBezTo>
                    <a:cubicBezTo>
                      <a:pt x="227" y="339"/>
                      <a:pt x="227" y="339"/>
                      <a:pt x="227" y="339"/>
                    </a:cubicBezTo>
                    <a:cubicBezTo>
                      <a:pt x="228" y="337"/>
                      <a:pt x="229" y="334"/>
                      <a:pt x="229" y="332"/>
                    </a:cubicBezTo>
                    <a:cubicBezTo>
                      <a:pt x="229" y="263"/>
                      <a:pt x="229" y="263"/>
                      <a:pt x="229" y="263"/>
                    </a:cubicBezTo>
                    <a:cubicBezTo>
                      <a:pt x="229" y="255"/>
                      <a:pt x="222" y="248"/>
                      <a:pt x="214" y="248"/>
                    </a:cubicBezTo>
                    <a:cubicBezTo>
                      <a:pt x="199" y="248"/>
                      <a:pt x="199" y="248"/>
                      <a:pt x="199" y="248"/>
                    </a:cubicBezTo>
                    <a:cubicBezTo>
                      <a:pt x="199" y="223"/>
                      <a:pt x="199" y="223"/>
                      <a:pt x="199" y="223"/>
                    </a:cubicBezTo>
                    <a:cubicBezTo>
                      <a:pt x="214" y="223"/>
                      <a:pt x="214" y="223"/>
                      <a:pt x="214" y="223"/>
                    </a:cubicBezTo>
                    <a:cubicBezTo>
                      <a:pt x="222" y="223"/>
                      <a:pt x="229" y="216"/>
                      <a:pt x="229" y="208"/>
                    </a:cubicBezTo>
                    <a:cubicBezTo>
                      <a:pt x="229" y="139"/>
                      <a:pt x="229" y="139"/>
                      <a:pt x="229" y="139"/>
                    </a:cubicBezTo>
                    <a:cubicBezTo>
                      <a:pt x="229" y="131"/>
                      <a:pt x="222" y="124"/>
                      <a:pt x="214" y="124"/>
                    </a:cubicBezTo>
                    <a:cubicBezTo>
                      <a:pt x="199" y="124"/>
                      <a:pt x="199" y="124"/>
                      <a:pt x="199" y="124"/>
                    </a:cubicBezTo>
                    <a:cubicBezTo>
                      <a:pt x="199" y="99"/>
                      <a:pt x="199" y="99"/>
                      <a:pt x="199" y="99"/>
                    </a:cubicBezTo>
                    <a:cubicBezTo>
                      <a:pt x="214" y="99"/>
                      <a:pt x="214" y="99"/>
                      <a:pt x="214" y="99"/>
                    </a:cubicBezTo>
                    <a:cubicBezTo>
                      <a:pt x="222" y="99"/>
                      <a:pt x="229" y="92"/>
                      <a:pt x="229" y="84"/>
                    </a:cubicBezTo>
                    <a:cubicBezTo>
                      <a:pt x="229" y="15"/>
                      <a:pt x="229" y="15"/>
                      <a:pt x="229" y="15"/>
                    </a:cubicBezTo>
                    <a:cubicBezTo>
                      <a:pt x="229" y="7"/>
                      <a:pt x="222" y="0"/>
                      <a:pt x="214" y="0"/>
                    </a:cubicBezTo>
                  </a:path>
                </a:pathLst>
              </a:custGeom>
              <a:solidFill>
                <a:srgbClr val="BDD9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1115"/>
              <p:cNvSpPr>
                <a:spLocks/>
              </p:cNvSpPr>
              <p:nvPr/>
            </p:nvSpPr>
            <p:spPr bwMode="auto">
              <a:xfrm>
                <a:off x="2149514" y="4782287"/>
                <a:ext cx="450850" cy="98425"/>
              </a:xfrm>
              <a:custGeom>
                <a:avLst/>
                <a:gdLst>
                  <a:gd name="T0" fmla="*/ 0 w 379"/>
                  <a:gd name="T1" fmla="*/ 76 h 83"/>
                  <a:gd name="T2" fmla="*/ 7 w 379"/>
                  <a:gd name="T3" fmla="*/ 83 h 83"/>
                  <a:gd name="T4" fmla="*/ 372 w 379"/>
                  <a:gd name="T5" fmla="*/ 83 h 83"/>
                  <a:gd name="T6" fmla="*/ 379 w 379"/>
                  <a:gd name="T7" fmla="*/ 76 h 83"/>
                  <a:gd name="T8" fmla="*/ 379 w 379"/>
                  <a:gd name="T9" fmla="*/ 7 h 83"/>
                  <a:gd name="T10" fmla="*/ 372 w 379"/>
                  <a:gd name="T11" fmla="*/ 0 h 83"/>
                  <a:gd name="T12" fmla="*/ 7 w 379"/>
                  <a:gd name="T13" fmla="*/ 0 h 83"/>
                  <a:gd name="T14" fmla="*/ 0 w 379"/>
                  <a:gd name="T15" fmla="*/ 7 h 83"/>
                  <a:gd name="T16" fmla="*/ 0 w 379"/>
                  <a:gd name="T17" fmla="*/ 76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9" h="83">
                    <a:moveTo>
                      <a:pt x="0" y="76"/>
                    </a:moveTo>
                    <a:cubicBezTo>
                      <a:pt x="0" y="80"/>
                      <a:pt x="3" y="83"/>
                      <a:pt x="7" y="83"/>
                    </a:cubicBezTo>
                    <a:cubicBezTo>
                      <a:pt x="372" y="83"/>
                      <a:pt x="372" y="83"/>
                      <a:pt x="372" y="83"/>
                    </a:cubicBezTo>
                    <a:cubicBezTo>
                      <a:pt x="376" y="83"/>
                      <a:pt x="379" y="80"/>
                      <a:pt x="379" y="76"/>
                    </a:cubicBezTo>
                    <a:cubicBezTo>
                      <a:pt x="379" y="7"/>
                      <a:pt x="379" y="7"/>
                      <a:pt x="379" y="7"/>
                    </a:cubicBezTo>
                    <a:cubicBezTo>
                      <a:pt x="379" y="3"/>
                      <a:pt x="376" y="0"/>
                      <a:pt x="372" y="0"/>
                    </a:cubicBezTo>
                    <a:cubicBezTo>
                      <a:pt x="7" y="0"/>
                      <a:pt x="7" y="0"/>
                      <a:pt x="7" y="0"/>
                    </a:cubicBezTo>
                    <a:cubicBezTo>
                      <a:pt x="3" y="0"/>
                      <a:pt x="0" y="3"/>
                      <a:pt x="0" y="7"/>
                    </a:cubicBezTo>
                    <a:lnTo>
                      <a:pt x="0" y="76"/>
                    </a:lnTo>
                    <a:close/>
                  </a:path>
                </a:pathLst>
              </a:custGeom>
              <a:solidFill>
                <a:srgbClr val="E2E9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1116"/>
              <p:cNvSpPr>
                <a:spLocks/>
              </p:cNvSpPr>
              <p:nvPr/>
            </p:nvSpPr>
            <p:spPr bwMode="auto">
              <a:xfrm>
                <a:off x="2149514" y="4634650"/>
                <a:ext cx="450850" cy="98425"/>
              </a:xfrm>
              <a:custGeom>
                <a:avLst/>
                <a:gdLst>
                  <a:gd name="T0" fmla="*/ 0 w 379"/>
                  <a:gd name="T1" fmla="*/ 76 h 83"/>
                  <a:gd name="T2" fmla="*/ 7 w 379"/>
                  <a:gd name="T3" fmla="*/ 83 h 83"/>
                  <a:gd name="T4" fmla="*/ 372 w 379"/>
                  <a:gd name="T5" fmla="*/ 83 h 83"/>
                  <a:gd name="T6" fmla="*/ 379 w 379"/>
                  <a:gd name="T7" fmla="*/ 76 h 83"/>
                  <a:gd name="T8" fmla="*/ 379 w 379"/>
                  <a:gd name="T9" fmla="*/ 7 h 83"/>
                  <a:gd name="T10" fmla="*/ 372 w 379"/>
                  <a:gd name="T11" fmla="*/ 0 h 83"/>
                  <a:gd name="T12" fmla="*/ 7 w 379"/>
                  <a:gd name="T13" fmla="*/ 0 h 83"/>
                  <a:gd name="T14" fmla="*/ 0 w 379"/>
                  <a:gd name="T15" fmla="*/ 7 h 83"/>
                  <a:gd name="T16" fmla="*/ 0 w 379"/>
                  <a:gd name="T17" fmla="*/ 76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9" h="83">
                    <a:moveTo>
                      <a:pt x="0" y="76"/>
                    </a:moveTo>
                    <a:cubicBezTo>
                      <a:pt x="0" y="80"/>
                      <a:pt x="3" y="83"/>
                      <a:pt x="7" y="83"/>
                    </a:cubicBezTo>
                    <a:cubicBezTo>
                      <a:pt x="372" y="83"/>
                      <a:pt x="372" y="83"/>
                      <a:pt x="372" y="83"/>
                    </a:cubicBezTo>
                    <a:cubicBezTo>
                      <a:pt x="376" y="83"/>
                      <a:pt x="379" y="80"/>
                      <a:pt x="379" y="76"/>
                    </a:cubicBezTo>
                    <a:cubicBezTo>
                      <a:pt x="379" y="7"/>
                      <a:pt x="379" y="7"/>
                      <a:pt x="379" y="7"/>
                    </a:cubicBezTo>
                    <a:cubicBezTo>
                      <a:pt x="379" y="3"/>
                      <a:pt x="376" y="0"/>
                      <a:pt x="372" y="0"/>
                    </a:cubicBezTo>
                    <a:cubicBezTo>
                      <a:pt x="7" y="0"/>
                      <a:pt x="7" y="0"/>
                      <a:pt x="7" y="0"/>
                    </a:cubicBezTo>
                    <a:cubicBezTo>
                      <a:pt x="3" y="0"/>
                      <a:pt x="0" y="3"/>
                      <a:pt x="0" y="7"/>
                    </a:cubicBezTo>
                    <a:lnTo>
                      <a:pt x="0" y="76"/>
                    </a:lnTo>
                    <a:close/>
                  </a:path>
                </a:pathLst>
              </a:custGeom>
              <a:solidFill>
                <a:srgbClr val="E2E9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1117"/>
              <p:cNvSpPr>
                <a:spLocks/>
              </p:cNvSpPr>
              <p:nvPr/>
            </p:nvSpPr>
            <p:spPr bwMode="auto">
              <a:xfrm>
                <a:off x="2149514" y="4487012"/>
                <a:ext cx="450850" cy="98425"/>
              </a:xfrm>
              <a:custGeom>
                <a:avLst/>
                <a:gdLst>
                  <a:gd name="T0" fmla="*/ 0 w 379"/>
                  <a:gd name="T1" fmla="*/ 76 h 83"/>
                  <a:gd name="T2" fmla="*/ 7 w 379"/>
                  <a:gd name="T3" fmla="*/ 83 h 83"/>
                  <a:gd name="T4" fmla="*/ 372 w 379"/>
                  <a:gd name="T5" fmla="*/ 83 h 83"/>
                  <a:gd name="T6" fmla="*/ 379 w 379"/>
                  <a:gd name="T7" fmla="*/ 76 h 83"/>
                  <a:gd name="T8" fmla="*/ 379 w 379"/>
                  <a:gd name="T9" fmla="*/ 7 h 83"/>
                  <a:gd name="T10" fmla="*/ 372 w 379"/>
                  <a:gd name="T11" fmla="*/ 0 h 83"/>
                  <a:gd name="T12" fmla="*/ 7 w 379"/>
                  <a:gd name="T13" fmla="*/ 0 h 83"/>
                  <a:gd name="T14" fmla="*/ 0 w 379"/>
                  <a:gd name="T15" fmla="*/ 7 h 83"/>
                  <a:gd name="T16" fmla="*/ 0 w 379"/>
                  <a:gd name="T17" fmla="*/ 76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9" h="83">
                    <a:moveTo>
                      <a:pt x="0" y="76"/>
                    </a:moveTo>
                    <a:cubicBezTo>
                      <a:pt x="0" y="80"/>
                      <a:pt x="3" y="83"/>
                      <a:pt x="7" y="83"/>
                    </a:cubicBezTo>
                    <a:cubicBezTo>
                      <a:pt x="372" y="83"/>
                      <a:pt x="372" y="83"/>
                      <a:pt x="372" y="83"/>
                    </a:cubicBezTo>
                    <a:cubicBezTo>
                      <a:pt x="376" y="83"/>
                      <a:pt x="379" y="80"/>
                      <a:pt x="379" y="76"/>
                    </a:cubicBezTo>
                    <a:cubicBezTo>
                      <a:pt x="379" y="7"/>
                      <a:pt x="379" y="7"/>
                      <a:pt x="379" y="7"/>
                    </a:cubicBezTo>
                    <a:cubicBezTo>
                      <a:pt x="379" y="3"/>
                      <a:pt x="376" y="0"/>
                      <a:pt x="372" y="0"/>
                    </a:cubicBezTo>
                    <a:cubicBezTo>
                      <a:pt x="7" y="0"/>
                      <a:pt x="7" y="0"/>
                      <a:pt x="7" y="0"/>
                    </a:cubicBezTo>
                    <a:cubicBezTo>
                      <a:pt x="3" y="0"/>
                      <a:pt x="0" y="3"/>
                      <a:pt x="0" y="7"/>
                    </a:cubicBezTo>
                    <a:lnTo>
                      <a:pt x="0" y="76"/>
                    </a:lnTo>
                    <a:close/>
                  </a:path>
                </a:pathLst>
              </a:custGeom>
              <a:solidFill>
                <a:srgbClr val="E2E9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Rectangle 1118"/>
              <p:cNvSpPr>
                <a:spLocks noChangeArrowheads="1"/>
              </p:cNvSpPr>
              <p:nvPr/>
            </p:nvSpPr>
            <p:spPr bwMode="auto">
              <a:xfrm>
                <a:off x="2225714" y="4487012"/>
                <a:ext cx="31750" cy="984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Rectangle 1119"/>
              <p:cNvSpPr>
                <a:spLocks noChangeArrowheads="1"/>
              </p:cNvSpPr>
              <p:nvPr/>
            </p:nvSpPr>
            <p:spPr bwMode="auto">
              <a:xfrm>
                <a:off x="2225714" y="4634650"/>
                <a:ext cx="31750" cy="984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Rectangle 1120"/>
              <p:cNvSpPr>
                <a:spLocks noChangeArrowheads="1"/>
              </p:cNvSpPr>
              <p:nvPr/>
            </p:nvSpPr>
            <p:spPr bwMode="auto">
              <a:xfrm>
                <a:off x="2225714" y="4782287"/>
                <a:ext cx="31750" cy="984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Freeform 1121"/>
              <p:cNvSpPr>
                <a:spLocks/>
              </p:cNvSpPr>
              <p:nvPr/>
            </p:nvSpPr>
            <p:spPr bwMode="auto">
              <a:xfrm>
                <a:off x="2149514" y="4782287"/>
                <a:ext cx="450850" cy="33338"/>
              </a:xfrm>
              <a:custGeom>
                <a:avLst/>
                <a:gdLst>
                  <a:gd name="T0" fmla="*/ 7 w 379"/>
                  <a:gd name="T1" fmla="*/ 0 h 28"/>
                  <a:gd name="T2" fmla="*/ 372 w 379"/>
                  <a:gd name="T3" fmla="*/ 0 h 28"/>
                  <a:gd name="T4" fmla="*/ 379 w 379"/>
                  <a:gd name="T5" fmla="*/ 7 h 28"/>
                  <a:gd name="T6" fmla="*/ 379 w 379"/>
                  <a:gd name="T7" fmla="*/ 28 h 28"/>
                  <a:gd name="T8" fmla="*/ 372 w 379"/>
                  <a:gd name="T9" fmla="*/ 21 h 28"/>
                  <a:gd name="T10" fmla="*/ 7 w 379"/>
                  <a:gd name="T11" fmla="*/ 21 h 28"/>
                  <a:gd name="T12" fmla="*/ 0 w 379"/>
                  <a:gd name="T13" fmla="*/ 28 h 28"/>
                  <a:gd name="T14" fmla="*/ 0 w 379"/>
                  <a:gd name="T15" fmla="*/ 7 h 28"/>
                  <a:gd name="T16" fmla="*/ 7 w 379"/>
                  <a:gd name="T1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9" h="28">
                    <a:moveTo>
                      <a:pt x="7" y="0"/>
                    </a:moveTo>
                    <a:cubicBezTo>
                      <a:pt x="372" y="0"/>
                      <a:pt x="372" y="0"/>
                      <a:pt x="372" y="0"/>
                    </a:cubicBezTo>
                    <a:cubicBezTo>
                      <a:pt x="376" y="0"/>
                      <a:pt x="379" y="3"/>
                      <a:pt x="379" y="7"/>
                    </a:cubicBezTo>
                    <a:cubicBezTo>
                      <a:pt x="379" y="28"/>
                      <a:pt x="379" y="28"/>
                      <a:pt x="379" y="28"/>
                    </a:cubicBezTo>
                    <a:cubicBezTo>
                      <a:pt x="379" y="24"/>
                      <a:pt x="376" y="21"/>
                      <a:pt x="372" y="21"/>
                    </a:cubicBezTo>
                    <a:cubicBezTo>
                      <a:pt x="7" y="21"/>
                      <a:pt x="7" y="21"/>
                      <a:pt x="7" y="21"/>
                    </a:cubicBezTo>
                    <a:cubicBezTo>
                      <a:pt x="3" y="21"/>
                      <a:pt x="0" y="24"/>
                      <a:pt x="0" y="28"/>
                    </a:cubicBezTo>
                    <a:cubicBezTo>
                      <a:pt x="0" y="7"/>
                      <a:pt x="0" y="7"/>
                      <a:pt x="0" y="7"/>
                    </a:cubicBezTo>
                    <a:cubicBezTo>
                      <a:pt x="0" y="3"/>
                      <a:pt x="3" y="0"/>
                      <a:pt x="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Rectangle 1122"/>
              <p:cNvSpPr>
                <a:spLocks noChangeArrowheads="1"/>
              </p:cNvSpPr>
              <p:nvPr/>
            </p:nvSpPr>
            <p:spPr bwMode="auto">
              <a:xfrm>
                <a:off x="2455902" y="4634650"/>
                <a:ext cx="79375" cy="98425"/>
              </a:xfrm>
              <a:prstGeom prst="rect">
                <a:avLst/>
              </a:prstGeom>
              <a:solidFill>
                <a:srgbClr val="BECBD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 name="Rectangle 1123"/>
              <p:cNvSpPr>
                <a:spLocks noChangeArrowheads="1"/>
              </p:cNvSpPr>
              <p:nvPr/>
            </p:nvSpPr>
            <p:spPr bwMode="auto">
              <a:xfrm>
                <a:off x="2455902" y="4782287"/>
                <a:ext cx="79375" cy="98425"/>
              </a:xfrm>
              <a:prstGeom prst="rect">
                <a:avLst/>
              </a:prstGeom>
              <a:solidFill>
                <a:srgbClr val="BECBD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 name="Freeform 1124"/>
              <p:cNvSpPr>
                <a:spLocks/>
              </p:cNvSpPr>
              <p:nvPr/>
            </p:nvSpPr>
            <p:spPr bwMode="auto">
              <a:xfrm>
                <a:off x="2149514" y="4634650"/>
                <a:ext cx="450850" cy="33338"/>
              </a:xfrm>
              <a:custGeom>
                <a:avLst/>
                <a:gdLst>
                  <a:gd name="T0" fmla="*/ 7 w 379"/>
                  <a:gd name="T1" fmla="*/ 0 h 28"/>
                  <a:gd name="T2" fmla="*/ 372 w 379"/>
                  <a:gd name="T3" fmla="*/ 0 h 28"/>
                  <a:gd name="T4" fmla="*/ 379 w 379"/>
                  <a:gd name="T5" fmla="*/ 7 h 28"/>
                  <a:gd name="T6" fmla="*/ 379 w 379"/>
                  <a:gd name="T7" fmla="*/ 28 h 28"/>
                  <a:gd name="T8" fmla="*/ 372 w 379"/>
                  <a:gd name="T9" fmla="*/ 21 h 28"/>
                  <a:gd name="T10" fmla="*/ 7 w 379"/>
                  <a:gd name="T11" fmla="*/ 21 h 28"/>
                  <a:gd name="T12" fmla="*/ 0 w 379"/>
                  <a:gd name="T13" fmla="*/ 28 h 28"/>
                  <a:gd name="T14" fmla="*/ 0 w 379"/>
                  <a:gd name="T15" fmla="*/ 7 h 28"/>
                  <a:gd name="T16" fmla="*/ 7 w 379"/>
                  <a:gd name="T1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9" h="28">
                    <a:moveTo>
                      <a:pt x="7" y="0"/>
                    </a:moveTo>
                    <a:cubicBezTo>
                      <a:pt x="372" y="0"/>
                      <a:pt x="372" y="0"/>
                      <a:pt x="372" y="0"/>
                    </a:cubicBezTo>
                    <a:cubicBezTo>
                      <a:pt x="376" y="0"/>
                      <a:pt x="379" y="3"/>
                      <a:pt x="379" y="7"/>
                    </a:cubicBezTo>
                    <a:cubicBezTo>
                      <a:pt x="379" y="28"/>
                      <a:pt x="379" y="28"/>
                      <a:pt x="379" y="28"/>
                    </a:cubicBezTo>
                    <a:cubicBezTo>
                      <a:pt x="379" y="24"/>
                      <a:pt x="376" y="21"/>
                      <a:pt x="372" y="21"/>
                    </a:cubicBezTo>
                    <a:cubicBezTo>
                      <a:pt x="7" y="21"/>
                      <a:pt x="7" y="21"/>
                      <a:pt x="7" y="21"/>
                    </a:cubicBezTo>
                    <a:cubicBezTo>
                      <a:pt x="3" y="21"/>
                      <a:pt x="0" y="24"/>
                      <a:pt x="0" y="28"/>
                    </a:cubicBezTo>
                    <a:cubicBezTo>
                      <a:pt x="0" y="7"/>
                      <a:pt x="0" y="7"/>
                      <a:pt x="0" y="7"/>
                    </a:cubicBezTo>
                    <a:cubicBezTo>
                      <a:pt x="0" y="3"/>
                      <a:pt x="3" y="0"/>
                      <a:pt x="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 name="Rectangle 1125"/>
              <p:cNvSpPr>
                <a:spLocks noChangeArrowheads="1"/>
              </p:cNvSpPr>
              <p:nvPr/>
            </p:nvSpPr>
            <p:spPr bwMode="auto">
              <a:xfrm>
                <a:off x="2455902" y="4487012"/>
                <a:ext cx="79375" cy="98425"/>
              </a:xfrm>
              <a:prstGeom prst="rect">
                <a:avLst/>
              </a:prstGeom>
              <a:solidFill>
                <a:srgbClr val="BECBD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Rectangle 1126"/>
              <p:cNvSpPr>
                <a:spLocks noChangeArrowheads="1"/>
              </p:cNvSpPr>
              <p:nvPr/>
            </p:nvSpPr>
            <p:spPr bwMode="auto">
              <a:xfrm>
                <a:off x="2186027" y="4585437"/>
                <a:ext cx="379413" cy="49213"/>
              </a:xfrm>
              <a:prstGeom prst="rect">
                <a:avLst/>
              </a:prstGeom>
              <a:solidFill>
                <a:srgbClr val="BECBD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Rectangle 1127"/>
              <p:cNvSpPr>
                <a:spLocks noChangeArrowheads="1"/>
              </p:cNvSpPr>
              <p:nvPr/>
            </p:nvSpPr>
            <p:spPr bwMode="auto">
              <a:xfrm>
                <a:off x="2186027" y="4733075"/>
                <a:ext cx="379413" cy="49213"/>
              </a:xfrm>
              <a:prstGeom prst="rect">
                <a:avLst/>
              </a:prstGeom>
              <a:solidFill>
                <a:srgbClr val="BECBD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1128"/>
              <p:cNvSpPr>
                <a:spLocks/>
              </p:cNvSpPr>
              <p:nvPr/>
            </p:nvSpPr>
            <p:spPr bwMode="auto">
              <a:xfrm>
                <a:off x="2149514" y="4487012"/>
                <a:ext cx="450850" cy="33338"/>
              </a:xfrm>
              <a:custGeom>
                <a:avLst/>
                <a:gdLst>
                  <a:gd name="T0" fmla="*/ 7 w 379"/>
                  <a:gd name="T1" fmla="*/ 0 h 28"/>
                  <a:gd name="T2" fmla="*/ 372 w 379"/>
                  <a:gd name="T3" fmla="*/ 0 h 28"/>
                  <a:gd name="T4" fmla="*/ 379 w 379"/>
                  <a:gd name="T5" fmla="*/ 7 h 28"/>
                  <a:gd name="T6" fmla="*/ 379 w 379"/>
                  <a:gd name="T7" fmla="*/ 28 h 28"/>
                  <a:gd name="T8" fmla="*/ 372 w 379"/>
                  <a:gd name="T9" fmla="*/ 21 h 28"/>
                  <a:gd name="T10" fmla="*/ 7 w 379"/>
                  <a:gd name="T11" fmla="*/ 21 h 28"/>
                  <a:gd name="T12" fmla="*/ 0 w 379"/>
                  <a:gd name="T13" fmla="*/ 28 h 28"/>
                  <a:gd name="T14" fmla="*/ 0 w 379"/>
                  <a:gd name="T15" fmla="*/ 7 h 28"/>
                  <a:gd name="T16" fmla="*/ 7 w 379"/>
                  <a:gd name="T1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9" h="28">
                    <a:moveTo>
                      <a:pt x="7" y="0"/>
                    </a:moveTo>
                    <a:cubicBezTo>
                      <a:pt x="372" y="0"/>
                      <a:pt x="372" y="0"/>
                      <a:pt x="372" y="0"/>
                    </a:cubicBezTo>
                    <a:cubicBezTo>
                      <a:pt x="376" y="0"/>
                      <a:pt x="379" y="3"/>
                      <a:pt x="379" y="7"/>
                    </a:cubicBezTo>
                    <a:cubicBezTo>
                      <a:pt x="379" y="28"/>
                      <a:pt x="379" y="28"/>
                      <a:pt x="379" y="28"/>
                    </a:cubicBezTo>
                    <a:cubicBezTo>
                      <a:pt x="379" y="24"/>
                      <a:pt x="376" y="21"/>
                      <a:pt x="372" y="21"/>
                    </a:cubicBezTo>
                    <a:cubicBezTo>
                      <a:pt x="7" y="21"/>
                      <a:pt x="7" y="21"/>
                      <a:pt x="7" y="21"/>
                    </a:cubicBezTo>
                    <a:cubicBezTo>
                      <a:pt x="3" y="21"/>
                      <a:pt x="0" y="24"/>
                      <a:pt x="0" y="28"/>
                    </a:cubicBezTo>
                    <a:cubicBezTo>
                      <a:pt x="0" y="7"/>
                      <a:pt x="0" y="7"/>
                      <a:pt x="0" y="7"/>
                    </a:cubicBezTo>
                    <a:cubicBezTo>
                      <a:pt x="0" y="3"/>
                      <a:pt x="3" y="0"/>
                      <a:pt x="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Rectangle 1129"/>
              <p:cNvSpPr>
                <a:spLocks noChangeArrowheads="1"/>
              </p:cNvSpPr>
              <p:nvPr/>
            </p:nvSpPr>
            <p:spPr bwMode="auto">
              <a:xfrm>
                <a:off x="2455902" y="4487012"/>
                <a:ext cx="79375" cy="25400"/>
              </a:xfrm>
              <a:prstGeom prst="rect">
                <a:avLst/>
              </a:prstGeom>
              <a:solidFill>
                <a:srgbClr val="E2E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Rectangle 1130"/>
              <p:cNvSpPr>
                <a:spLocks noChangeArrowheads="1"/>
              </p:cNvSpPr>
              <p:nvPr/>
            </p:nvSpPr>
            <p:spPr bwMode="auto">
              <a:xfrm>
                <a:off x="2455902" y="4634650"/>
                <a:ext cx="79375" cy="25400"/>
              </a:xfrm>
              <a:prstGeom prst="rect">
                <a:avLst/>
              </a:prstGeom>
              <a:solidFill>
                <a:srgbClr val="E2E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Rectangle 1131"/>
              <p:cNvSpPr>
                <a:spLocks noChangeArrowheads="1"/>
              </p:cNvSpPr>
              <p:nvPr/>
            </p:nvSpPr>
            <p:spPr bwMode="auto">
              <a:xfrm>
                <a:off x="2455902" y="4782287"/>
                <a:ext cx="79375" cy="23813"/>
              </a:xfrm>
              <a:prstGeom prst="rect">
                <a:avLst/>
              </a:prstGeom>
              <a:solidFill>
                <a:srgbClr val="E2E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1132"/>
              <p:cNvSpPr>
                <a:spLocks/>
              </p:cNvSpPr>
              <p:nvPr/>
            </p:nvSpPr>
            <p:spPr bwMode="auto">
              <a:xfrm>
                <a:off x="2147927" y="4483837"/>
                <a:ext cx="455613" cy="104775"/>
              </a:xfrm>
              <a:custGeom>
                <a:avLst/>
                <a:gdLst>
                  <a:gd name="T0" fmla="*/ 38 w 383"/>
                  <a:gd name="T1" fmla="*/ 0 h 87"/>
                  <a:gd name="T2" fmla="*/ 9 w 383"/>
                  <a:gd name="T3" fmla="*/ 0 h 87"/>
                  <a:gd name="T4" fmla="*/ 0 w 383"/>
                  <a:gd name="T5" fmla="*/ 9 h 87"/>
                  <a:gd name="T6" fmla="*/ 0 w 383"/>
                  <a:gd name="T7" fmla="*/ 78 h 87"/>
                  <a:gd name="T8" fmla="*/ 9 w 383"/>
                  <a:gd name="T9" fmla="*/ 87 h 87"/>
                  <a:gd name="T10" fmla="*/ 374 w 383"/>
                  <a:gd name="T11" fmla="*/ 87 h 87"/>
                  <a:gd name="T12" fmla="*/ 383 w 383"/>
                  <a:gd name="T13" fmla="*/ 78 h 87"/>
                  <a:gd name="T14" fmla="*/ 383 w 383"/>
                  <a:gd name="T15" fmla="*/ 9 h 87"/>
                  <a:gd name="T16" fmla="*/ 374 w 383"/>
                  <a:gd name="T17" fmla="*/ 0 h 87"/>
                  <a:gd name="T18" fmla="*/ 65 w 383"/>
                  <a:gd name="T19" fmla="*/ 0 h 87"/>
                  <a:gd name="T20" fmla="*/ 63 w 383"/>
                  <a:gd name="T21" fmla="*/ 2 h 87"/>
                  <a:gd name="T22" fmla="*/ 65 w 383"/>
                  <a:gd name="T23" fmla="*/ 5 h 87"/>
                  <a:gd name="T24" fmla="*/ 374 w 383"/>
                  <a:gd name="T25" fmla="*/ 5 h 87"/>
                  <a:gd name="T26" fmla="*/ 377 w 383"/>
                  <a:gd name="T27" fmla="*/ 6 h 87"/>
                  <a:gd name="T28" fmla="*/ 379 w 383"/>
                  <a:gd name="T29" fmla="*/ 9 h 87"/>
                  <a:gd name="T30" fmla="*/ 379 w 383"/>
                  <a:gd name="T31" fmla="*/ 78 h 87"/>
                  <a:gd name="T32" fmla="*/ 377 w 383"/>
                  <a:gd name="T33" fmla="*/ 81 h 87"/>
                  <a:gd name="T34" fmla="*/ 374 w 383"/>
                  <a:gd name="T35" fmla="*/ 83 h 87"/>
                  <a:gd name="T36" fmla="*/ 9 w 383"/>
                  <a:gd name="T37" fmla="*/ 83 h 87"/>
                  <a:gd name="T38" fmla="*/ 6 w 383"/>
                  <a:gd name="T39" fmla="*/ 81 h 87"/>
                  <a:gd name="T40" fmla="*/ 4 w 383"/>
                  <a:gd name="T41" fmla="*/ 78 h 87"/>
                  <a:gd name="T42" fmla="*/ 4 w 383"/>
                  <a:gd name="T43" fmla="*/ 9 h 87"/>
                  <a:gd name="T44" fmla="*/ 6 w 383"/>
                  <a:gd name="T45" fmla="*/ 6 h 87"/>
                  <a:gd name="T46" fmla="*/ 9 w 383"/>
                  <a:gd name="T47" fmla="*/ 5 h 87"/>
                  <a:gd name="T48" fmla="*/ 38 w 383"/>
                  <a:gd name="T49" fmla="*/ 5 h 87"/>
                  <a:gd name="T50" fmla="*/ 40 w 383"/>
                  <a:gd name="T51" fmla="*/ 2 h 87"/>
                  <a:gd name="T52" fmla="*/ 38 w 383"/>
                  <a:gd name="T5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83" h="87">
                    <a:moveTo>
                      <a:pt x="38" y="0"/>
                    </a:moveTo>
                    <a:cubicBezTo>
                      <a:pt x="9" y="0"/>
                      <a:pt x="9" y="0"/>
                      <a:pt x="9" y="0"/>
                    </a:cubicBezTo>
                    <a:cubicBezTo>
                      <a:pt x="4" y="0"/>
                      <a:pt x="0" y="4"/>
                      <a:pt x="0" y="9"/>
                    </a:cubicBezTo>
                    <a:cubicBezTo>
                      <a:pt x="0" y="78"/>
                      <a:pt x="0" y="78"/>
                      <a:pt x="0" y="78"/>
                    </a:cubicBezTo>
                    <a:cubicBezTo>
                      <a:pt x="0" y="83"/>
                      <a:pt x="4" y="87"/>
                      <a:pt x="9" y="87"/>
                    </a:cubicBezTo>
                    <a:cubicBezTo>
                      <a:pt x="374" y="87"/>
                      <a:pt x="374" y="87"/>
                      <a:pt x="374" y="87"/>
                    </a:cubicBezTo>
                    <a:cubicBezTo>
                      <a:pt x="379" y="87"/>
                      <a:pt x="383" y="83"/>
                      <a:pt x="383" y="78"/>
                    </a:cubicBezTo>
                    <a:cubicBezTo>
                      <a:pt x="383" y="9"/>
                      <a:pt x="383" y="9"/>
                      <a:pt x="383" y="9"/>
                    </a:cubicBezTo>
                    <a:cubicBezTo>
                      <a:pt x="383" y="4"/>
                      <a:pt x="379" y="0"/>
                      <a:pt x="374" y="0"/>
                    </a:cubicBezTo>
                    <a:cubicBezTo>
                      <a:pt x="65" y="0"/>
                      <a:pt x="65" y="0"/>
                      <a:pt x="65" y="0"/>
                    </a:cubicBezTo>
                    <a:cubicBezTo>
                      <a:pt x="64" y="0"/>
                      <a:pt x="63" y="1"/>
                      <a:pt x="63" y="2"/>
                    </a:cubicBezTo>
                    <a:cubicBezTo>
                      <a:pt x="63" y="4"/>
                      <a:pt x="64" y="5"/>
                      <a:pt x="65" y="5"/>
                    </a:cubicBezTo>
                    <a:cubicBezTo>
                      <a:pt x="374" y="5"/>
                      <a:pt x="374" y="5"/>
                      <a:pt x="374" y="5"/>
                    </a:cubicBezTo>
                    <a:cubicBezTo>
                      <a:pt x="375" y="5"/>
                      <a:pt x="376" y="5"/>
                      <a:pt x="377" y="6"/>
                    </a:cubicBezTo>
                    <a:cubicBezTo>
                      <a:pt x="378" y="7"/>
                      <a:pt x="379" y="8"/>
                      <a:pt x="379" y="9"/>
                    </a:cubicBezTo>
                    <a:cubicBezTo>
                      <a:pt x="379" y="78"/>
                      <a:pt x="379" y="78"/>
                      <a:pt x="379" y="78"/>
                    </a:cubicBezTo>
                    <a:cubicBezTo>
                      <a:pt x="379" y="79"/>
                      <a:pt x="378" y="80"/>
                      <a:pt x="377" y="81"/>
                    </a:cubicBezTo>
                    <a:cubicBezTo>
                      <a:pt x="376" y="82"/>
                      <a:pt x="375" y="83"/>
                      <a:pt x="374" y="83"/>
                    </a:cubicBezTo>
                    <a:cubicBezTo>
                      <a:pt x="9" y="83"/>
                      <a:pt x="9" y="83"/>
                      <a:pt x="9" y="83"/>
                    </a:cubicBezTo>
                    <a:cubicBezTo>
                      <a:pt x="8" y="83"/>
                      <a:pt x="6" y="82"/>
                      <a:pt x="6" y="81"/>
                    </a:cubicBezTo>
                    <a:cubicBezTo>
                      <a:pt x="5" y="80"/>
                      <a:pt x="4" y="79"/>
                      <a:pt x="4" y="78"/>
                    </a:cubicBezTo>
                    <a:cubicBezTo>
                      <a:pt x="4" y="9"/>
                      <a:pt x="4" y="9"/>
                      <a:pt x="4" y="9"/>
                    </a:cubicBezTo>
                    <a:cubicBezTo>
                      <a:pt x="4" y="8"/>
                      <a:pt x="5" y="7"/>
                      <a:pt x="6" y="6"/>
                    </a:cubicBezTo>
                    <a:cubicBezTo>
                      <a:pt x="6" y="5"/>
                      <a:pt x="8" y="5"/>
                      <a:pt x="9" y="5"/>
                    </a:cubicBezTo>
                    <a:cubicBezTo>
                      <a:pt x="38" y="5"/>
                      <a:pt x="38" y="5"/>
                      <a:pt x="38" y="5"/>
                    </a:cubicBezTo>
                    <a:cubicBezTo>
                      <a:pt x="39" y="5"/>
                      <a:pt x="40" y="4"/>
                      <a:pt x="40" y="2"/>
                    </a:cubicBezTo>
                    <a:cubicBezTo>
                      <a:pt x="40" y="1"/>
                      <a:pt x="39" y="0"/>
                      <a:pt x="38" y="0"/>
                    </a:cubicBezTo>
                    <a:close/>
                  </a:path>
                </a:pathLst>
              </a:custGeom>
              <a:solidFill>
                <a:srgbClr val="4D4D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1133"/>
              <p:cNvSpPr>
                <a:spLocks/>
              </p:cNvSpPr>
              <p:nvPr/>
            </p:nvSpPr>
            <p:spPr bwMode="auto">
              <a:xfrm>
                <a:off x="2147927" y="4631475"/>
                <a:ext cx="455613" cy="103188"/>
              </a:xfrm>
              <a:custGeom>
                <a:avLst/>
                <a:gdLst>
                  <a:gd name="T0" fmla="*/ 2 w 383"/>
                  <a:gd name="T1" fmla="*/ 78 h 87"/>
                  <a:gd name="T2" fmla="*/ 0 w 383"/>
                  <a:gd name="T3" fmla="*/ 78 h 87"/>
                  <a:gd name="T4" fmla="*/ 9 w 383"/>
                  <a:gd name="T5" fmla="*/ 87 h 87"/>
                  <a:gd name="T6" fmla="*/ 374 w 383"/>
                  <a:gd name="T7" fmla="*/ 87 h 87"/>
                  <a:gd name="T8" fmla="*/ 383 w 383"/>
                  <a:gd name="T9" fmla="*/ 78 h 87"/>
                  <a:gd name="T10" fmla="*/ 383 w 383"/>
                  <a:gd name="T11" fmla="*/ 9 h 87"/>
                  <a:gd name="T12" fmla="*/ 374 w 383"/>
                  <a:gd name="T13" fmla="*/ 0 h 87"/>
                  <a:gd name="T14" fmla="*/ 9 w 383"/>
                  <a:gd name="T15" fmla="*/ 0 h 87"/>
                  <a:gd name="T16" fmla="*/ 0 w 383"/>
                  <a:gd name="T17" fmla="*/ 9 h 87"/>
                  <a:gd name="T18" fmla="*/ 0 w 383"/>
                  <a:gd name="T19" fmla="*/ 78 h 87"/>
                  <a:gd name="T20" fmla="*/ 2 w 383"/>
                  <a:gd name="T21" fmla="*/ 78 h 87"/>
                  <a:gd name="T22" fmla="*/ 4 w 383"/>
                  <a:gd name="T23" fmla="*/ 78 h 87"/>
                  <a:gd name="T24" fmla="*/ 4 w 383"/>
                  <a:gd name="T25" fmla="*/ 9 h 87"/>
                  <a:gd name="T26" fmla="*/ 6 w 383"/>
                  <a:gd name="T27" fmla="*/ 6 h 87"/>
                  <a:gd name="T28" fmla="*/ 9 w 383"/>
                  <a:gd name="T29" fmla="*/ 5 h 87"/>
                  <a:gd name="T30" fmla="*/ 374 w 383"/>
                  <a:gd name="T31" fmla="*/ 5 h 87"/>
                  <a:gd name="T32" fmla="*/ 377 w 383"/>
                  <a:gd name="T33" fmla="*/ 6 h 87"/>
                  <a:gd name="T34" fmla="*/ 379 w 383"/>
                  <a:gd name="T35" fmla="*/ 9 h 87"/>
                  <a:gd name="T36" fmla="*/ 379 w 383"/>
                  <a:gd name="T37" fmla="*/ 78 h 87"/>
                  <a:gd name="T38" fmla="*/ 377 w 383"/>
                  <a:gd name="T39" fmla="*/ 81 h 87"/>
                  <a:gd name="T40" fmla="*/ 374 w 383"/>
                  <a:gd name="T41" fmla="*/ 83 h 87"/>
                  <a:gd name="T42" fmla="*/ 9 w 383"/>
                  <a:gd name="T43" fmla="*/ 83 h 87"/>
                  <a:gd name="T44" fmla="*/ 6 w 383"/>
                  <a:gd name="T45" fmla="*/ 81 h 87"/>
                  <a:gd name="T46" fmla="*/ 4 w 383"/>
                  <a:gd name="T47" fmla="*/ 78 h 87"/>
                  <a:gd name="T48" fmla="*/ 2 w 383"/>
                  <a:gd name="T49" fmla="*/ 78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3" h="87">
                    <a:moveTo>
                      <a:pt x="2" y="78"/>
                    </a:moveTo>
                    <a:cubicBezTo>
                      <a:pt x="0" y="78"/>
                      <a:pt x="0" y="78"/>
                      <a:pt x="0" y="78"/>
                    </a:cubicBezTo>
                    <a:cubicBezTo>
                      <a:pt x="0" y="83"/>
                      <a:pt x="4" y="87"/>
                      <a:pt x="9" y="87"/>
                    </a:cubicBezTo>
                    <a:cubicBezTo>
                      <a:pt x="374" y="87"/>
                      <a:pt x="374" y="87"/>
                      <a:pt x="374" y="87"/>
                    </a:cubicBezTo>
                    <a:cubicBezTo>
                      <a:pt x="379" y="87"/>
                      <a:pt x="383" y="83"/>
                      <a:pt x="383" y="78"/>
                    </a:cubicBezTo>
                    <a:cubicBezTo>
                      <a:pt x="383" y="9"/>
                      <a:pt x="383" y="9"/>
                      <a:pt x="383" y="9"/>
                    </a:cubicBezTo>
                    <a:cubicBezTo>
                      <a:pt x="383" y="4"/>
                      <a:pt x="379" y="0"/>
                      <a:pt x="374" y="0"/>
                    </a:cubicBezTo>
                    <a:cubicBezTo>
                      <a:pt x="9" y="0"/>
                      <a:pt x="9" y="0"/>
                      <a:pt x="9" y="0"/>
                    </a:cubicBezTo>
                    <a:cubicBezTo>
                      <a:pt x="4" y="0"/>
                      <a:pt x="0" y="4"/>
                      <a:pt x="0" y="9"/>
                    </a:cubicBezTo>
                    <a:cubicBezTo>
                      <a:pt x="0" y="78"/>
                      <a:pt x="0" y="78"/>
                      <a:pt x="0" y="78"/>
                    </a:cubicBezTo>
                    <a:cubicBezTo>
                      <a:pt x="2" y="78"/>
                      <a:pt x="2" y="78"/>
                      <a:pt x="2" y="78"/>
                    </a:cubicBezTo>
                    <a:cubicBezTo>
                      <a:pt x="4" y="78"/>
                      <a:pt x="4" y="78"/>
                      <a:pt x="4" y="78"/>
                    </a:cubicBezTo>
                    <a:cubicBezTo>
                      <a:pt x="4" y="9"/>
                      <a:pt x="4" y="9"/>
                      <a:pt x="4" y="9"/>
                    </a:cubicBezTo>
                    <a:cubicBezTo>
                      <a:pt x="4" y="8"/>
                      <a:pt x="5" y="7"/>
                      <a:pt x="6" y="6"/>
                    </a:cubicBezTo>
                    <a:cubicBezTo>
                      <a:pt x="6" y="5"/>
                      <a:pt x="8" y="5"/>
                      <a:pt x="9" y="5"/>
                    </a:cubicBezTo>
                    <a:cubicBezTo>
                      <a:pt x="374" y="5"/>
                      <a:pt x="374" y="5"/>
                      <a:pt x="374" y="5"/>
                    </a:cubicBezTo>
                    <a:cubicBezTo>
                      <a:pt x="375" y="5"/>
                      <a:pt x="376" y="5"/>
                      <a:pt x="377" y="6"/>
                    </a:cubicBezTo>
                    <a:cubicBezTo>
                      <a:pt x="378" y="7"/>
                      <a:pt x="379" y="8"/>
                      <a:pt x="379" y="9"/>
                    </a:cubicBezTo>
                    <a:cubicBezTo>
                      <a:pt x="379" y="78"/>
                      <a:pt x="379" y="78"/>
                      <a:pt x="379" y="78"/>
                    </a:cubicBezTo>
                    <a:cubicBezTo>
                      <a:pt x="379" y="79"/>
                      <a:pt x="378" y="80"/>
                      <a:pt x="377" y="81"/>
                    </a:cubicBezTo>
                    <a:cubicBezTo>
                      <a:pt x="376" y="82"/>
                      <a:pt x="375" y="83"/>
                      <a:pt x="374" y="83"/>
                    </a:cubicBezTo>
                    <a:cubicBezTo>
                      <a:pt x="9" y="83"/>
                      <a:pt x="9" y="83"/>
                      <a:pt x="9" y="83"/>
                    </a:cubicBezTo>
                    <a:cubicBezTo>
                      <a:pt x="8" y="83"/>
                      <a:pt x="6" y="82"/>
                      <a:pt x="6" y="81"/>
                    </a:cubicBezTo>
                    <a:cubicBezTo>
                      <a:pt x="5" y="80"/>
                      <a:pt x="4" y="79"/>
                      <a:pt x="4" y="78"/>
                    </a:cubicBezTo>
                    <a:lnTo>
                      <a:pt x="2" y="78"/>
                    </a:lnTo>
                    <a:close/>
                  </a:path>
                </a:pathLst>
              </a:custGeom>
              <a:solidFill>
                <a:srgbClr val="4D4D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1134"/>
              <p:cNvSpPr>
                <a:spLocks/>
              </p:cNvSpPr>
              <p:nvPr/>
            </p:nvSpPr>
            <p:spPr bwMode="auto">
              <a:xfrm>
                <a:off x="2147927" y="4779112"/>
                <a:ext cx="455613" cy="103188"/>
              </a:xfrm>
              <a:custGeom>
                <a:avLst/>
                <a:gdLst>
                  <a:gd name="T0" fmla="*/ 2 w 383"/>
                  <a:gd name="T1" fmla="*/ 78 h 87"/>
                  <a:gd name="T2" fmla="*/ 0 w 383"/>
                  <a:gd name="T3" fmla="*/ 78 h 87"/>
                  <a:gd name="T4" fmla="*/ 9 w 383"/>
                  <a:gd name="T5" fmla="*/ 87 h 87"/>
                  <a:gd name="T6" fmla="*/ 374 w 383"/>
                  <a:gd name="T7" fmla="*/ 87 h 87"/>
                  <a:gd name="T8" fmla="*/ 383 w 383"/>
                  <a:gd name="T9" fmla="*/ 78 h 87"/>
                  <a:gd name="T10" fmla="*/ 383 w 383"/>
                  <a:gd name="T11" fmla="*/ 9 h 87"/>
                  <a:gd name="T12" fmla="*/ 374 w 383"/>
                  <a:gd name="T13" fmla="*/ 0 h 87"/>
                  <a:gd name="T14" fmla="*/ 9 w 383"/>
                  <a:gd name="T15" fmla="*/ 0 h 87"/>
                  <a:gd name="T16" fmla="*/ 0 w 383"/>
                  <a:gd name="T17" fmla="*/ 9 h 87"/>
                  <a:gd name="T18" fmla="*/ 0 w 383"/>
                  <a:gd name="T19" fmla="*/ 78 h 87"/>
                  <a:gd name="T20" fmla="*/ 2 w 383"/>
                  <a:gd name="T21" fmla="*/ 78 h 87"/>
                  <a:gd name="T22" fmla="*/ 4 w 383"/>
                  <a:gd name="T23" fmla="*/ 78 h 87"/>
                  <a:gd name="T24" fmla="*/ 4 w 383"/>
                  <a:gd name="T25" fmla="*/ 9 h 87"/>
                  <a:gd name="T26" fmla="*/ 6 w 383"/>
                  <a:gd name="T27" fmla="*/ 6 h 87"/>
                  <a:gd name="T28" fmla="*/ 9 w 383"/>
                  <a:gd name="T29" fmla="*/ 5 h 87"/>
                  <a:gd name="T30" fmla="*/ 374 w 383"/>
                  <a:gd name="T31" fmla="*/ 5 h 87"/>
                  <a:gd name="T32" fmla="*/ 377 w 383"/>
                  <a:gd name="T33" fmla="*/ 6 h 87"/>
                  <a:gd name="T34" fmla="*/ 379 w 383"/>
                  <a:gd name="T35" fmla="*/ 9 h 87"/>
                  <a:gd name="T36" fmla="*/ 379 w 383"/>
                  <a:gd name="T37" fmla="*/ 78 h 87"/>
                  <a:gd name="T38" fmla="*/ 377 w 383"/>
                  <a:gd name="T39" fmla="*/ 81 h 87"/>
                  <a:gd name="T40" fmla="*/ 374 w 383"/>
                  <a:gd name="T41" fmla="*/ 83 h 87"/>
                  <a:gd name="T42" fmla="*/ 9 w 383"/>
                  <a:gd name="T43" fmla="*/ 83 h 87"/>
                  <a:gd name="T44" fmla="*/ 6 w 383"/>
                  <a:gd name="T45" fmla="*/ 81 h 87"/>
                  <a:gd name="T46" fmla="*/ 4 w 383"/>
                  <a:gd name="T47" fmla="*/ 78 h 87"/>
                  <a:gd name="T48" fmla="*/ 2 w 383"/>
                  <a:gd name="T49" fmla="*/ 78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3" h="87">
                    <a:moveTo>
                      <a:pt x="2" y="78"/>
                    </a:moveTo>
                    <a:cubicBezTo>
                      <a:pt x="0" y="78"/>
                      <a:pt x="0" y="78"/>
                      <a:pt x="0" y="78"/>
                    </a:cubicBezTo>
                    <a:cubicBezTo>
                      <a:pt x="0" y="83"/>
                      <a:pt x="4" y="87"/>
                      <a:pt x="9" y="87"/>
                    </a:cubicBezTo>
                    <a:cubicBezTo>
                      <a:pt x="374" y="87"/>
                      <a:pt x="374" y="87"/>
                      <a:pt x="374" y="87"/>
                    </a:cubicBezTo>
                    <a:cubicBezTo>
                      <a:pt x="379" y="87"/>
                      <a:pt x="383" y="83"/>
                      <a:pt x="383" y="78"/>
                    </a:cubicBezTo>
                    <a:cubicBezTo>
                      <a:pt x="383" y="9"/>
                      <a:pt x="383" y="9"/>
                      <a:pt x="383" y="9"/>
                    </a:cubicBezTo>
                    <a:cubicBezTo>
                      <a:pt x="383" y="4"/>
                      <a:pt x="379" y="0"/>
                      <a:pt x="374" y="0"/>
                    </a:cubicBezTo>
                    <a:cubicBezTo>
                      <a:pt x="9" y="0"/>
                      <a:pt x="9" y="0"/>
                      <a:pt x="9" y="0"/>
                    </a:cubicBezTo>
                    <a:cubicBezTo>
                      <a:pt x="4" y="0"/>
                      <a:pt x="0" y="4"/>
                      <a:pt x="0" y="9"/>
                    </a:cubicBezTo>
                    <a:cubicBezTo>
                      <a:pt x="0" y="78"/>
                      <a:pt x="0" y="78"/>
                      <a:pt x="0" y="78"/>
                    </a:cubicBezTo>
                    <a:cubicBezTo>
                      <a:pt x="2" y="78"/>
                      <a:pt x="2" y="78"/>
                      <a:pt x="2" y="78"/>
                    </a:cubicBezTo>
                    <a:cubicBezTo>
                      <a:pt x="4" y="78"/>
                      <a:pt x="4" y="78"/>
                      <a:pt x="4" y="78"/>
                    </a:cubicBezTo>
                    <a:cubicBezTo>
                      <a:pt x="4" y="9"/>
                      <a:pt x="4" y="9"/>
                      <a:pt x="4" y="9"/>
                    </a:cubicBezTo>
                    <a:cubicBezTo>
                      <a:pt x="4" y="8"/>
                      <a:pt x="5" y="7"/>
                      <a:pt x="6" y="6"/>
                    </a:cubicBezTo>
                    <a:cubicBezTo>
                      <a:pt x="6" y="5"/>
                      <a:pt x="8" y="5"/>
                      <a:pt x="9" y="5"/>
                    </a:cubicBezTo>
                    <a:cubicBezTo>
                      <a:pt x="374" y="5"/>
                      <a:pt x="374" y="5"/>
                      <a:pt x="374" y="5"/>
                    </a:cubicBezTo>
                    <a:cubicBezTo>
                      <a:pt x="375" y="5"/>
                      <a:pt x="376" y="5"/>
                      <a:pt x="377" y="6"/>
                    </a:cubicBezTo>
                    <a:cubicBezTo>
                      <a:pt x="378" y="7"/>
                      <a:pt x="379" y="8"/>
                      <a:pt x="379" y="9"/>
                    </a:cubicBezTo>
                    <a:cubicBezTo>
                      <a:pt x="379" y="78"/>
                      <a:pt x="379" y="78"/>
                      <a:pt x="379" y="78"/>
                    </a:cubicBezTo>
                    <a:cubicBezTo>
                      <a:pt x="379" y="79"/>
                      <a:pt x="378" y="80"/>
                      <a:pt x="377" y="81"/>
                    </a:cubicBezTo>
                    <a:cubicBezTo>
                      <a:pt x="376" y="82"/>
                      <a:pt x="375" y="83"/>
                      <a:pt x="374" y="83"/>
                    </a:cubicBezTo>
                    <a:cubicBezTo>
                      <a:pt x="9" y="83"/>
                      <a:pt x="9" y="83"/>
                      <a:pt x="9" y="83"/>
                    </a:cubicBezTo>
                    <a:cubicBezTo>
                      <a:pt x="8" y="83"/>
                      <a:pt x="6" y="82"/>
                      <a:pt x="6" y="81"/>
                    </a:cubicBezTo>
                    <a:cubicBezTo>
                      <a:pt x="5" y="80"/>
                      <a:pt x="4" y="79"/>
                      <a:pt x="4" y="78"/>
                    </a:cubicBezTo>
                    <a:lnTo>
                      <a:pt x="2" y="78"/>
                    </a:lnTo>
                    <a:close/>
                  </a:path>
                </a:pathLst>
              </a:custGeom>
              <a:solidFill>
                <a:srgbClr val="4D4D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1135"/>
              <p:cNvSpPr>
                <a:spLocks/>
              </p:cNvSpPr>
              <p:nvPr/>
            </p:nvSpPr>
            <p:spPr bwMode="auto">
              <a:xfrm>
                <a:off x="2182852" y="4583850"/>
                <a:ext cx="384175" cy="53975"/>
              </a:xfrm>
              <a:custGeom>
                <a:avLst/>
                <a:gdLst>
                  <a:gd name="T0" fmla="*/ 2 w 323"/>
                  <a:gd name="T1" fmla="*/ 2 h 46"/>
                  <a:gd name="T2" fmla="*/ 2 w 323"/>
                  <a:gd name="T3" fmla="*/ 4 h 46"/>
                  <a:gd name="T4" fmla="*/ 318 w 323"/>
                  <a:gd name="T5" fmla="*/ 4 h 46"/>
                  <a:gd name="T6" fmla="*/ 318 w 323"/>
                  <a:gd name="T7" fmla="*/ 41 h 46"/>
                  <a:gd name="T8" fmla="*/ 5 w 323"/>
                  <a:gd name="T9" fmla="*/ 41 h 46"/>
                  <a:gd name="T10" fmla="*/ 5 w 323"/>
                  <a:gd name="T11" fmla="*/ 2 h 46"/>
                  <a:gd name="T12" fmla="*/ 2 w 323"/>
                  <a:gd name="T13" fmla="*/ 2 h 46"/>
                  <a:gd name="T14" fmla="*/ 2 w 323"/>
                  <a:gd name="T15" fmla="*/ 4 h 46"/>
                  <a:gd name="T16" fmla="*/ 2 w 323"/>
                  <a:gd name="T17" fmla="*/ 2 h 46"/>
                  <a:gd name="T18" fmla="*/ 0 w 323"/>
                  <a:gd name="T19" fmla="*/ 2 h 46"/>
                  <a:gd name="T20" fmla="*/ 0 w 323"/>
                  <a:gd name="T21" fmla="*/ 43 h 46"/>
                  <a:gd name="T22" fmla="*/ 1 w 323"/>
                  <a:gd name="T23" fmla="*/ 45 h 46"/>
                  <a:gd name="T24" fmla="*/ 2 w 323"/>
                  <a:gd name="T25" fmla="*/ 46 h 46"/>
                  <a:gd name="T26" fmla="*/ 321 w 323"/>
                  <a:gd name="T27" fmla="*/ 46 h 46"/>
                  <a:gd name="T28" fmla="*/ 322 w 323"/>
                  <a:gd name="T29" fmla="*/ 45 h 46"/>
                  <a:gd name="T30" fmla="*/ 323 w 323"/>
                  <a:gd name="T31" fmla="*/ 43 h 46"/>
                  <a:gd name="T32" fmla="*/ 323 w 323"/>
                  <a:gd name="T33" fmla="*/ 2 h 46"/>
                  <a:gd name="T34" fmla="*/ 322 w 323"/>
                  <a:gd name="T35" fmla="*/ 0 h 46"/>
                  <a:gd name="T36" fmla="*/ 321 w 323"/>
                  <a:gd name="T37" fmla="*/ 0 h 46"/>
                  <a:gd name="T38" fmla="*/ 2 w 323"/>
                  <a:gd name="T39" fmla="*/ 0 h 46"/>
                  <a:gd name="T40" fmla="*/ 1 w 323"/>
                  <a:gd name="T41" fmla="*/ 0 h 46"/>
                  <a:gd name="T42" fmla="*/ 0 w 323"/>
                  <a:gd name="T43" fmla="*/ 2 h 46"/>
                  <a:gd name="T44" fmla="*/ 2 w 323"/>
                  <a:gd name="T45" fmla="*/ 2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23" h="46">
                    <a:moveTo>
                      <a:pt x="2" y="2"/>
                    </a:moveTo>
                    <a:cubicBezTo>
                      <a:pt x="2" y="4"/>
                      <a:pt x="2" y="4"/>
                      <a:pt x="2" y="4"/>
                    </a:cubicBezTo>
                    <a:cubicBezTo>
                      <a:pt x="318" y="4"/>
                      <a:pt x="318" y="4"/>
                      <a:pt x="318" y="4"/>
                    </a:cubicBezTo>
                    <a:cubicBezTo>
                      <a:pt x="318" y="41"/>
                      <a:pt x="318" y="41"/>
                      <a:pt x="318" y="41"/>
                    </a:cubicBezTo>
                    <a:cubicBezTo>
                      <a:pt x="5" y="41"/>
                      <a:pt x="5" y="41"/>
                      <a:pt x="5" y="41"/>
                    </a:cubicBezTo>
                    <a:cubicBezTo>
                      <a:pt x="5" y="2"/>
                      <a:pt x="5" y="2"/>
                      <a:pt x="5" y="2"/>
                    </a:cubicBezTo>
                    <a:cubicBezTo>
                      <a:pt x="2" y="2"/>
                      <a:pt x="2" y="2"/>
                      <a:pt x="2" y="2"/>
                    </a:cubicBezTo>
                    <a:cubicBezTo>
                      <a:pt x="2" y="4"/>
                      <a:pt x="2" y="4"/>
                      <a:pt x="2" y="4"/>
                    </a:cubicBezTo>
                    <a:cubicBezTo>
                      <a:pt x="2" y="2"/>
                      <a:pt x="2" y="2"/>
                      <a:pt x="2" y="2"/>
                    </a:cubicBezTo>
                    <a:cubicBezTo>
                      <a:pt x="0" y="2"/>
                      <a:pt x="0" y="2"/>
                      <a:pt x="0" y="2"/>
                    </a:cubicBezTo>
                    <a:cubicBezTo>
                      <a:pt x="0" y="43"/>
                      <a:pt x="0" y="43"/>
                      <a:pt x="0" y="43"/>
                    </a:cubicBezTo>
                    <a:cubicBezTo>
                      <a:pt x="0" y="44"/>
                      <a:pt x="0" y="44"/>
                      <a:pt x="1" y="45"/>
                    </a:cubicBezTo>
                    <a:cubicBezTo>
                      <a:pt x="1" y="45"/>
                      <a:pt x="2" y="46"/>
                      <a:pt x="2" y="46"/>
                    </a:cubicBezTo>
                    <a:cubicBezTo>
                      <a:pt x="321" y="46"/>
                      <a:pt x="321" y="46"/>
                      <a:pt x="321" y="46"/>
                    </a:cubicBezTo>
                    <a:cubicBezTo>
                      <a:pt x="321" y="46"/>
                      <a:pt x="322" y="45"/>
                      <a:pt x="322" y="45"/>
                    </a:cubicBezTo>
                    <a:cubicBezTo>
                      <a:pt x="323" y="44"/>
                      <a:pt x="323" y="44"/>
                      <a:pt x="323" y="43"/>
                    </a:cubicBezTo>
                    <a:cubicBezTo>
                      <a:pt x="323" y="2"/>
                      <a:pt x="323" y="2"/>
                      <a:pt x="323" y="2"/>
                    </a:cubicBezTo>
                    <a:cubicBezTo>
                      <a:pt x="323" y="1"/>
                      <a:pt x="323" y="1"/>
                      <a:pt x="322" y="0"/>
                    </a:cubicBezTo>
                    <a:cubicBezTo>
                      <a:pt x="322" y="0"/>
                      <a:pt x="321" y="0"/>
                      <a:pt x="321" y="0"/>
                    </a:cubicBezTo>
                    <a:cubicBezTo>
                      <a:pt x="2" y="0"/>
                      <a:pt x="2" y="0"/>
                      <a:pt x="2" y="0"/>
                    </a:cubicBezTo>
                    <a:cubicBezTo>
                      <a:pt x="2" y="0"/>
                      <a:pt x="1" y="0"/>
                      <a:pt x="1" y="0"/>
                    </a:cubicBezTo>
                    <a:cubicBezTo>
                      <a:pt x="0" y="1"/>
                      <a:pt x="0" y="1"/>
                      <a:pt x="0" y="2"/>
                    </a:cubicBezTo>
                    <a:lnTo>
                      <a:pt x="2" y="2"/>
                    </a:lnTo>
                    <a:close/>
                  </a:path>
                </a:pathLst>
              </a:custGeom>
              <a:solidFill>
                <a:srgbClr val="4D4D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1136"/>
              <p:cNvSpPr>
                <a:spLocks/>
              </p:cNvSpPr>
              <p:nvPr/>
            </p:nvSpPr>
            <p:spPr bwMode="auto">
              <a:xfrm>
                <a:off x="2182852" y="4729900"/>
                <a:ext cx="384175" cy="55563"/>
              </a:xfrm>
              <a:custGeom>
                <a:avLst/>
                <a:gdLst>
                  <a:gd name="T0" fmla="*/ 2 w 323"/>
                  <a:gd name="T1" fmla="*/ 2 h 46"/>
                  <a:gd name="T2" fmla="*/ 2 w 323"/>
                  <a:gd name="T3" fmla="*/ 4 h 46"/>
                  <a:gd name="T4" fmla="*/ 318 w 323"/>
                  <a:gd name="T5" fmla="*/ 4 h 46"/>
                  <a:gd name="T6" fmla="*/ 318 w 323"/>
                  <a:gd name="T7" fmla="*/ 41 h 46"/>
                  <a:gd name="T8" fmla="*/ 5 w 323"/>
                  <a:gd name="T9" fmla="*/ 41 h 46"/>
                  <a:gd name="T10" fmla="*/ 5 w 323"/>
                  <a:gd name="T11" fmla="*/ 2 h 46"/>
                  <a:gd name="T12" fmla="*/ 2 w 323"/>
                  <a:gd name="T13" fmla="*/ 2 h 46"/>
                  <a:gd name="T14" fmla="*/ 2 w 323"/>
                  <a:gd name="T15" fmla="*/ 4 h 46"/>
                  <a:gd name="T16" fmla="*/ 2 w 323"/>
                  <a:gd name="T17" fmla="*/ 2 h 46"/>
                  <a:gd name="T18" fmla="*/ 0 w 323"/>
                  <a:gd name="T19" fmla="*/ 2 h 46"/>
                  <a:gd name="T20" fmla="*/ 0 w 323"/>
                  <a:gd name="T21" fmla="*/ 43 h 46"/>
                  <a:gd name="T22" fmla="*/ 1 w 323"/>
                  <a:gd name="T23" fmla="*/ 45 h 46"/>
                  <a:gd name="T24" fmla="*/ 2 w 323"/>
                  <a:gd name="T25" fmla="*/ 46 h 46"/>
                  <a:gd name="T26" fmla="*/ 321 w 323"/>
                  <a:gd name="T27" fmla="*/ 46 h 46"/>
                  <a:gd name="T28" fmla="*/ 322 w 323"/>
                  <a:gd name="T29" fmla="*/ 45 h 46"/>
                  <a:gd name="T30" fmla="*/ 323 w 323"/>
                  <a:gd name="T31" fmla="*/ 43 h 46"/>
                  <a:gd name="T32" fmla="*/ 323 w 323"/>
                  <a:gd name="T33" fmla="*/ 2 h 46"/>
                  <a:gd name="T34" fmla="*/ 322 w 323"/>
                  <a:gd name="T35" fmla="*/ 0 h 46"/>
                  <a:gd name="T36" fmla="*/ 321 w 323"/>
                  <a:gd name="T37" fmla="*/ 0 h 46"/>
                  <a:gd name="T38" fmla="*/ 2 w 323"/>
                  <a:gd name="T39" fmla="*/ 0 h 46"/>
                  <a:gd name="T40" fmla="*/ 1 w 323"/>
                  <a:gd name="T41" fmla="*/ 0 h 46"/>
                  <a:gd name="T42" fmla="*/ 0 w 323"/>
                  <a:gd name="T43" fmla="*/ 2 h 46"/>
                  <a:gd name="T44" fmla="*/ 2 w 323"/>
                  <a:gd name="T45" fmla="*/ 2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23" h="46">
                    <a:moveTo>
                      <a:pt x="2" y="2"/>
                    </a:moveTo>
                    <a:cubicBezTo>
                      <a:pt x="2" y="4"/>
                      <a:pt x="2" y="4"/>
                      <a:pt x="2" y="4"/>
                    </a:cubicBezTo>
                    <a:cubicBezTo>
                      <a:pt x="318" y="4"/>
                      <a:pt x="318" y="4"/>
                      <a:pt x="318" y="4"/>
                    </a:cubicBezTo>
                    <a:cubicBezTo>
                      <a:pt x="318" y="41"/>
                      <a:pt x="318" y="41"/>
                      <a:pt x="318" y="41"/>
                    </a:cubicBezTo>
                    <a:cubicBezTo>
                      <a:pt x="5" y="41"/>
                      <a:pt x="5" y="41"/>
                      <a:pt x="5" y="41"/>
                    </a:cubicBezTo>
                    <a:cubicBezTo>
                      <a:pt x="5" y="2"/>
                      <a:pt x="5" y="2"/>
                      <a:pt x="5" y="2"/>
                    </a:cubicBezTo>
                    <a:cubicBezTo>
                      <a:pt x="2" y="2"/>
                      <a:pt x="2" y="2"/>
                      <a:pt x="2" y="2"/>
                    </a:cubicBezTo>
                    <a:cubicBezTo>
                      <a:pt x="2" y="4"/>
                      <a:pt x="2" y="4"/>
                      <a:pt x="2" y="4"/>
                    </a:cubicBezTo>
                    <a:cubicBezTo>
                      <a:pt x="2" y="2"/>
                      <a:pt x="2" y="2"/>
                      <a:pt x="2" y="2"/>
                    </a:cubicBezTo>
                    <a:cubicBezTo>
                      <a:pt x="0" y="2"/>
                      <a:pt x="0" y="2"/>
                      <a:pt x="0" y="2"/>
                    </a:cubicBezTo>
                    <a:cubicBezTo>
                      <a:pt x="0" y="43"/>
                      <a:pt x="0" y="43"/>
                      <a:pt x="0" y="43"/>
                    </a:cubicBezTo>
                    <a:cubicBezTo>
                      <a:pt x="0" y="44"/>
                      <a:pt x="0" y="44"/>
                      <a:pt x="1" y="45"/>
                    </a:cubicBezTo>
                    <a:cubicBezTo>
                      <a:pt x="1" y="45"/>
                      <a:pt x="2" y="46"/>
                      <a:pt x="2" y="46"/>
                    </a:cubicBezTo>
                    <a:cubicBezTo>
                      <a:pt x="321" y="46"/>
                      <a:pt x="321" y="46"/>
                      <a:pt x="321" y="46"/>
                    </a:cubicBezTo>
                    <a:cubicBezTo>
                      <a:pt x="321" y="46"/>
                      <a:pt x="322" y="45"/>
                      <a:pt x="322" y="45"/>
                    </a:cubicBezTo>
                    <a:cubicBezTo>
                      <a:pt x="323" y="44"/>
                      <a:pt x="323" y="44"/>
                      <a:pt x="323" y="43"/>
                    </a:cubicBezTo>
                    <a:cubicBezTo>
                      <a:pt x="323" y="2"/>
                      <a:pt x="323" y="2"/>
                      <a:pt x="323" y="2"/>
                    </a:cubicBezTo>
                    <a:cubicBezTo>
                      <a:pt x="323" y="1"/>
                      <a:pt x="323" y="1"/>
                      <a:pt x="322" y="0"/>
                    </a:cubicBezTo>
                    <a:cubicBezTo>
                      <a:pt x="322" y="0"/>
                      <a:pt x="321" y="0"/>
                      <a:pt x="321" y="0"/>
                    </a:cubicBezTo>
                    <a:cubicBezTo>
                      <a:pt x="2" y="0"/>
                      <a:pt x="2" y="0"/>
                      <a:pt x="2" y="0"/>
                    </a:cubicBezTo>
                    <a:cubicBezTo>
                      <a:pt x="2" y="0"/>
                      <a:pt x="1" y="0"/>
                      <a:pt x="1" y="0"/>
                    </a:cubicBezTo>
                    <a:cubicBezTo>
                      <a:pt x="0" y="1"/>
                      <a:pt x="0" y="1"/>
                      <a:pt x="0" y="2"/>
                    </a:cubicBezTo>
                    <a:lnTo>
                      <a:pt x="2" y="2"/>
                    </a:lnTo>
                    <a:close/>
                  </a:path>
                </a:pathLst>
              </a:custGeom>
              <a:solidFill>
                <a:srgbClr val="4D4D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1137"/>
              <p:cNvSpPr>
                <a:spLocks/>
              </p:cNvSpPr>
              <p:nvPr/>
            </p:nvSpPr>
            <p:spPr bwMode="auto">
              <a:xfrm>
                <a:off x="2371764" y="4274287"/>
                <a:ext cx="795338" cy="608013"/>
              </a:xfrm>
              <a:custGeom>
                <a:avLst/>
                <a:gdLst>
                  <a:gd name="T0" fmla="*/ 169 w 668"/>
                  <a:gd name="T1" fmla="*/ 511 h 511"/>
                  <a:gd name="T2" fmla="*/ 655 w 668"/>
                  <a:gd name="T3" fmla="*/ 511 h 511"/>
                  <a:gd name="T4" fmla="*/ 668 w 668"/>
                  <a:gd name="T5" fmla="*/ 499 h 511"/>
                  <a:gd name="T6" fmla="*/ 668 w 668"/>
                  <a:gd name="T7" fmla="*/ 12 h 511"/>
                  <a:gd name="T8" fmla="*/ 655 w 668"/>
                  <a:gd name="T9" fmla="*/ 0 h 511"/>
                  <a:gd name="T10" fmla="*/ 426 w 668"/>
                  <a:gd name="T11" fmla="*/ 0 h 511"/>
                  <a:gd name="T12" fmla="*/ 416 w 668"/>
                  <a:gd name="T13" fmla="*/ 3 h 511"/>
                  <a:gd name="T14" fmla="*/ 408 w 668"/>
                  <a:gd name="T15" fmla="*/ 9 h 511"/>
                  <a:gd name="T16" fmla="*/ 368 w 668"/>
                  <a:gd name="T17" fmla="*/ 66 h 511"/>
                  <a:gd name="T18" fmla="*/ 362 w 668"/>
                  <a:gd name="T19" fmla="*/ 71 h 511"/>
                  <a:gd name="T20" fmla="*/ 354 w 668"/>
                  <a:gd name="T21" fmla="*/ 73 h 511"/>
                  <a:gd name="T22" fmla="*/ 13 w 668"/>
                  <a:gd name="T23" fmla="*/ 73 h 511"/>
                  <a:gd name="T24" fmla="*/ 0 w 668"/>
                  <a:gd name="T25" fmla="*/ 86 h 511"/>
                  <a:gd name="T26" fmla="*/ 0 w 668"/>
                  <a:gd name="T27" fmla="*/ 143 h 511"/>
                  <a:gd name="T28" fmla="*/ 2 w 668"/>
                  <a:gd name="T29" fmla="*/ 146 h 511"/>
                  <a:gd name="T30" fmla="*/ 5 w 668"/>
                  <a:gd name="T31" fmla="*/ 143 h 511"/>
                  <a:gd name="T32" fmla="*/ 5 w 668"/>
                  <a:gd name="T33" fmla="*/ 86 h 511"/>
                  <a:gd name="T34" fmla="*/ 7 w 668"/>
                  <a:gd name="T35" fmla="*/ 80 h 511"/>
                  <a:gd name="T36" fmla="*/ 13 w 668"/>
                  <a:gd name="T37" fmla="*/ 78 h 511"/>
                  <a:gd name="T38" fmla="*/ 354 w 668"/>
                  <a:gd name="T39" fmla="*/ 78 h 511"/>
                  <a:gd name="T40" fmla="*/ 364 w 668"/>
                  <a:gd name="T41" fmla="*/ 75 h 511"/>
                  <a:gd name="T42" fmla="*/ 372 w 668"/>
                  <a:gd name="T43" fmla="*/ 69 h 511"/>
                  <a:gd name="T44" fmla="*/ 412 w 668"/>
                  <a:gd name="T45" fmla="*/ 12 h 511"/>
                  <a:gd name="T46" fmla="*/ 418 w 668"/>
                  <a:gd name="T47" fmla="*/ 7 h 511"/>
                  <a:gd name="T48" fmla="*/ 426 w 668"/>
                  <a:gd name="T49" fmla="*/ 5 h 511"/>
                  <a:gd name="T50" fmla="*/ 655 w 668"/>
                  <a:gd name="T51" fmla="*/ 5 h 511"/>
                  <a:gd name="T52" fmla="*/ 661 w 668"/>
                  <a:gd name="T53" fmla="*/ 7 h 511"/>
                  <a:gd name="T54" fmla="*/ 663 w 668"/>
                  <a:gd name="T55" fmla="*/ 12 h 511"/>
                  <a:gd name="T56" fmla="*/ 663 w 668"/>
                  <a:gd name="T57" fmla="*/ 499 h 511"/>
                  <a:gd name="T58" fmla="*/ 661 w 668"/>
                  <a:gd name="T59" fmla="*/ 504 h 511"/>
                  <a:gd name="T60" fmla="*/ 655 w 668"/>
                  <a:gd name="T61" fmla="*/ 507 h 511"/>
                  <a:gd name="T62" fmla="*/ 169 w 668"/>
                  <a:gd name="T63" fmla="*/ 507 h 511"/>
                  <a:gd name="T64" fmla="*/ 167 w 668"/>
                  <a:gd name="T65" fmla="*/ 509 h 511"/>
                  <a:gd name="T66" fmla="*/ 169 w 668"/>
                  <a:gd name="T67" fmla="*/ 511 h 5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68" h="511">
                    <a:moveTo>
                      <a:pt x="169" y="511"/>
                    </a:moveTo>
                    <a:cubicBezTo>
                      <a:pt x="655" y="511"/>
                      <a:pt x="655" y="511"/>
                      <a:pt x="655" y="511"/>
                    </a:cubicBezTo>
                    <a:cubicBezTo>
                      <a:pt x="662" y="511"/>
                      <a:pt x="668" y="506"/>
                      <a:pt x="668" y="499"/>
                    </a:cubicBezTo>
                    <a:cubicBezTo>
                      <a:pt x="668" y="12"/>
                      <a:pt x="668" y="12"/>
                      <a:pt x="668" y="12"/>
                    </a:cubicBezTo>
                    <a:cubicBezTo>
                      <a:pt x="668" y="5"/>
                      <a:pt x="662" y="0"/>
                      <a:pt x="655" y="0"/>
                    </a:cubicBezTo>
                    <a:cubicBezTo>
                      <a:pt x="426" y="0"/>
                      <a:pt x="426" y="0"/>
                      <a:pt x="426" y="0"/>
                    </a:cubicBezTo>
                    <a:cubicBezTo>
                      <a:pt x="422" y="0"/>
                      <a:pt x="419" y="1"/>
                      <a:pt x="416" y="3"/>
                    </a:cubicBezTo>
                    <a:cubicBezTo>
                      <a:pt x="413" y="4"/>
                      <a:pt x="410" y="6"/>
                      <a:pt x="408" y="9"/>
                    </a:cubicBezTo>
                    <a:cubicBezTo>
                      <a:pt x="368" y="66"/>
                      <a:pt x="368" y="66"/>
                      <a:pt x="368" y="66"/>
                    </a:cubicBezTo>
                    <a:cubicBezTo>
                      <a:pt x="367" y="68"/>
                      <a:pt x="365" y="70"/>
                      <a:pt x="362" y="71"/>
                    </a:cubicBezTo>
                    <a:cubicBezTo>
                      <a:pt x="359" y="72"/>
                      <a:pt x="357" y="73"/>
                      <a:pt x="354" y="73"/>
                    </a:cubicBezTo>
                    <a:cubicBezTo>
                      <a:pt x="13" y="73"/>
                      <a:pt x="13" y="73"/>
                      <a:pt x="13" y="73"/>
                    </a:cubicBezTo>
                    <a:cubicBezTo>
                      <a:pt x="6" y="73"/>
                      <a:pt x="0" y="79"/>
                      <a:pt x="0" y="86"/>
                    </a:cubicBezTo>
                    <a:cubicBezTo>
                      <a:pt x="0" y="143"/>
                      <a:pt x="0" y="143"/>
                      <a:pt x="0" y="143"/>
                    </a:cubicBezTo>
                    <a:cubicBezTo>
                      <a:pt x="0" y="145"/>
                      <a:pt x="1" y="146"/>
                      <a:pt x="2" y="146"/>
                    </a:cubicBezTo>
                    <a:cubicBezTo>
                      <a:pt x="4" y="146"/>
                      <a:pt x="5" y="145"/>
                      <a:pt x="5" y="143"/>
                    </a:cubicBezTo>
                    <a:cubicBezTo>
                      <a:pt x="5" y="86"/>
                      <a:pt x="5" y="86"/>
                      <a:pt x="5" y="86"/>
                    </a:cubicBezTo>
                    <a:cubicBezTo>
                      <a:pt x="5" y="84"/>
                      <a:pt x="6" y="82"/>
                      <a:pt x="7" y="80"/>
                    </a:cubicBezTo>
                    <a:cubicBezTo>
                      <a:pt x="9" y="79"/>
                      <a:pt x="10" y="78"/>
                      <a:pt x="13" y="78"/>
                    </a:cubicBezTo>
                    <a:cubicBezTo>
                      <a:pt x="354" y="78"/>
                      <a:pt x="354" y="78"/>
                      <a:pt x="354" y="78"/>
                    </a:cubicBezTo>
                    <a:cubicBezTo>
                      <a:pt x="358" y="78"/>
                      <a:pt x="361" y="77"/>
                      <a:pt x="364" y="75"/>
                    </a:cubicBezTo>
                    <a:cubicBezTo>
                      <a:pt x="367" y="74"/>
                      <a:pt x="370" y="71"/>
                      <a:pt x="372" y="69"/>
                    </a:cubicBezTo>
                    <a:cubicBezTo>
                      <a:pt x="412" y="12"/>
                      <a:pt x="412" y="12"/>
                      <a:pt x="412" y="12"/>
                    </a:cubicBezTo>
                    <a:cubicBezTo>
                      <a:pt x="413" y="10"/>
                      <a:pt x="415" y="8"/>
                      <a:pt x="418" y="7"/>
                    </a:cubicBezTo>
                    <a:cubicBezTo>
                      <a:pt x="420" y="5"/>
                      <a:pt x="423" y="4"/>
                      <a:pt x="426" y="5"/>
                    </a:cubicBezTo>
                    <a:cubicBezTo>
                      <a:pt x="655" y="5"/>
                      <a:pt x="655" y="5"/>
                      <a:pt x="655" y="5"/>
                    </a:cubicBezTo>
                    <a:cubicBezTo>
                      <a:pt x="658" y="5"/>
                      <a:pt x="659" y="5"/>
                      <a:pt x="661" y="7"/>
                    </a:cubicBezTo>
                    <a:cubicBezTo>
                      <a:pt x="662" y="8"/>
                      <a:pt x="663" y="10"/>
                      <a:pt x="663" y="12"/>
                    </a:cubicBezTo>
                    <a:cubicBezTo>
                      <a:pt x="663" y="499"/>
                      <a:pt x="663" y="499"/>
                      <a:pt x="663" y="499"/>
                    </a:cubicBezTo>
                    <a:cubicBezTo>
                      <a:pt x="663" y="501"/>
                      <a:pt x="662" y="503"/>
                      <a:pt x="661" y="504"/>
                    </a:cubicBezTo>
                    <a:cubicBezTo>
                      <a:pt x="659" y="506"/>
                      <a:pt x="658" y="507"/>
                      <a:pt x="655" y="507"/>
                    </a:cubicBezTo>
                    <a:cubicBezTo>
                      <a:pt x="169" y="507"/>
                      <a:pt x="169" y="507"/>
                      <a:pt x="169" y="507"/>
                    </a:cubicBezTo>
                    <a:cubicBezTo>
                      <a:pt x="168" y="507"/>
                      <a:pt x="167" y="508"/>
                      <a:pt x="167" y="509"/>
                    </a:cubicBezTo>
                    <a:cubicBezTo>
                      <a:pt x="167" y="510"/>
                      <a:pt x="168" y="511"/>
                      <a:pt x="169" y="511"/>
                    </a:cubicBezTo>
                    <a:close/>
                  </a:path>
                </a:pathLst>
              </a:custGeom>
              <a:solidFill>
                <a:srgbClr val="4D4D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57" name="Group 156"/>
            <p:cNvGrpSpPr/>
            <p:nvPr/>
          </p:nvGrpSpPr>
          <p:grpSpPr>
            <a:xfrm>
              <a:off x="489668" y="3390198"/>
              <a:ext cx="438349" cy="408530"/>
              <a:chOff x="6889789" y="4137761"/>
              <a:chExt cx="700088" cy="652463"/>
            </a:xfrm>
          </p:grpSpPr>
          <p:sp>
            <p:nvSpPr>
              <p:cNvPr id="158" name="Freeform 1269"/>
              <p:cNvSpPr>
                <a:spLocks/>
              </p:cNvSpPr>
              <p:nvPr/>
            </p:nvSpPr>
            <p:spPr bwMode="auto">
              <a:xfrm>
                <a:off x="6923127" y="4147286"/>
                <a:ext cx="635000" cy="635000"/>
              </a:xfrm>
              <a:custGeom>
                <a:avLst/>
                <a:gdLst>
                  <a:gd name="T0" fmla="*/ 369 w 535"/>
                  <a:gd name="T1" fmla="*/ 20 h 535"/>
                  <a:gd name="T2" fmla="*/ 267 w 535"/>
                  <a:gd name="T3" fmla="*/ 0 h 535"/>
                  <a:gd name="T4" fmla="*/ 0 w 535"/>
                  <a:gd name="T5" fmla="*/ 268 h 535"/>
                  <a:gd name="T6" fmla="*/ 267 w 535"/>
                  <a:gd name="T7" fmla="*/ 535 h 535"/>
                  <a:gd name="T8" fmla="*/ 535 w 535"/>
                  <a:gd name="T9" fmla="*/ 268 h 535"/>
                  <a:gd name="T10" fmla="*/ 390 w 535"/>
                  <a:gd name="T11" fmla="*/ 30 h 535"/>
                  <a:gd name="T12" fmla="*/ 369 w 535"/>
                  <a:gd name="T13" fmla="*/ 20 h 535"/>
                </a:gdLst>
                <a:ahLst/>
                <a:cxnLst>
                  <a:cxn ang="0">
                    <a:pos x="T0" y="T1"/>
                  </a:cxn>
                  <a:cxn ang="0">
                    <a:pos x="T2" y="T3"/>
                  </a:cxn>
                  <a:cxn ang="0">
                    <a:pos x="T4" y="T5"/>
                  </a:cxn>
                  <a:cxn ang="0">
                    <a:pos x="T6" y="T7"/>
                  </a:cxn>
                  <a:cxn ang="0">
                    <a:pos x="T8" y="T9"/>
                  </a:cxn>
                  <a:cxn ang="0">
                    <a:pos x="T10" y="T11"/>
                  </a:cxn>
                  <a:cxn ang="0">
                    <a:pos x="T12" y="T13"/>
                  </a:cxn>
                </a:cxnLst>
                <a:rect l="0" t="0" r="r" b="b"/>
                <a:pathLst>
                  <a:path w="535" h="535">
                    <a:moveTo>
                      <a:pt x="369" y="20"/>
                    </a:moveTo>
                    <a:cubicBezTo>
                      <a:pt x="338" y="7"/>
                      <a:pt x="303" y="0"/>
                      <a:pt x="267" y="0"/>
                    </a:cubicBezTo>
                    <a:cubicBezTo>
                      <a:pt x="120" y="0"/>
                      <a:pt x="0" y="120"/>
                      <a:pt x="0" y="268"/>
                    </a:cubicBezTo>
                    <a:cubicBezTo>
                      <a:pt x="0" y="416"/>
                      <a:pt x="120" y="535"/>
                      <a:pt x="267" y="535"/>
                    </a:cubicBezTo>
                    <a:cubicBezTo>
                      <a:pt x="415" y="535"/>
                      <a:pt x="535" y="416"/>
                      <a:pt x="535" y="268"/>
                    </a:cubicBezTo>
                    <a:cubicBezTo>
                      <a:pt x="535" y="164"/>
                      <a:pt x="476" y="74"/>
                      <a:pt x="390" y="30"/>
                    </a:cubicBezTo>
                    <a:cubicBezTo>
                      <a:pt x="369" y="20"/>
                      <a:pt x="369" y="20"/>
                      <a:pt x="369" y="2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1270"/>
              <p:cNvSpPr>
                <a:spLocks/>
              </p:cNvSpPr>
              <p:nvPr/>
            </p:nvSpPr>
            <p:spPr bwMode="auto">
              <a:xfrm>
                <a:off x="6923127" y="4150461"/>
                <a:ext cx="271463" cy="465138"/>
              </a:xfrm>
              <a:custGeom>
                <a:avLst/>
                <a:gdLst>
                  <a:gd name="T0" fmla="*/ 229 w 229"/>
                  <a:gd name="T1" fmla="*/ 0 h 391"/>
                  <a:gd name="T2" fmla="*/ 0 w 229"/>
                  <a:gd name="T3" fmla="*/ 265 h 391"/>
                  <a:gd name="T4" fmla="*/ 2 w 229"/>
                  <a:gd name="T5" fmla="*/ 300 h 391"/>
                  <a:gd name="T6" fmla="*/ 20 w 229"/>
                  <a:gd name="T7" fmla="*/ 298 h 391"/>
                  <a:gd name="T8" fmla="*/ 33 w 229"/>
                  <a:gd name="T9" fmla="*/ 292 h 391"/>
                  <a:gd name="T10" fmla="*/ 47 w 229"/>
                  <a:gd name="T11" fmla="*/ 281 h 391"/>
                  <a:gd name="T12" fmla="*/ 55 w 229"/>
                  <a:gd name="T13" fmla="*/ 284 h 391"/>
                  <a:gd name="T14" fmla="*/ 63 w 229"/>
                  <a:gd name="T15" fmla="*/ 320 h 391"/>
                  <a:gd name="T16" fmla="*/ 71 w 229"/>
                  <a:gd name="T17" fmla="*/ 332 h 391"/>
                  <a:gd name="T18" fmla="*/ 101 w 229"/>
                  <a:gd name="T19" fmla="*/ 348 h 391"/>
                  <a:gd name="T20" fmla="*/ 110 w 229"/>
                  <a:gd name="T21" fmla="*/ 360 h 391"/>
                  <a:gd name="T22" fmla="*/ 116 w 229"/>
                  <a:gd name="T23" fmla="*/ 383 h 391"/>
                  <a:gd name="T24" fmla="*/ 126 w 229"/>
                  <a:gd name="T25" fmla="*/ 391 h 391"/>
                  <a:gd name="T26" fmla="*/ 159 w 229"/>
                  <a:gd name="T27" fmla="*/ 391 h 391"/>
                  <a:gd name="T28" fmla="*/ 168 w 229"/>
                  <a:gd name="T29" fmla="*/ 383 h 391"/>
                  <a:gd name="T30" fmla="*/ 185 w 229"/>
                  <a:gd name="T31" fmla="*/ 316 h 391"/>
                  <a:gd name="T32" fmla="*/ 192 w 229"/>
                  <a:gd name="T33" fmla="*/ 302 h 391"/>
                  <a:gd name="T34" fmla="*/ 214 w 229"/>
                  <a:gd name="T35" fmla="*/ 271 h 391"/>
                  <a:gd name="T36" fmla="*/ 218 w 229"/>
                  <a:gd name="T37" fmla="*/ 257 h 391"/>
                  <a:gd name="T38" fmla="*/ 218 w 229"/>
                  <a:gd name="T39" fmla="*/ 214 h 391"/>
                  <a:gd name="T40" fmla="*/ 215 w 229"/>
                  <a:gd name="T41" fmla="*/ 199 h 391"/>
                  <a:gd name="T42" fmla="*/ 202 w 229"/>
                  <a:gd name="T43" fmla="*/ 170 h 391"/>
                  <a:gd name="T44" fmla="*/ 191 w 229"/>
                  <a:gd name="T45" fmla="*/ 161 h 391"/>
                  <a:gd name="T46" fmla="*/ 142 w 229"/>
                  <a:gd name="T47" fmla="*/ 150 h 391"/>
                  <a:gd name="T48" fmla="*/ 136 w 229"/>
                  <a:gd name="T49" fmla="*/ 141 h 391"/>
                  <a:gd name="T50" fmla="*/ 142 w 229"/>
                  <a:gd name="T51" fmla="*/ 107 h 391"/>
                  <a:gd name="T52" fmla="*/ 151 w 229"/>
                  <a:gd name="T53" fmla="*/ 102 h 391"/>
                  <a:gd name="T54" fmla="*/ 203 w 229"/>
                  <a:gd name="T55" fmla="*/ 118 h 391"/>
                  <a:gd name="T56" fmla="*/ 214 w 229"/>
                  <a:gd name="T57" fmla="*/ 114 h 391"/>
                  <a:gd name="T58" fmla="*/ 222 w 229"/>
                  <a:gd name="T59" fmla="*/ 103 h 391"/>
                  <a:gd name="T60" fmla="*/ 223 w 229"/>
                  <a:gd name="T61" fmla="*/ 90 h 391"/>
                  <a:gd name="T62" fmla="*/ 199 w 229"/>
                  <a:gd name="T63" fmla="*/ 44 h 391"/>
                  <a:gd name="T64" fmla="*/ 201 w 229"/>
                  <a:gd name="T65" fmla="*/ 31 h 391"/>
                  <a:gd name="T66" fmla="*/ 229 w 229"/>
                  <a:gd name="T67" fmla="*/ 0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29" h="391">
                    <a:moveTo>
                      <a:pt x="229" y="0"/>
                    </a:moveTo>
                    <a:cubicBezTo>
                      <a:pt x="99" y="19"/>
                      <a:pt x="0" y="130"/>
                      <a:pt x="0" y="265"/>
                    </a:cubicBezTo>
                    <a:cubicBezTo>
                      <a:pt x="0" y="277"/>
                      <a:pt x="1" y="289"/>
                      <a:pt x="2" y="300"/>
                    </a:cubicBezTo>
                    <a:cubicBezTo>
                      <a:pt x="20" y="298"/>
                      <a:pt x="20" y="298"/>
                      <a:pt x="20" y="298"/>
                    </a:cubicBezTo>
                    <a:cubicBezTo>
                      <a:pt x="24" y="298"/>
                      <a:pt x="30" y="295"/>
                      <a:pt x="33" y="292"/>
                    </a:cubicBezTo>
                    <a:cubicBezTo>
                      <a:pt x="47" y="281"/>
                      <a:pt x="47" y="281"/>
                      <a:pt x="47" y="281"/>
                    </a:cubicBezTo>
                    <a:cubicBezTo>
                      <a:pt x="50" y="278"/>
                      <a:pt x="54" y="279"/>
                      <a:pt x="55" y="284"/>
                    </a:cubicBezTo>
                    <a:cubicBezTo>
                      <a:pt x="63" y="320"/>
                      <a:pt x="63" y="320"/>
                      <a:pt x="63" y="320"/>
                    </a:cubicBezTo>
                    <a:cubicBezTo>
                      <a:pt x="64" y="324"/>
                      <a:pt x="68" y="329"/>
                      <a:pt x="71" y="332"/>
                    </a:cubicBezTo>
                    <a:cubicBezTo>
                      <a:pt x="101" y="348"/>
                      <a:pt x="101" y="348"/>
                      <a:pt x="101" y="348"/>
                    </a:cubicBezTo>
                    <a:cubicBezTo>
                      <a:pt x="105" y="350"/>
                      <a:pt x="109" y="355"/>
                      <a:pt x="110" y="360"/>
                    </a:cubicBezTo>
                    <a:cubicBezTo>
                      <a:pt x="116" y="383"/>
                      <a:pt x="116" y="383"/>
                      <a:pt x="116" y="383"/>
                    </a:cubicBezTo>
                    <a:cubicBezTo>
                      <a:pt x="117" y="387"/>
                      <a:pt x="121" y="391"/>
                      <a:pt x="126" y="391"/>
                    </a:cubicBezTo>
                    <a:cubicBezTo>
                      <a:pt x="159" y="391"/>
                      <a:pt x="159" y="391"/>
                      <a:pt x="159" y="391"/>
                    </a:cubicBezTo>
                    <a:cubicBezTo>
                      <a:pt x="163" y="391"/>
                      <a:pt x="167" y="387"/>
                      <a:pt x="168" y="383"/>
                    </a:cubicBezTo>
                    <a:cubicBezTo>
                      <a:pt x="185" y="316"/>
                      <a:pt x="185" y="316"/>
                      <a:pt x="185" y="316"/>
                    </a:cubicBezTo>
                    <a:cubicBezTo>
                      <a:pt x="187" y="312"/>
                      <a:pt x="189" y="305"/>
                      <a:pt x="192" y="302"/>
                    </a:cubicBezTo>
                    <a:cubicBezTo>
                      <a:pt x="214" y="271"/>
                      <a:pt x="214" y="271"/>
                      <a:pt x="214" y="271"/>
                    </a:cubicBezTo>
                    <a:cubicBezTo>
                      <a:pt x="216" y="268"/>
                      <a:pt x="218" y="261"/>
                      <a:pt x="218" y="257"/>
                    </a:cubicBezTo>
                    <a:cubicBezTo>
                      <a:pt x="218" y="214"/>
                      <a:pt x="218" y="214"/>
                      <a:pt x="218" y="214"/>
                    </a:cubicBezTo>
                    <a:cubicBezTo>
                      <a:pt x="218" y="210"/>
                      <a:pt x="217" y="203"/>
                      <a:pt x="215" y="199"/>
                    </a:cubicBezTo>
                    <a:cubicBezTo>
                      <a:pt x="202" y="170"/>
                      <a:pt x="202" y="170"/>
                      <a:pt x="202" y="170"/>
                    </a:cubicBezTo>
                    <a:cubicBezTo>
                      <a:pt x="200" y="166"/>
                      <a:pt x="195" y="162"/>
                      <a:pt x="191" y="161"/>
                    </a:cubicBezTo>
                    <a:cubicBezTo>
                      <a:pt x="142" y="150"/>
                      <a:pt x="142" y="150"/>
                      <a:pt x="142" y="150"/>
                    </a:cubicBezTo>
                    <a:cubicBezTo>
                      <a:pt x="137" y="149"/>
                      <a:pt x="135" y="145"/>
                      <a:pt x="136" y="141"/>
                    </a:cubicBezTo>
                    <a:cubicBezTo>
                      <a:pt x="142" y="107"/>
                      <a:pt x="142" y="107"/>
                      <a:pt x="142" y="107"/>
                    </a:cubicBezTo>
                    <a:cubicBezTo>
                      <a:pt x="143" y="103"/>
                      <a:pt x="147" y="101"/>
                      <a:pt x="151" y="102"/>
                    </a:cubicBezTo>
                    <a:cubicBezTo>
                      <a:pt x="203" y="118"/>
                      <a:pt x="203" y="118"/>
                      <a:pt x="203" y="118"/>
                    </a:cubicBezTo>
                    <a:cubicBezTo>
                      <a:pt x="207" y="120"/>
                      <a:pt x="212" y="118"/>
                      <a:pt x="214" y="114"/>
                    </a:cubicBezTo>
                    <a:cubicBezTo>
                      <a:pt x="222" y="103"/>
                      <a:pt x="222" y="103"/>
                      <a:pt x="222" y="103"/>
                    </a:cubicBezTo>
                    <a:cubicBezTo>
                      <a:pt x="224" y="99"/>
                      <a:pt x="225" y="93"/>
                      <a:pt x="223" y="90"/>
                    </a:cubicBezTo>
                    <a:cubicBezTo>
                      <a:pt x="199" y="44"/>
                      <a:pt x="199" y="44"/>
                      <a:pt x="199" y="44"/>
                    </a:cubicBezTo>
                    <a:cubicBezTo>
                      <a:pt x="197" y="40"/>
                      <a:pt x="198" y="34"/>
                      <a:pt x="201" y="31"/>
                    </a:cubicBezTo>
                    <a:cubicBezTo>
                      <a:pt x="229" y="0"/>
                      <a:pt x="229" y="0"/>
                      <a:pt x="229" y="0"/>
                    </a:cubicBezTo>
                  </a:path>
                </a:pathLst>
              </a:custGeom>
              <a:solidFill>
                <a:srgbClr val="E2E9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1271"/>
              <p:cNvSpPr>
                <a:spLocks/>
              </p:cNvSpPr>
              <p:nvPr/>
            </p:nvSpPr>
            <p:spPr bwMode="auto">
              <a:xfrm>
                <a:off x="6932652" y="4302861"/>
                <a:ext cx="58738" cy="80963"/>
              </a:xfrm>
              <a:custGeom>
                <a:avLst/>
                <a:gdLst>
                  <a:gd name="T0" fmla="*/ 13 w 49"/>
                  <a:gd name="T1" fmla="*/ 69 h 69"/>
                  <a:gd name="T2" fmla="*/ 49 w 49"/>
                  <a:gd name="T3" fmla="*/ 33 h 69"/>
                  <a:gd name="T4" fmla="*/ 28 w 49"/>
                  <a:gd name="T5" fmla="*/ 0 h 69"/>
                  <a:gd name="T6" fmla="*/ 0 w 49"/>
                  <a:gd name="T7" fmla="*/ 67 h 69"/>
                  <a:gd name="T8" fmla="*/ 13 w 49"/>
                  <a:gd name="T9" fmla="*/ 69 h 69"/>
                </a:gdLst>
                <a:ahLst/>
                <a:cxnLst>
                  <a:cxn ang="0">
                    <a:pos x="T0" y="T1"/>
                  </a:cxn>
                  <a:cxn ang="0">
                    <a:pos x="T2" y="T3"/>
                  </a:cxn>
                  <a:cxn ang="0">
                    <a:pos x="T4" y="T5"/>
                  </a:cxn>
                  <a:cxn ang="0">
                    <a:pos x="T6" y="T7"/>
                  </a:cxn>
                  <a:cxn ang="0">
                    <a:pos x="T8" y="T9"/>
                  </a:cxn>
                </a:cxnLst>
                <a:rect l="0" t="0" r="r" b="b"/>
                <a:pathLst>
                  <a:path w="49" h="69">
                    <a:moveTo>
                      <a:pt x="13" y="69"/>
                    </a:moveTo>
                    <a:cubicBezTo>
                      <a:pt x="33" y="69"/>
                      <a:pt x="49" y="53"/>
                      <a:pt x="49" y="33"/>
                    </a:cubicBezTo>
                    <a:cubicBezTo>
                      <a:pt x="49" y="18"/>
                      <a:pt x="41" y="6"/>
                      <a:pt x="28" y="0"/>
                    </a:cubicBezTo>
                    <a:cubicBezTo>
                      <a:pt x="16" y="21"/>
                      <a:pt x="7" y="43"/>
                      <a:pt x="0" y="67"/>
                    </a:cubicBezTo>
                    <a:cubicBezTo>
                      <a:pt x="4" y="68"/>
                      <a:pt x="9" y="69"/>
                      <a:pt x="13" y="69"/>
                    </a:cubicBezTo>
                  </a:path>
                </a:pathLst>
              </a:custGeom>
              <a:solidFill>
                <a:srgbClr val="BECB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1272"/>
              <p:cNvSpPr>
                <a:spLocks/>
              </p:cNvSpPr>
              <p:nvPr/>
            </p:nvSpPr>
            <p:spPr bwMode="auto">
              <a:xfrm>
                <a:off x="7051714" y="4469549"/>
                <a:ext cx="350838" cy="276225"/>
              </a:xfrm>
              <a:custGeom>
                <a:avLst/>
                <a:gdLst>
                  <a:gd name="T0" fmla="*/ 294 w 294"/>
                  <a:gd name="T1" fmla="*/ 228 h 233"/>
                  <a:gd name="T2" fmla="*/ 82 w 294"/>
                  <a:gd name="T3" fmla="*/ 78 h 233"/>
                  <a:gd name="T4" fmla="*/ 9 w 294"/>
                  <a:gd name="T5" fmla="*/ 2 h 233"/>
                  <a:gd name="T6" fmla="*/ 2 w 294"/>
                  <a:gd name="T7" fmla="*/ 2 h 233"/>
                  <a:gd name="T8" fmla="*/ 2 w 294"/>
                  <a:gd name="T9" fmla="*/ 8 h 233"/>
                  <a:gd name="T10" fmla="*/ 76 w 294"/>
                  <a:gd name="T11" fmla="*/ 84 h 233"/>
                  <a:gd name="T12" fmla="*/ 284 w 294"/>
                  <a:gd name="T13" fmla="*/ 233 h 233"/>
                  <a:gd name="T14" fmla="*/ 294 w 294"/>
                  <a:gd name="T15" fmla="*/ 228 h 2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4" h="233">
                    <a:moveTo>
                      <a:pt x="294" y="228"/>
                    </a:moveTo>
                    <a:cubicBezTo>
                      <a:pt x="228" y="197"/>
                      <a:pt x="153" y="144"/>
                      <a:pt x="82" y="78"/>
                    </a:cubicBezTo>
                    <a:cubicBezTo>
                      <a:pt x="56" y="53"/>
                      <a:pt x="31" y="28"/>
                      <a:pt x="9" y="2"/>
                    </a:cubicBezTo>
                    <a:cubicBezTo>
                      <a:pt x="7" y="0"/>
                      <a:pt x="4" y="0"/>
                      <a:pt x="2" y="2"/>
                    </a:cubicBezTo>
                    <a:cubicBezTo>
                      <a:pt x="0" y="3"/>
                      <a:pt x="0" y="6"/>
                      <a:pt x="2" y="8"/>
                    </a:cubicBezTo>
                    <a:cubicBezTo>
                      <a:pt x="25" y="34"/>
                      <a:pt x="49" y="60"/>
                      <a:pt x="76" y="84"/>
                    </a:cubicBezTo>
                    <a:cubicBezTo>
                      <a:pt x="148" y="152"/>
                      <a:pt x="221" y="203"/>
                      <a:pt x="284" y="233"/>
                    </a:cubicBezTo>
                    <a:cubicBezTo>
                      <a:pt x="287" y="232"/>
                      <a:pt x="291" y="230"/>
                      <a:pt x="294" y="228"/>
                    </a:cubicBezTo>
                    <a:close/>
                  </a:path>
                </a:pathLst>
              </a:custGeom>
              <a:solidFill>
                <a:srgbClr val="E2E9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1273"/>
              <p:cNvSpPr>
                <a:spLocks/>
              </p:cNvSpPr>
              <p:nvPr/>
            </p:nvSpPr>
            <p:spPr bwMode="auto">
              <a:xfrm>
                <a:off x="6923127" y="4448911"/>
                <a:ext cx="0" cy="1588"/>
              </a:xfrm>
              <a:custGeom>
                <a:avLst/>
                <a:gdLst>
                  <a:gd name="T0" fmla="*/ 0 h 1"/>
                  <a:gd name="T1" fmla="*/ 0 h 1"/>
                  <a:gd name="T2" fmla="*/ 1 h 1"/>
                  <a:gd name="T3" fmla="*/ 0 h 1"/>
                </a:gdLst>
                <a:ahLst/>
                <a:cxnLst>
                  <a:cxn ang="0">
                    <a:pos x="0" y="T0"/>
                  </a:cxn>
                  <a:cxn ang="0">
                    <a:pos x="0" y="T1"/>
                  </a:cxn>
                  <a:cxn ang="0">
                    <a:pos x="0" y="T2"/>
                  </a:cxn>
                  <a:cxn ang="0">
                    <a:pos x="0" y="T3"/>
                  </a:cxn>
                </a:cxnLst>
                <a:rect l="0" t="0" r="r" b="b"/>
                <a:pathLst>
                  <a:path h="1">
                    <a:moveTo>
                      <a:pt x="0" y="0"/>
                    </a:moveTo>
                    <a:cubicBezTo>
                      <a:pt x="0" y="0"/>
                      <a:pt x="0" y="0"/>
                      <a:pt x="0" y="0"/>
                    </a:cubicBezTo>
                    <a:cubicBezTo>
                      <a:pt x="0" y="0"/>
                      <a:pt x="0" y="0"/>
                      <a:pt x="0" y="1"/>
                    </a:cubicBezTo>
                    <a:cubicBezTo>
                      <a:pt x="0" y="1"/>
                      <a:pt x="0" y="0"/>
                      <a:pt x="0" y="0"/>
                    </a:cubicBezTo>
                    <a:close/>
                  </a:path>
                </a:pathLst>
              </a:custGeom>
              <a:solidFill>
                <a:srgbClr val="E2E9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1274"/>
              <p:cNvSpPr>
                <a:spLocks/>
              </p:cNvSpPr>
              <p:nvPr/>
            </p:nvSpPr>
            <p:spPr bwMode="auto">
              <a:xfrm>
                <a:off x="6923127" y="4450499"/>
                <a:ext cx="0" cy="22225"/>
              </a:xfrm>
              <a:custGeom>
                <a:avLst/>
                <a:gdLst>
                  <a:gd name="T0" fmla="*/ 12 h 18"/>
                  <a:gd name="T1" fmla="*/ 0 h 18"/>
                  <a:gd name="T2" fmla="*/ 12 h 18"/>
                  <a:gd name="T3" fmla="*/ 18 h 18"/>
                  <a:gd name="T4" fmla="*/ 12 h 18"/>
                </a:gdLst>
                <a:ahLst/>
                <a:cxnLst>
                  <a:cxn ang="0">
                    <a:pos x="0" y="T0"/>
                  </a:cxn>
                  <a:cxn ang="0">
                    <a:pos x="0" y="T1"/>
                  </a:cxn>
                  <a:cxn ang="0">
                    <a:pos x="0" y="T2"/>
                  </a:cxn>
                  <a:cxn ang="0">
                    <a:pos x="0" y="T3"/>
                  </a:cxn>
                  <a:cxn ang="0">
                    <a:pos x="0" y="T4"/>
                  </a:cxn>
                </a:cxnLst>
                <a:rect l="0" t="0" r="r" b="b"/>
                <a:pathLst>
                  <a:path h="18">
                    <a:moveTo>
                      <a:pt x="0" y="12"/>
                    </a:moveTo>
                    <a:cubicBezTo>
                      <a:pt x="0" y="8"/>
                      <a:pt x="0" y="4"/>
                      <a:pt x="0" y="0"/>
                    </a:cubicBezTo>
                    <a:cubicBezTo>
                      <a:pt x="0" y="4"/>
                      <a:pt x="0" y="8"/>
                      <a:pt x="0" y="12"/>
                    </a:cubicBezTo>
                    <a:cubicBezTo>
                      <a:pt x="0" y="14"/>
                      <a:pt x="0" y="16"/>
                      <a:pt x="0" y="18"/>
                    </a:cubicBezTo>
                    <a:cubicBezTo>
                      <a:pt x="0" y="16"/>
                      <a:pt x="0" y="14"/>
                      <a:pt x="0" y="12"/>
                    </a:cubicBezTo>
                    <a:close/>
                  </a:path>
                </a:pathLst>
              </a:custGeom>
              <a:solidFill>
                <a:srgbClr val="E2E9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1275"/>
              <p:cNvSpPr>
                <a:spLocks/>
              </p:cNvSpPr>
              <p:nvPr/>
            </p:nvSpPr>
            <p:spPr bwMode="auto">
              <a:xfrm>
                <a:off x="6950114" y="4183799"/>
                <a:ext cx="450850" cy="423863"/>
              </a:xfrm>
              <a:custGeom>
                <a:avLst/>
                <a:gdLst>
                  <a:gd name="T0" fmla="*/ 370 w 379"/>
                  <a:gd name="T1" fmla="*/ 0 h 357"/>
                  <a:gd name="T2" fmla="*/ 162 w 379"/>
                  <a:gd name="T3" fmla="*/ 149 h 357"/>
                  <a:gd name="T4" fmla="*/ 0 w 379"/>
                  <a:gd name="T5" fmla="*/ 346 h 357"/>
                  <a:gd name="T6" fmla="*/ 5 w 379"/>
                  <a:gd name="T7" fmla="*/ 357 h 357"/>
                  <a:gd name="T8" fmla="*/ 168 w 379"/>
                  <a:gd name="T9" fmla="*/ 155 h 357"/>
                  <a:gd name="T10" fmla="*/ 379 w 379"/>
                  <a:gd name="T11" fmla="*/ 6 h 357"/>
                  <a:gd name="T12" fmla="*/ 370 w 379"/>
                  <a:gd name="T13" fmla="*/ 0 h 357"/>
                </a:gdLst>
                <a:ahLst/>
                <a:cxnLst>
                  <a:cxn ang="0">
                    <a:pos x="T0" y="T1"/>
                  </a:cxn>
                  <a:cxn ang="0">
                    <a:pos x="T2" y="T3"/>
                  </a:cxn>
                  <a:cxn ang="0">
                    <a:pos x="T4" y="T5"/>
                  </a:cxn>
                  <a:cxn ang="0">
                    <a:pos x="T6" y="T7"/>
                  </a:cxn>
                  <a:cxn ang="0">
                    <a:pos x="T8" y="T9"/>
                  </a:cxn>
                  <a:cxn ang="0">
                    <a:pos x="T10" y="T11"/>
                  </a:cxn>
                  <a:cxn ang="0">
                    <a:pos x="T12" y="T13"/>
                  </a:cxn>
                </a:cxnLst>
                <a:rect l="0" t="0" r="r" b="b"/>
                <a:pathLst>
                  <a:path w="379" h="357">
                    <a:moveTo>
                      <a:pt x="370" y="0"/>
                    </a:moveTo>
                    <a:cubicBezTo>
                      <a:pt x="304" y="32"/>
                      <a:pt x="231" y="84"/>
                      <a:pt x="162" y="149"/>
                    </a:cubicBezTo>
                    <a:cubicBezTo>
                      <a:pt x="93" y="213"/>
                      <a:pt x="36" y="283"/>
                      <a:pt x="0" y="346"/>
                    </a:cubicBezTo>
                    <a:cubicBezTo>
                      <a:pt x="2" y="350"/>
                      <a:pt x="3" y="353"/>
                      <a:pt x="5" y="357"/>
                    </a:cubicBezTo>
                    <a:cubicBezTo>
                      <a:pt x="40" y="293"/>
                      <a:pt x="98" y="222"/>
                      <a:pt x="168" y="155"/>
                    </a:cubicBezTo>
                    <a:cubicBezTo>
                      <a:pt x="239" y="89"/>
                      <a:pt x="314" y="36"/>
                      <a:pt x="379" y="6"/>
                    </a:cubicBezTo>
                    <a:cubicBezTo>
                      <a:pt x="376" y="4"/>
                      <a:pt x="373" y="2"/>
                      <a:pt x="370" y="0"/>
                    </a:cubicBezTo>
                    <a:close/>
                  </a:path>
                </a:pathLst>
              </a:custGeom>
              <a:solidFill>
                <a:srgbClr val="E2E9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1276"/>
              <p:cNvSpPr>
                <a:spLocks/>
              </p:cNvSpPr>
              <p:nvPr/>
            </p:nvSpPr>
            <p:spPr bwMode="auto">
              <a:xfrm>
                <a:off x="7099339" y="4748949"/>
                <a:ext cx="9525" cy="4763"/>
              </a:xfrm>
              <a:custGeom>
                <a:avLst/>
                <a:gdLst>
                  <a:gd name="T0" fmla="*/ 0 w 7"/>
                  <a:gd name="T1" fmla="*/ 1 h 4"/>
                  <a:gd name="T2" fmla="*/ 0 w 7"/>
                  <a:gd name="T3" fmla="*/ 1 h 4"/>
                  <a:gd name="T4" fmla="*/ 7 w 7"/>
                  <a:gd name="T5" fmla="*/ 4 h 4"/>
                  <a:gd name="T6" fmla="*/ 6 w 7"/>
                  <a:gd name="T7" fmla="*/ 3 h 4"/>
                  <a:gd name="T8" fmla="*/ 0 w 7"/>
                  <a:gd name="T9" fmla="*/ 1 h 4"/>
                </a:gdLst>
                <a:ahLst/>
                <a:cxnLst>
                  <a:cxn ang="0">
                    <a:pos x="T0" y="T1"/>
                  </a:cxn>
                  <a:cxn ang="0">
                    <a:pos x="T2" y="T3"/>
                  </a:cxn>
                  <a:cxn ang="0">
                    <a:pos x="T4" y="T5"/>
                  </a:cxn>
                  <a:cxn ang="0">
                    <a:pos x="T6" y="T7"/>
                  </a:cxn>
                  <a:cxn ang="0">
                    <a:pos x="T8" y="T9"/>
                  </a:cxn>
                </a:cxnLst>
                <a:rect l="0" t="0" r="r" b="b"/>
                <a:pathLst>
                  <a:path w="7" h="4">
                    <a:moveTo>
                      <a:pt x="0" y="1"/>
                    </a:moveTo>
                    <a:cubicBezTo>
                      <a:pt x="0" y="1"/>
                      <a:pt x="0" y="1"/>
                      <a:pt x="0" y="1"/>
                    </a:cubicBezTo>
                    <a:cubicBezTo>
                      <a:pt x="2" y="2"/>
                      <a:pt x="5" y="3"/>
                      <a:pt x="7" y="4"/>
                    </a:cubicBezTo>
                    <a:cubicBezTo>
                      <a:pt x="7" y="4"/>
                      <a:pt x="7" y="3"/>
                      <a:pt x="6" y="3"/>
                    </a:cubicBezTo>
                    <a:cubicBezTo>
                      <a:pt x="5" y="1"/>
                      <a:pt x="3" y="0"/>
                      <a:pt x="0" y="1"/>
                    </a:cubicBezTo>
                    <a:close/>
                  </a:path>
                </a:pathLst>
              </a:custGeom>
              <a:solidFill>
                <a:srgbClr val="E2E9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1277"/>
              <p:cNvSpPr>
                <a:spLocks/>
              </p:cNvSpPr>
              <p:nvPr/>
            </p:nvSpPr>
            <p:spPr bwMode="auto">
              <a:xfrm>
                <a:off x="7534314" y="4344136"/>
                <a:ext cx="3175" cy="6350"/>
              </a:xfrm>
              <a:custGeom>
                <a:avLst/>
                <a:gdLst>
                  <a:gd name="T0" fmla="*/ 1 w 3"/>
                  <a:gd name="T1" fmla="*/ 0 h 6"/>
                  <a:gd name="T2" fmla="*/ 3 w 3"/>
                  <a:gd name="T3" fmla="*/ 6 h 6"/>
                  <a:gd name="T4" fmla="*/ 3 w 3"/>
                  <a:gd name="T5" fmla="*/ 6 h 6"/>
                  <a:gd name="T6" fmla="*/ 1 w 3"/>
                  <a:gd name="T7" fmla="*/ 0 h 6"/>
                </a:gdLst>
                <a:ahLst/>
                <a:cxnLst>
                  <a:cxn ang="0">
                    <a:pos x="T0" y="T1"/>
                  </a:cxn>
                  <a:cxn ang="0">
                    <a:pos x="T2" y="T3"/>
                  </a:cxn>
                  <a:cxn ang="0">
                    <a:pos x="T4" y="T5"/>
                  </a:cxn>
                  <a:cxn ang="0">
                    <a:pos x="T6" y="T7"/>
                  </a:cxn>
                </a:cxnLst>
                <a:rect l="0" t="0" r="r" b="b"/>
                <a:pathLst>
                  <a:path w="3" h="6">
                    <a:moveTo>
                      <a:pt x="1" y="0"/>
                    </a:moveTo>
                    <a:cubicBezTo>
                      <a:pt x="0" y="2"/>
                      <a:pt x="1" y="5"/>
                      <a:pt x="3" y="6"/>
                    </a:cubicBezTo>
                    <a:cubicBezTo>
                      <a:pt x="3" y="6"/>
                      <a:pt x="3" y="6"/>
                      <a:pt x="3" y="6"/>
                    </a:cubicBezTo>
                    <a:cubicBezTo>
                      <a:pt x="2" y="4"/>
                      <a:pt x="2" y="2"/>
                      <a:pt x="1" y="0"/>
                    </a:cubicBezTo>
                    <a:close/>
                  </a:path>
                </a:pathLst>
              </a:custGeom>
              <a:solidFill>
                <a:srgbClr val="E2E9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1278"/>
              <p:cNvSpPr>
                <a:spLocks/>
              </p:cNvSpPr>
              <p:nvPr/>
            </p:nvSpPr>
            <p:spPr bwMode="auto">
              <a:xfrm>
                <a:off x="7291427" y="4194911"/>
                <a:ext cx="266700" cy="525463"/>
              </a:xfrm>
              <a:custGeom>
                <a:avLst/>
                <a:gdLst>
                  <a:gd name="T0" fmla="*/ 225 w 225"/>
                  <a:gd name="T1" fmla="*/ 227 h 441"/>
                  <a:gd name="T2" fmla="*/ 99 w 225"/>
                  <a:gd name="T3" fmla="*/ 0 h 441"/>
                  <a:gd name="T4" fmla="*/ 23 w 225"/>
                  <a:gd name="T5" fmla="*/ 45 h 441"/>
                  <a:gd name="T6" fmla="*/ 16 w 225"/>
                  <a:gd name="T7" fmla="*/ 56 h 441"/>
                  <a:gd name="T8" fmla="*/ 16 w 225"/>
                  <a:gd name="T9" fmla="*/ 88 h 441"/>
                  <a:gd name="T10" fmla="*/ 13 w 225"/>
                  <a:gd name="T11" fmla="*/ 103 h 441"/>
                  <a:gd name="T12" fmla="*/ 2 w 225"/>
                  <a:gd name="T13" fmla="*/ 124 h 441"/>
                  <a:gd name="T14" fmla="*/ 4 w 225"/>
                  <a:gd name="T15" fmla="*/ 136 h 441"/>
                  <a:gd name="T16" fmla="*/ 14 w 225"/>
                  <a:gd name="T17" fmla="*/ 144 h 441"/>
                  <a:gd name="T18" fmla="*/ 26 w 225"/>
                  <a:gd name="T19" fmla="*/ 145 h 441"/>
                  <a:gd name="T20" fmla="*/ 62 w 225"/>
                  <a:gd name="T21" fmla="*/ 123 h 441"/>
                  <a:gd name="T22" fmla="*/ 76 w 225"/>
                  <a:gd name="T23" fmla="*/ 121 h 441"/>
                  <a:gd name="T24" fmla="*/ 113 w 225"/>
                  <a:gd name="T25" fmla="*/ 131 h 441"/>
                  <a:gd name="T26" fmla="*/ 119 w 225"/>
                  <a:gd name="T27" fmla="*/ 141 h 441"/>
                  <a:gd name="T28" fmla="*/ 116 w 225"/>
                  <a:gd name="T29" fmla="*/ 168 h 441"/>
                  <a:gd name="T30" fmla="*/ 108 w 225"/>
                  <a:gd name="T31" fmla="*/ 173 h 441"/>
                  <a:gd name="T32" fmla="*/ 76 w 225"/>
                  <a:gd name="T33" fmla="*/ 162 h 441"/>
                  <a:gd name="T34" fmla="*/ 63 w 225"/>
                  <a:gd name="T35" fmla="*/ 165 h 441"/>
                  <a:gd name="T36" fmla="*/ 37 w 225"/>
                  <a:gd name="T37" fmla="*/ 192 h 441"/>
                  <a:gd name="T38" fmla="*/ 31 w 225"/>
                  <a:gd name="T39" fmla="*/ 206 h 441"/>
                  <a:gd name="T40" fmla="*/ 24 w 225"/>
                  <a:gd name="T41" fmla="*/ 254 h 441"/>
                  <a:gd name="T42" fmla="*/ 29 w 225"/>
                  <a:gd name="T43" fmla="*/ 267 h 441"/>
                  <a:gd name="T44" fmla="*/ 79 w 225"/>
                  <a:gd name="T45" fmla="*/ 317 h 441"/>
                  <a:gd name="T46" fmla="*/ 84 w 225"/>
                  <a:gd name="T47" fmla="*/ 330 h 441"/>
                  <a:gd name="T48" fmla="*/ 72 w 225"/>
                  <a:gd name="T49" fmla="*/ 405 h 441"/>
                  <a:gd name="T50" fmla="*/ 77 w 225"/>
                  <a:gd name="T51" fmla="*/ 416 h 441"/>
                  <a:gd name="T52" fmla="*/ 118 w 225"/>
                  <a:gd name="T53" fmla="*/ 441 h 441"/>
                  <a:gd name="T54" fmla="*/ 225 w 225"/>
                  <a:gd name="T55" fmla="*/ 227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25" h="441">
                    <a:moveTo>
                      <a:pt x="225" y="227"/>
                    </a:moveTo>
                    <a:cubicBezTo>
                      <a:pt x="225" y="131"/>
                      <a:pt x="175" y="47"/>
                      <a:pt x="99" y="0"/>
                    </a:cubicBezTo>
                    <a:cubicBezTo>
                      <a:pt x="23" y="45"/>
                      <a:pt x="23" y="45"/>
                      <a:pt x="23" y="45"/>
                    </a:cubicBezTo>
                    <a:cubicBezTo>
                      <a:pt x="19" y="47"/>
                      <a:pt x="16" y="52"/>
                      <a:pt x="16" y="56"/>
                    </a:cubicBezTo>
                    <a:cubicBezTo>
                      <a:pt x="16" y="88"/>
                      <a:pt x="16" y="88"/>
                      <a:pt x="16" y="88"/>
                    </a:cubicBezTo>
                    <a:cubicBezTo>
                      <a:pt x="16" y="93"/>
                      <a:pt x="15" y="99"/>
                      <a:pt x="13" y="103"/>
                    </a:cubicBezTo>
                    <a:cubicBezTo>
                      <a:pt x="2" y="124"/>
                      <a:pt x="2" y="124"/>
                      <a:pt x="2" y="124"/>
                    </a:cubicBezTo>
                    <a:cubicBezTo>
                      <a:pt x="0" y="128"/>
                      <a:pt x="1" y="134"/>
                      <a:pt x="4" y="136"/>
                    </a:cubicBezTo>
                    <a:cubicBezTo>
                      <a:pt x="14" y="144"/>
                      <a:pt x="14" y="144"/>
                      <a:pt x="14" y="144"/>
                    </a:cubicBezTo>
                    <a:cubicBezTo>
                      <a:pt x="17" y="147"/>
                      <a:pt x="23" y="147"/>
                      <a:pt x="26" y="145"/>
                    </a:cubicBezTo>
                    <a:cubicBezTo>
                      <a:pt x="62" y="123"/>
                      <a:pt x="62" y="123"/>
                      <a:pt x="62" y="123"/>
                    </a:cubicBezTo>
                    <a:cubicBezTo>
                      <a:pt x="65" y="121"/>
                      <a:pt x="72" y="120"/>
                      <a:pt x="76" y="121"/>
                    </a:cubicBezTo>
                    <a:cubicBezTo>
                      <a:pt x="113" y="131"/>
                      <a:pt x="113" y="131"/>
                      <a:pt x="113" y="131"/>
                    </a:cubicBezTo>
                    <a:cubicBezTo>
                      <a:pt x="117" y="132"/>
                      <a:pt x="120" y="137"/>
                      <a:pt x="119" y="141"/>
                    </a:cubicBezTo>
                    <a:cubicBezTo>
                      <a:pt x="116" y="168"/>
                      <a:pt x="116" y="168"/>
                      <a:pt x="116" y="168"/>
                    </a:cubicBezTo>
                    <a:cubicBezTo>
                      <a:pt x="115" y="172"/>
                      <a:pt x="112" y="174"/>
                      <a:pt x="108" y="173"/>
                    </a:cubicBezTo>
                    <a:cubicBezTo>
                      <a:pt x="76" y="162"/>
                      <a:pt x="76" y="162"/>
                      <a:pt x="76" y="162"/>
                    </a:cubicBezTo>
                    <a:cubicBezTo>
                      <a:pt x="72" y="161"/>
                      <a:pt x="66" y="162"/>
                      <a:pt x="63" y="165"/>
                    </a:cubicBezTo>
                    <a:cubicBezTo>
                      <a:pt x="37" y="192"/>
                      <a:pt x="37" y="192"/>
                      <a:pt x="37" y="192"/>
                    </a:cubicBezTo>
                    <a:cubicBezTo>
                      <a:pt x="34" y="195"/>
                      <a:pt x="32" y="201"/>
                      <a:pt x="31" y="206"/>
                    </a:cubicBezTo>
                    <a:cubicBezTo>
                      <a:pt x="24" y="254"/>
                      <a:pt x="24" y="254"/>
                      <a:pt x="24" y="254"/>
                    </a:cubicBezTo>
                    <a:cubicBezTo>
                      <a:pt x="24" y="259"/>
                      <a:pt x="26" y="264"/>
                      <a:pt x="29" y="267"/>
                    </a:cubicBezTo>
                    <a:cubicBezTo>
                      <a:pt x="79" y="317"/>
                      <a:pt x="79" y="317"/>
                      <a:pt x="79" y="317"/>
                    </a:cubicBezTo>
                    <a:cubicBezTo>
                      <a:pt x="82" y="320"/>
                      <a:pt x="84" y="326"/>
                      <a:pt x="84" y="330"/>
                    </a:cubicBezTo>
                    <a:cubicBezTo>
                      <a:pt x="72" y="405"/>
                      <a:pt x="72" y="405"/>
                      <a:pt x="72" y="405"/>
                    </a:cubicBezTo>
                    <a:cubicBezTo>
                      <a:pt x="71" y="409"/>
                      <a:pt x="74" y="414"/>
                      <a:pt x="77" y="416"/>
                    </a:cubicBezTo>
                    <a:cubicBezTo>
                      <a:pt x="118" y="441"/>
                      <a:pt x="118" y="441"/>
                      <a:pt x="118" y="441"/>
                    </a:cubicBezTo>
                    <a:cubicBezTo>
                      <a:pt x="183" y="392"/>
                      <a:pt x="225" y="314"/>
                      <a:pt x="225" y="227"/>
                    </a:cubicBezTo>
                    <a:close/>
                  </a:path>
                </a:pathLst>
              </a:custGeom>
              <a:solidFill>
                <a:srgbClr val="E2E9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1279"/>
              <p:cNvSpPr>
                <a:spLocks/>
              </p:cNvSpPr>
              <p:nvPr/>
            </p:nvSpPr>
            <p:spPr bwMode="auto">
              <a:xfrm>
                <a:off x="7080289" y="4710849"/>
                <a:ext cx="231775" cy="71438"/>
              </a:xfrm>
              <a:custGeom>
                <a:avLst/>
                <a:gdLst>
                  <a:gd name="T0" fmla="*/ 134 w 195"/>
                  <a:gd name="T1" fmla="*/ 61 h 61"/>
                  <a:gd name="T2" fmla="*/ 195 w 195"/>
                  <a:gd name="T3" fmla="*/ 55 h 61"/>
                  <a:gd name="T4" fmla="*/ 164 w 195"/>
                  <a:gd name="T5" fmla="*/ 23 h 61"/>
                  <a:gd name="T6" fmla="*/ 151 w 195"/>
                  <a:gd name="T7" fmla="*/ 16 h 61"/>
                  <a:gd name="T8" fmla="*/ 71 w 195"/>
                  <a:gd name="T9" fmla="*/ 0 h 61"/>
                  <a:gd name="T10" fmla="*/ 56 w 195"/>
                  <a:gd name="T11" fmla="*/ 2 h 61"/>
                  <a:gd name="T12" fmla="*/ 0 w 195"/>
                  <a:gd name="T13" fmla="*/ 25 h 61"/>
                  <a:gd name="T14" fmla="*/ 134 w 195"/>
                  <a:gd name="T15" fmla="*/ 61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5" h="61">
                    <a:moveTo>
                      <a:pt x="134" y="61"/>
                    </a:moveTo>
                    <a:cubicBezTo>
                      <a:pt x="155" y="61"/>
                      <a:pt x="176" y="59"/>
                      <a:pt x="195" y="55"/>
                    </a:cubicBezTo>
                    <a:cubicBezTo>
                      <a:pt x="164" y="23"/>
                      <a:pt x="164" y="23"/>
                      <a:pt x="164" y="23"/>
                    </a:cubicBezTo>
                    <a:cubicBezTo>
                      <a:pt x="161" y="20"/>
                      <a:pt x="155" y="17"/>
                      <a:pt x="151" y="16"/>
                    </a:cubicBezTo>
                    <a:cubicBezTo>
                      <a:pt x="71" y="0"/>
                      <a:pt x="71" y="0"/>
                      <a:pt x="71" y="0"/>
                    </a:cubicBezTo>
                    <a:cubicBezTo>
                      <a:pt x="67" y="0"/>
                      <a:pt x="60" y="0"/>
                      <a:pt x="56" y="2"/>
                    </a:cubicBezTo>
                    <a:cubicBezTo>
                      <a:pt x="0" y="25"/>
                      <a:pt x="0" y="25"/>
                      <a:pt x="0" y="25"/>
                    </a:cubicBezTo>
                    <a:cubicBezTo>
                      <a:pt x="39" y="48"/>
                      <a:pt x="85" y="61"/>
                      <a:pt x="134" y="61"/>
                    </a:cubicBezTo>
                    <a:close/>
                  </a:path>
                </a:pathLst>
              </a:custGeom>
              <a:solidFill>
                <a:srgbClr val="E2E9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1280"/>
              <p:cNvSpPr>
                <a:spLocks/>
              </p:cNvSpPr>
              <p:nvPr/>
            </p:nvSpPr>
            <p:spPr bwMode="auto">
              <a:xfrm>
                <a:off x="7291427" y="4193324"/>
                <a:ext cx="268288" cy="527050"/>
              </a:xfrm>
              <a:custGeom>
                <a:avLst/>
                <a:gdLst>
                  <a:gd name="T0" fmla="*/ 78 w 226"/>
                  <a:gd name="T1" fmla="*/ 319 h 443"/>
                  <a:gd name="T2" fmla="*/ 83 w 226"/>
                  <a:gd name="T3" fmla="*/ 329 h 443"/>
                  <a:gd name="T4" fmla="*/ 71 w 226"/>
                  <a:gd name="T5" fmla="*/ 406 h 443"/>
                  <a:gd name="T6" fmla="*/ 72 w 226"/>
                  <a:gd name="T7" fmla="*/ 414 h 443"/>
                  <a:gd name="T8" fmla="*/ 117 w 226"/>
                  <a:gd name="T9" fmla="*/ 443 h 443"/>
                  <a:gd name="T10" fmla="*/ 226 w 226"/>
                  <a:gd name="T11" fmla="*/ 228 h 443"/>
                  <a:gd name="T12" fmla="*/ 99 w 226"/>
                  <a:gd name="T13" fmla="*/ 0 h 443"/>
                  <a:gd name="T14" fmla="*/ 17 w 226"/>
                  <a:gd name="T15" fmla="*/ 50 h 443"/>
                  <a:gd name="T16" fmla="*/ 15 w 226"/>
                  <a:gd name="T17" fmla="*/ 89 h 443"/>
                  <a:gd name="T18" fmla="*/ 11 w 226"/>
                  <a:gd name="T19" fmla="*/ 104 h 443"/>
                  <a:gd name="T20" fmla="*/ 0 w 226"/>
                  <a:gd name="T21" fmla="*/ 130 h 443"/>
                  <a:gd name="T22" fmla="*/ 13 w 226"/>
                  <a:gd name="T23" fmla="*/ 146 h 443"/>
                  <a:gd name="T24" fmla="*/ 27 w 226"/>
                  <a:gd name="T25" fmla="*/ 147 h 443"/>
                  <a:gd name="T26" fmla="*/ 72 w 226"/>
                  <a:gd name="T27" fmla="*/ 123 h 443"/>
                  <a:gd name="T28" fmla="*/ 112 w 226"/>
                  <a:gd name="T29" fmla="*/ 133 h 443"/>
                  <a:gd name="T30" fmla="*/ 118 w 226"/>
                  <a:gd name="T31" fmla="*/ 141 h 443"/>
                  <a:gd name="T32" fmla="*/ 118 w 226"/>
                  <a:gd name="T33" fmla="*/ 142 h 443"/>
                  <a:gd name="T34" fmla="*/ 113 w 226"/>
                  <a:gd name="T35" fmla="*/ 172 h 443"/>
                  <a:gd name="T36" fmla="*/ 108 w 226"/>
                  <a:gd name="T37" fmla="*/ 173 h 443"/>
                  <a:gd name="T38" fmla="*/ 72 w 226"/>
                  <a:gd name="T39" fmla="*/ 161 h 443"/>
                  <a:gd name="T40" fmla="*/ 62 w 226"/>
                  <a:gd name="T41" fmla="*/ 165 h 443"/>
                  <a:gd name="T42" fmla="*/ 32 w 226"/>
                  <a:gd name="T43" fmla="*/ 199 h 443"/>
                  <a:gd name="T44" fmla="*/ 23 w 226"/>
                  <a:gd name="T45" fmla="*/ 255 h 443"/>
                  <a:gd name="T46" fmla="*/ 24 w 226"/>
                  <a:gd name="T47" fmla="*/ 264 h 443"/>
                  <a:gd name="T48" fmla="*/ 51 w 226"/>
                  <a:gd name="T49" fmla="*/ 292 h 443"/>
                  <a:gd name="T50" fmla="*/ 53 w 226"/>
                  <a:gd name="T51" fmla="*/ 291 h 443"/>
                  <a:gd name="T52" fmla="*/ 27 w 226"/>
                  <a:gd name="T53" fmla="*/ 263 h 443"/>
                  <a:gd name="T54" fmla="*/ 26 w 226"/>
                  <a:gd name="T55" fmla="*/ 255 h 443"/>
                  <a:gd name="T56" fmla="*/ 34 w 226"/>
                  <a:gd name="T57" fmla="*/ 200 h 443"/>
                  <a:gd name="T58" fmla="*/ 64 w 226"/>
                  <a:gd name="T59" fmla="*/ 167 h 443"/>
                  <a:gd name="T60" fmla="*/ 72 w 226"/>
                  <a:gd name="T61" fmla="*/ 164 h 443"/>
                  <a:gd name="T62" fmla="*/ 107 w 226"/>
                  <a:gd name="T63" fmla="*/ 175 h 443"/>
                  <a:gd name="T64" fmla="*/ 115 w 226"/>
                  <a:gd name="T65" fmla="*/ 174 h 443"/>
                  <a:gd name="T66" fmla="*/ 121 w 226"/>
                  <a:gd name="T67" fmla="*/ 142 h 443"/>
                  <a:gd name="T68" fmla="*/ 121 w 226"/>
                  <a:gd name="T69" fmla="*/ 141 h 443"/>
                  <a:gd name="T70" fmla="*/ 113 w 226"/>
                  <a:gd name="T71" fmla="*/ 131 h 443"/>
                  <a:gd name="T72" fmla="*/ 72 w 226"/>
                  <a:gd name="T73" fmla="*/ 120 h 443"/>
                  <a:gd name="T74" fmla="*/ 26 w 226"/>
                  <a:gd name="T75" fmla="*/ 145 h 443"/>
                  <a:gd name="T76" fmla="*/ 15 w 226"/>
                  <a:gd name="T77" fmla="*/ 144 h 443"/>
                  <a:gd name="T78" fmla="*/ 2 w 226"/>
                  <a:gd name="T79" fmla="*/ 130 h 443"/>
                  <a:gd name="T80" fmla="*/ 14 w 226"/>
                  <a:gd name="T81" fmla="*/ 105 h 443"/>
                  <a:gd name="T82" fmla="*/ 17 w 226"/>
                  <a:gd name="T83" fmla="*/ 89 h 443"/>
                  <a:gd name="T84" fmla="*/ 19 w 226"/>
                  <a:gd name="T85" fmla="*/ 51 h 443"/>
                  <a:gd name="T86" fmla="*/ 100 w 226"/>
                  <a:gd name="T87" fmla="*/ 2 h 443"/>
                  <a:gd name="T88" fmla="*/ 99 w 226"/>
                  <a:gd name="T89" fmla="*/ 2 h 443"/>
                  <a:gd name="T90" fmla="*/ 117 w 226"/>
                  <a:gd name="T91" fmla="*/ 441 h 443"/>
                  <a:gd name="T92" fmla="*/ 119 w 226"/>
                  <a:gd name="T93" fmla="*/ 441 h 443"/>
                  <a:gd name="T94" fmla="*/ 75 w 226"/>
                  <a:gd name="T95" fmla="*/ 412 h 443"/>
                  <a:gd name="T96" fmla="*/ 73 w 226"/>
                  <a:gd name="T97" fmla="*/ 406 h 443"/>
                  <a:gd name="T98" fmla="*/ 85 w 226"/>
                  <a:gd name="T99" fmla="*/ 329 h 443"/>
                  <a:gd name="T100" fmla="*/ 80 w 226"/>
                  <a:gd name="T101" fmla="*/ 317 h 443"/>
                  <a:gd name="T102" fmla="*/ 62 w 226"/>
                  <a:gd name="T103" fmla="*/ 301 h 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26" h="443">
                    <a:moveTo>
                      <a:pt x="62" y="303"/>
                    </a:moveTo>
                    <a:cubicBezTo>
                      <a:pt x="78" y="319"/>
                      <a:pt x="78" y="319"/>
                      <a:pt x="78" y="319"/>
                    </a:cubicBezTo>
                    <a:cubicBezTo>
                      <a:pt x="80" y="320"/>
                      <a:pt x="81" y="321"/>
                      <a:pt x="81" y="323"/>
                    </a:cubicBezTo>
                    <a:cubicBezTo>
                      <a:pt x="82" y="325"/>
                      <a:pt x="83" y="327"/>
                      <a:pt x="83" y="329"/>
                    </a:cubicBezTo>
                    <a:cubicBezTo>
                      <a:pt x="83" y="330"/>
                      <a:pt x="82" y="330"/>
                      <a:pt x="82" y="331"/>
                    </a:cubicBezTo>
                    <a:cubicBezTo>
                      <a:pt x="71" y="406"/>
                      <a:pt x="71" y="406"/>
                      <a:pt x="71" y="406"/>
                    </a:cubicBezTo>
                    <a:cubicBezTo>
                      <a:pt x="70" y="406"/>
                      <a:pt x="70" y="407"/>
                      <a:pt x="70" y="407"/>
                    </a:cubicBezTo>
                    <a:cubicBezTo>
                      <a:pt x="70" y="409"/>
                      <a:pt x="71" y="412"/>
                      <a:pt x="72" y="414"/>
                    </a:cubicBezTo>
                    <a:cubicBezTo>
                      <a:pt x="73" y="416"/>
                      <a:pt x="75" y="417"/>
                      <a:pt x="77" y="419"/>
                    </a:cubicBezTo>
                    <a:cubicBezTo>
                      <a:pt x="117" y="443"/>
                      <a:pt x="117" y="443"/>
                      <a:pt x="117" y="443"/>
                    </a:cubicBezTo>
                    <a:cubicBezTo>
                      <a:pt x="118" y="443"/>
                      <a:pt x="118" y="443"/>
                      <a:pt x="119" y="443"/>
                    </a:cubicBezTo>
                    <a:cubicBezTo>
                      <a:pt x="184" y="394"/>
                      <a:pt x="226" y="316"/>
                      <a:pt x="226" y="228"/>
                    </a:cubicBezTo>
                    <a:cubicBezTo>
                      <a:pt x="226" y="132"/>
                      <a:pt x="176" y="48"/>
                      <a:pt x="100" y="0"/>
                    </a:cubicBezTo>
                    <a:cubicBezTo>
                      <a:pt x="100" y="0"/>
                      <a:pt x="99" y="0"/>
                      <a:pt x="99" y="0"/>
                    </a:cubicBezTo>
                    <a:cubicBezTo>
                      <a:pt x="22" y="44"/>
                      <a:pt x="22" y="44"/>
                      <a:pt x="22" y="44"/>
                    </a:cubicBezTo>
                    <a:cubicBezTo>
                      <a:pt x="20" y="46"/>
                      <a:pt x="18" y="48"/>
                      <a:pt x="17" y="50"/>
                    </a:cubicBezTo>
                    <a:cubicBezTo>
                      <a:pt x="16" y="52"/>
                      <a:pt x="15" y="55"/>
                      <a:pt x="15" y="57"/>
                    </a:cubicBezTo>
                    <a:cubicBezTo>
                      <a:pt x="15" y="89"/>
                      <a:pt x="15" y="89"/>
                      <a:pt x="15" y="89"/>
                    </a:cubicBezTo>
                    <a:cubicBezTo>
                      <a:pt x="15" y="91"/>
                      <a:pt x="14" y="94"/>
                      <a:pt x="14" y="97"/>
                    </a:cubicBezTo>
                    <a:cubicBezTo>
                      <a:pt x="13" y="99"/>
                      <a:pt x="12" y="102"/>
                      <a:pt x="11" y="104"/>
                    </a:cubicBezTo>
                    <a:cubicBezTo>
                      <a:pt x="1" y="125"/>
                      <a:pt x="1" y="125"/>
                      <a:pt x="1" y="125"/>
                    </a:cubicBezTo>
                    <a:cubicBezTo>
                      <a:pt x="0" y="126"/>
                      <a:pt x="0" y="128"/>
                      <a:pt x="0" y="130"/>
                    </a:cubicBezTo>
                    <a:cubicBezTo>
                      <a:pt x="0" y="133"/>
                      <a:pt x="1" y="136"/>
                      <a:pt x="4" y="138"/>
                    </a:cubicBezTo>
                    <a:cubicBezTo>
                      <a:pt x="13" y="146"/>
                      <a:pt x="13" y="146"/>
                      <a:pt x="13" y="146"/>
                    </a:cubicBezTo>
                    <a:cubicBezTo>
                      <a:pt x="15" y="148"/>
                      <a:pt x="18" y="149"/>
                      <a:pt x="21" y="149"/>
                    </a:cubicBezTo>
                    <a:cubicBezTo>
                      <a:pt x="23" y="149"/>
                      <a:pt x="25" y="148"/>
                      <a:pt x="27" y="147"/>
                    </a:cubicBezTo>
                    <a:cubicBezTo>
                      <a:pt x="62" y="125"/>
                      <a:pt x="62" y="125"/>
                      <a:pt x="62" y="125"/>
                    </a:cubicBezTo>
                    <a:cubicBezTo>
                      <a:pt x="65" y="124"/>
                      <a:pt x="68" y="123"/>
                      <a:pt x="72" y="123"/>
                    </a:cubicBezTo>
                    <a:cubicBezTo>
                      <a:pt x="73" y="123"/>
                      <a:pt x="74" y="123"/>
                      <a:pt x="75" y="123"/>
                    </a:cubicBezTo>
                    <a:cubicBezTo>
                      <a:pt x="112" y="133"/>
                      <a:pt x="112" y="133"/>
                      <a:pt x="112" y="133"/>
                    </a:cubicBezTo>
                    <a:cubicBezTo>
                      <a:pt x="114" y="134"/>
                      <a:pt x="115" y="135"/>
                      <a:pt x="116" y="136"/>
                    </a:cubicBezTo>
                    <a:cubicBezTo>
                      <a:pt x="117" y="138"/>
                      <a:pt x="118" y="139"/>
                      <a:pt x="118" y="141"/>
                    </a:cubicBezTo>
                    <a:cubicBezTo>
                      <a:pt x="118" y="141"/>
                      <a:pt x="118" y="142"/>
                      <a:pt x="118" y="142"/>
                    </a:cubicBezTo>
                    <a:cubicBezTo>
                      <a:pt x="118" y="142"/>
                      <a:pt x="118" y="142"/>
                      <a:pt x="118" y="142"/>
                    </a:cubicBezTo>
                    <a:cubicBezTo>
                      <a:pt x="115" y="169"/>
                      <a:pt x="115" y="169"/>
                      <a:pt x="115" y="169"/>
                    </a:cubicBezTo>
                    <a:cubicBezTo>
                      <a:pt x="114" y="170"/>
                      <a:pt x="114" y="171"/>
                      <a:pt x="113" y="172"/>
                    </a:cubicBezTo>
                    <a:cubicBezTo>
                      <a:pt x="112" y="173"/>
                      <a:pt x="111" y="173"/>
                      <a:pt x="110" y="173"/>
                    </a:cubicBezTo>
                    <a:cubicBezTo>
                      <a:pt x="109" y="173"/>
                      <a:pt x="109" y="173"/>
                      <a:pt x="108" y="173"/>
                    </a:cubicBezTo>
                    <a:cubicBezTo>
                      <a:pt x="76" y="162"/>
                      <a:pt x="76" y="162"/>
                      <a:pt x="76" y="162"/>
                    </a:cubicBezTo>
                    <a:cubicBezTo>
                      <a:pt x="75" y="162"/>
                      <a:pt x="73" y="161"/>
                      <a:pt x="72" y="161"/>
                    </a:cubicBezTo>
                    <a:cubicBezTo>
                      <a:pt x="70" y="161"/>
                      <a:pt x="68" y="162"/>
                      <a:pt x="67" y="162"/>
                    </a:cubicBezTo>
                    <a:cubicBezTo>
                      <a:pt x="65" y="163"/>
                      <a:pt x="63" y="164"/>
                      <a:pt x="62" y="165"/>
                    </a:cubicBezTo>
                    <a:cubicBezTo>
                      <a:pt x="36" y="192"/>
                      <a:pt x="36" y="192"/>
                      <a:pt x="36" y="192"/>
                    </a:cubicBezTo>
                    <a:cubicBezTo>
                      <a:pt x="35" y="194"/>
                      <a:pt x="33" y="196"/>
                      <a:pt x="32" y="199"/>
                    </a:cubicBezTo>
                    <a:cubicBezTo>
                      <a:pt x="31" y="201"/>
                      <a:pt x="30" y="204"/>
                      <a:pt x="30" y="206"/>
                    </a:cubicBezTo>
                    <a:cubicBezTo>
                      <a:pt x="23" y="255"/>
                      <a:pt x="23" y="255"/>
                      <a:pt x="23" y="255"/>
                    </a:cubicBezTo>
                    <a:cubicBezTo>
                      <a:pt x="23" y="256"/>
                      <a:pt x="23" y="256"/>
                      <a:pt x="23" y="257"/>
                    </a:cubicBezTo>
                    <a:cubicBezTo>
                      <a:pt x="23" y="259"/>
                      <a:pt x="23" y="261"/>
                      <a:pt x="24" y="264"/>
                    </a:cubicBezTo>
                    <a:cubicBezTo>
                      <a:pt x="25" y="266"/>
                      <a:pt x="26" y="268"/>
                      <a:pt x="28" y="269"/>
                    </a:cubicBezTo>
                    <a:cubicBezTo>
                      <a:pt x="51" y="292"/>
                      <a:pt x="51" y="292"/>
                      <a:pt x="51" y="292"/>
                    </a:cubicBezTo>
                    <a:cubicBezTo>
                      <a:pt x="52" y="293"/>
                      <a:pt x="53" y="293"/>
                      <a:pt x="53" y="292"/>
                    </a:cubicBezTo>
                    <a:cubicBezTo>
                      <a:pt x="54" y="292"/>
                      <a:pt x="54" y="291"/>
                      <a:pt x="53" y="291"/>
                    </a:cubicBezTo>
                    <a:cubicBezTo>
                      <a:pt x="30" y="268"/>
                      <a:pt x="30" y="268"/>
                      <a:pt x="30" y="268"/>
                    </a:cubicBezTo>
                    <a:cubicBezTo>
                      <a:pt x="29" y="266"/>
                      <a:pt x="27" y="265"/>
                      <a:pt x="27" y="263"/>
                    </a:cubicBezTo>
                    <a:cubicBezTo>
                      <a:pt x="26" y="261"/>
                      <a:pt x="25" y="259"/>
                      <a:pt x="25" y="257"/>
                    </a:cubicBezTo>
                    <a:cubicBezTo>
                      <a:pt x="25" y="256"/>
                      <a:pt x="26" y="256"/>
                      <a:pt x="26" y="255"/>
                    </a:cubicBezTo>
                    <a:cubicBezTo>
                      <a:pt x="32" y="207"/>
                      <a:pt x="32" y="207"/>
                      <a:pt x="32" y="207"/>
                    </a:cubicBezTo>
                    <a:cubicBezTo>
                      <a:pt x="33" y="205"/>
                      <a:pt x="33" y="202"/>
                      <a:pt x="34" y="200"/>
                    </a:cubicBezTo>
                    <a:cubicBezTo>
                      <a:pt x="36" y="198"/>
                      <a:pt x="37" y="196"/>
                      <a:pt x="38" y="194"/>
                    </a:cubicBezTo>
                    <a:cubicBezTo>
                      <a:pt x="64" y="167"/>
                      <a:pt x="64" y="167"/>
                      <a:pt x="64" y="167"/>
                    </a:cubicBezTo>
                    <a:cubicBezTo>
                      <a:pt x="65" y="166"/>
                      <a:pt x="66" y="165"/>
                      <a:pt x="68" y="165"/>
                    </a:cubicBezTo>
                    <a:cubicBezTo>
                      <a:pt x="69" y="164"/>
                      <a:pt x="71" y="164"/>
                      <a:pt x="72" y="164"/>
                    </a:cubicBezTo>
                    <a:cubicBezTo>
                      <a:pt x="73" y="164"/>
                      <a:pt x="74" y="164"/>
                      <a:pt x="75" y="164"/>
                    </a:cubicBezTo>
                    <a:cubicBezTo>
                      <a:pt x="107" y="175"/>
                      <a:pt x="107" y="175"/>
                      <a:pt x="107" y="175"/>
                    </a:cubicBezTo>
                    <a:cubicBezTo>
                      <a:pt x="108" y="176"/>
                      <a:pt x="109" y="176"/>
                      <a:pt x="110" y="176"/>
                    </a:cubicBezTo>
                    <a:cubicBezTo>
                      <a:pt x="112" y="176"/>
                      <a:pt x="113" y="175"/>
                      <a:pt x="115" y="174"/>
                    </a:cubicBezTo>
                    <a:cubicBezTo>
                      <a:pt x="116" y="173"/>
                      <a:pt x="117" y="171"/>
                      <a:pt x="117" y="169"/>
                    </a:cubicBezTo>
                    <a:cubicBezTo>
                      <a:pt x="121" y="142"/>
                      <a:pt x="121" y="142"/>
                      <a:pt x="121" y="142"/>
                    </a:cubicBezTo>
                    <a:cubicBezTo>
                      <a:pt x="121" y="142"/>
                      <a:pt x="121" y="142"/>
                      <a:pt x="121" y="142"/>
                    </a:cubicBezTo>
                    <a:cubicBezTo>
                      <a:pt x="121" y="142"/>
                      <a:pt x="121" y="141"/>
                      <a:pt x="121" y="141"/>
                    </a:cubicBezTo>
                    <a:cubicBezTo>
                      <a:pt x="121" y="139"/>
                      <a:pt x="120" y="136"/>
                      <a:pt x="119" y="135"/>
                    </a:cubicBezTo>
                    <a:cubicBezTo>
                      <a:pt x="117" y="133"/>
                      <a:pt x="115" y="131"/>
                      <a:pt x="113" y="131"/>
                    </a:cubicBezTo>
                    <a:cubicBezTo>
                      <a:pt x="76" y="121"/>
                      <a:pt x="76" y="121"/>
                      <a:pt x="76" y="121"/>
                    </a:cubicBezTo>
                    <a:cubicBezTo>
                      <a:pt x="75" y="120"/>
                      <a:pt x="73" y="120"/>
                      <a:pt x="72" y="120"/>
                    </a:cubicBezTo>
                    <a:cubicBezTo>
                      <a:pt x="68" y="120"/>
                      <a:pt x="64" y="121"/>
                      <a:pt x="61" y="123"/>
                    </a:cubicBezTo>
                    <a:cubicBezTo>
                      <a:pt x="26" y="145"/>
                      <a:pt x="26" y="145"/>
                      <a:pt x="26" y="145"/>
                    </a:cubicBezTo>
                    <a:cubicBezTo>
                      <a:pt x="24" y="146"/>
                      <a:pt x="23" y="146"/>
                      <a:pt x="21" y="146"/>
                    </a:cubicBezTo>
                    <a:cubicBezTo>
                      <a:pt x="18" y="146"/>
                      <a:pt x="16" y="145"/>
                      <a:pt x="15" y="144"/>
                    </a:cubicBezTo>
                    <a:cubicBezTo>
                      <a:pt x="5" y="136"/>
                      <a:pt x="5" y="136"/>
                      <a:pt x="5" y="136"/>
                    </a:cubicBezTo>
                    <a:cubicBezTo>
                      <a:pt x="3" y="135"/>
                      <a:pt x="2" y="132"/>
                      <a:pt x="2" y="130"/>
                    </a:cubicBezTo>
                    <a:cubicBezTo>
                      <a:pt x="2" y="128"/>
                      <a:pt x="3" y="127"/>
                      <a:pt x="3" y="126"/>
                    </a:cubicBezTo>
                    <a:cubicBezTo>
                      <a:pt x="14" y="105"/>
                      <a:pt x="14" y="105"/>
                      <a:pt x="14" y="105"/>
                    </a:cubicBezTo>
                    <a:cubicBezTo>
                      <a:pt x="15" y="103"/>
                      <a:pt x="16" y="100"/>
                      <a:pt x="16" y="97"/>
                    </a:cubicBezTo>
                    <a:cubicBezTo>
                      <a:pt x="17" y="94"/>
                      <a:pt x="17" y="92"/>
                      <a:pt x="17" y="89"/>
                    </a:cubicBezTo>
                    <a:cubicBezTo>
                      <a:pt x="17" y="57"/>
                      <a:pt x="17" y="57"/>
                      <a:pt x="17" y="57"/>
                    </a:cubicBezTo>
                    <a:cubicBezTo>
                      <a:pt x="17" y="55"/>
                      <a:pt x="18" y="53"/>
                      <a:pt x="19" y="51"/>
                    </a:cubicBezTo>
                    <a:cubicBezTo>
                      <a:pt x="20" y="49"/>
                      <a:pt x="22" y="48"/>
                      <a:pt x="24" y="47"/>
                    </a:cubicBezTo>
                    <a:cubicBezTo>
                      <a:pt x="100" y="2"/>
                      <a:pt x="100" y="2"/>
                      <a:pt x="100" y="2"/>
                    </a:cubicBezTo>
                    <a:cubicBezTo>
                      <a:pt x="99" y="1"/>
                      <a:pt x="99" y="1"/>
                      <a:pt x="99" y="1"/>
                    </a:cubicBezTo>
                    <a:cubicBezTo>
                      <a:pt x="99" y="2"/>
                      <a:pt x="99" y="2"/>
                      <a:pt x="99" y="2"/>
                    </a:cubicBezTo>
                    <a:cubicBezTo>
                      <a:pt x="174" y="49"/>
                      <a:pt x="224" y="133"/>
                      <a:pt x="224" y="228"/>
                    </a:cubicBezTo>
                    <a:cubicBezTo>
                      <a:pt x="224" y="315"/>
                      <a:pt x="182" y="392"/>
                      <a:pt x="117" y="441"/>
                    </a:cubicBezTo>
                    <a:cubicBezTo>
                      <a:pt x="118" y="442"/>
                      <a:pt x="118" y="442"/>
                      <a:pt x="118" y="442"/>
                    </a:cubicBezTo>
                    <a:cubicBezTo>
                      <a:pt x="119" y="441"/>
                      <a:pt x="119" y="441"/>
                      <a:pt x="119" y="441"/>
                    </a:cubicBezTo>
                    <a:cubicBezTo>
                      <a:pt x="78" y="416"/>
                      <a:pt x="78" y="416"/>
                      <a:pt x="78" y="416"/>
                    </a:cubicBezTo>
                    <a:cubicBezTo>
                      <a:pt x="77" y="416"/>
                      <a:pt x="75" y="414"/>
                      <a:pt x="75" y="412"/>
                    </a:cubicBezTo>
                    <a:cubicBezTo>
                      <a:pt x="74" y="411"/>
                      <a:pt x="73" y="409"/>
                      <a:pt x="73" y="407"/>
                    </a:cubicBezTo>
                    <a:cubicBezTo>
                      <a:pt x="73" y="407"/>
                      <a:pt x="73" y="406"/>
                      <a:pt x="73" y="406"/>
                    </a:cubicBezTo>
                    <a:cubicBezTo>
                      <a:pt x="85" y="331"/>
                      <a:pt x="85" y="331"/>
                      <a:pt x="85" y="331"/>
                    </a:cubicBezTo>
                    <a:cubicBezTo>
                      <a:pt x="85" y="330"/>
                      <a:pt x="85" y="330"/>
                      <a:pt x="85" y="329"/>
                    </a:cubicBezTo>
                    <a:cubicBezTo>
                      <a:pt x="85" y="327"/>
                      <a:pt x="85" y="325"/>
                      <a:pt x="84" y="322"/>
                    </a:cubicBezTo>
                    <a:cubicBezTo>
                      <a:pt x="83" y="320"/>
                      <a:pt x="82" y="318"/>
                      <a:pt x="80" y="317"/>
                    </a:cubicBezTo>
                    <a:cubicBezTo>
                      <a:pt x="64" y="301"/>
                      <a:pt x="64" y="301"/>
                      <a:pt x="64" y="301"/>
                    </a:cubicBezTo>
                    <a:cubicBezTo>
                      <a:pt x="64" y="300"/>
                      <a:pt x="63" y="300"/>
                      <a:pt x="62" y="301"/>
                    </a:cubicBezTo>
                    <a:cubicBezTo>
                      <a:pt x="62" y="301"/>
                      <a:pt x="62" y="302"/>
                      <a:pt x="62" y="303"/>
                    </a:cubicBezTo>
                    <a:close/>
                  </a:path>
                </a:pathLst>
              </a:custGeom>
              <a:solidFill>
                <a:srgbClr val="BECB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1281"/>
              <p:cNvSpPr>
                <a:spLocks/>
              </p:cNvSpPr>
              <p:nvPr/>
            </p:nvSpPr>
            <p:spPr bwMode="auto">
              <a:xfrm>
                <a:off x="7078702" y="4709261"/>
                <a:ext cx="234950" cy="76200"/>
              </a:xfrm>
              <a:custGeom>
                <a:avLst/>
                <a:gdLst>
                  <a:gd name="T0" fmla="*/ 136 w 198"/>
                  <a:gd name="T1" fmla="*/ 62 h 64"/>
                  <a:gd name="T2" fmla="*/ 136 w 198"/>
                  <a:gd name="T3" fmla="*/ 64 h 64"/>
                  <a:gd name="T4" fmla="*/ 197 w 198"/>
                  <a:gd name="T5" fmla="*/ 57 h 64"/>
                  <a:gd name="T6" fmla="*/ 198 w 198"/>
                  <a:gd name="T7" fmla="*/ 56 h 64"/>
                  <a:gd name="T8" fmla="*/ 198 w 198"/>
                  <a:gd name="T9" fmla="*/ 55 h 64"/>
                  <a:gd name="T10" fmla="*/ 167 w 198"/>
                  <a:gd name="T11" fmla="*/ 23 h 64"/>
                  <a:gd name="T12" fmla="*/ 160 w 198"/>
                  <a:gd name="T13" fmla="*/ 18 h 64"/>
                  <a:gd name="T14" fmla="*/ 153 w 198"/>
                  <a:gd name="T15" fmla="*/ 15 h 64"/>
                  <a:gd name="T16" fmla="*/ 73 w 198"/>
                  <a:gd name="T17" fmla="*/ 0 h 64"/>
                  <a:gd name="T18" fmla="*/ 69 w 198"/>
                  <a:gd name="T19" fmla="*/ 0 h 64"/>
                  <a:gd name="T20" fmla="*/ 58 w 198"/>
                  <a:gd name="T21" fmla="*/ 2 h 64"/>
                  <a:gd name="T22" fmla="*/ 1 w 198"/>
                  <a:gd name="T23" fmla="*/ 25 h 64"/>
                  <a:gd name="T24" fmla="*/ 0 w 198"/>
                  <a:gd name="T25" fmla="*/ 26 h 64"/>
                  <a:gd name="T26" fmla="*/ 1 w 198"/>
                  <a:gd name="T27" fmla="*/ 27 h 64"/>
                  <a:gd name="T28" fmla="*/ 136 w 198"/>
                  <a:gd name="T29" fmla="*/ 64 h 64"/>
                  <a:gd name="T30" fmla="*/ 136 w 198"/>
                  <a:gd name="T31" fmla="*/ 62 h 64"/>
                  <a:gd name="T32" fmla="*/ 136 w 198"/>
                  <a:gd name="T33" fmla="*/ 61 h 64"/>
                  <a:gd name="T34" fmla="*/ 2 w 198"/>
                  <a:gd name="T35" fmla="*/ 25 h 64"/>
                  <a:gd name="T36" fmla="*/ 2 w 198"/>
                  <a:gd name="T37" fmla="*/ 26 h 64"/>
                  <a:gd name="T38" fmla="*/ 2 w 198"/>
                  <a:gd name="T39" fmla="*/ 27 h 64"/>
                  <a:gd name="T40" fmla="*/ 59 w 198"/>
                  <a:gd name="T41" fmla="*/ 4 h 64"/>
                  <a:gd name="T42" fmla="*/ 69 w 198"/>
                  <a:gd name="T43" fmla="*/ 2 h 64"/>
                  <a:gd name="T44" fmla="*/ 73 w 198"/>
                  <a:gd name="T45" fmla="*/ 3 h 64"/>
                  <a:gd name="T46" fmla="*/ 153 w 198"/>
                  <a:gd name="T47" fmla="*/ 18 h 64"/>
                  <a:gd name="T48" fmla="*/ 159 w 198"/>
                  <a:gd name="T49" fmla="*/ 21 h 64"/>
                  <a:gd name="T50" fmla="*/ 165 w 198"/>
                  <a:gd name="T51" fmla="*/ 25 h 64"/>
                  <a:gd name="T52" fmla="*/ 196 w 198"/>
                  <a:gd name="T53" fmla="*/ 56 h 64"/>
                  <a:gd name="T54" fmla="*/ 197 w 198"/>
                  <a:gd name="T55" fmla="*/ 56 h 64"/>
                  <a:gd name="T56" fmla="*/ 197 w 198"/>
                  <a:gd name="T57" fmla="*/ 54 h 64"/>
                  <a:gd name="T58" fmla="*/ 136 w 198"/>
                  <a:gd name="T59" fmla="*/ 61 h 64"/>
                  <a:gd name="T60" fmla="*/ 136 w 198"/>
                  <a:gd name="T61" fmla="*/ 6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98" h="64">
                    <a:moveTo>
                      <a:pt x="136" y="62"/>
                    </a:moveTo>
                    <a:cubicBezTo>
                      <a:pt x="136" y="64"/>
                      <a:pt x="136" y="64"/>
                      <a:pt x="136" y="64"/>
                    </a:cubicBezTo>
                    <a:cubicBezTo>
                      <a:pt x="157" y="64"/>
                      <a:pt x="178" y="61"/>
                      <a:pt x="197" y="57"/>
                    </a:cubicBezTo>
                    <a:cubicBezTo>
                      <a:pt x="198" y="57"/>
                      <a:pt x="198" y="56"/>
                      <a:pt x="198" y="56"/>
                    </a:cubicBezTo>
                    <a:cubicBezTo>
                      <a:pt x="198" y="55"/>
                      <a:pt x="198" y="55"/>
                      <a:pt x="198" y="55"/>
                    </a:cubicBezTo>
                    <a:cubicBezTo>
                      <a:pt x="167" y="23"/>
                      <a:pt x="167" y="23"/>
                      <a:pt x="167" y="23"/>
                    </a:cubicBezTo>
                    <a:cubicBezTo>
                      <a:pt x="165" y="21"/>
                      <a:pt x="163" y="20"/>
                      <a:pt x="160" y="18"/>
                    </a:cubicBezTo>
                    <a:cubicBezTo>
                      <a:pt x="158" y="17"/>
                      <a:pt x="155" y="16"/>
                      <a:pt x="153" y="15"/>
                    </a:cubicBezTo>
                    <a:cubicBezTo>
                      <a:pt x="73" y="0"/>
                      <a:pt x="73" y="0"/>
                      <a:pt x="73" y="0"/>
                    </a:cubicBezTo>
                    <a:cubicBezTo>
                      <a:pt x="72" y="0"/>
                      <a:pt x="70" y="0"/>
                      <a:pt x="69" y="0"/>
                    </a:cubicBezTo>
                    <a:cubicBezTo>
                      <a:pt x="65" y="0"/>
                      <a:pt x="61" y="0"/>
                      <a:pt x="58" y="2"/>
                    </a:cubicBezTo>
                    <a:cubicBezTo>
                      <a:pt x="1" y="25"/>
                      <a:pt x="1" y="25"/>
                      <a:pt x="1" y="25"/>
                    </a:cubicBezTo>
                    <a:cubicBezTo>
                      <a:pt x="1" y="25"/>
                      <a:pt x="0" y="26"/>
                      <a:pt x="0" y="26"/>
                    </a:cubicBezTo>
                    <a:cubicBezTo>
                      <a:pt x="0" y="27"/>
                      <a:pt x="1" y="27"/>
                      <a:pt x="1" y="27"/>
                    </a:cubicBezTo>
                    <a:cubicBezTo>
                      <a:pt x="41" y="51"/>
                      <a:pt x="87" y="64"/>
                      <a:pt x="136" y="64"/>
                    </a:cubicBezTo>
                    <a:cubicBezTo>
                      <a:pt x="136" y="62"/>
                      <a:pt x="136" y="62"/>
                      <a:pt x="136" y="62"/>
                    </a:cubicBezTo>
                    <a:cubicBezTo>
                      <a:pt x="136" y="61"/>
                      <a:pt x="136" y="61"/>
                      <a:pt x="136" y="61"/>
                    </a:cubicBezTo>
                    <a:cubicBezTo>
                      <a:pt x="88" y="61"/>
                      <a:pt x="42" y="48"/>
                      <a:pt x="2" y="25"/>
                    </a:cubicBezTo>
                    <a:cubicBezTo>
                      <a:pt x="2" y="26"/>
                      <a:pt x="2" y="26"/>
                      <a:pt x="2" y="26"/>
                    </a:cubicBezTo>
                    <a:cubicBezTo>
                      <a:pt x="2" y="27"/>
                      <a:pt x="2" y="27"/>
                      <a:pt x="2" y="27"/>
                    </a:cubicBezTo>
                    <a:cubicBezTo>
                      <a:pt x="59" y="4"/>
                      <a:pt x="59" y="4"/>
                      <a:pt x="59" y="4"/>
                    </a:cubicBezTo>
                    <a:cubicBezTo>
                      <a:pt x="61" y="3"/>
                      <a:pt x="65" y="2"/>
                      <a:pt x="69" y="2"/>
                    </a:cubicBezTo>
                    <a:cubicBezTo>
                      <a:pt x="70" y="2"/>
                      <a:pt x="72" y="3"/>
                      <a:pt x="73" y="3"/>
                    </a:cubicBezTo>
                    <a:cubicBezTo>
                      <a:pt x="153" y="18"/>
                      <a:pt x="153" y="18"/>
                      <a:pt x="153" y="18"/>
                    </a:cubicBezTo>
                    <a:cubicBezTo>
                      <a:pt x="154" y="18"/>
                      <a:pt x="157" y="19"/>
                      <a:pt x="159" y="21"/>
                    </a:cubicBezTo>
                    <a:cubicBezTo>
                      <a:pt x="161" y="22"/>
                      <a:pt x="164" y="23"/>
                      <a:pt x="165" y="25"/>
                    </a:cubicBezTo>
                    <a:cubicBezTo>
                      <a:pt x="196" y="56"/>
                      <a:pt x="196" y="56"/>
                      <a:pt x="196" y="56"/>
                    </a:cubicBezTo>
                    <a:cubicBezTo>
                      <a:pt x="197" y="56"/>
                      <a:pt x="197" y="56"/>
                      <a:pt x="197" y="56"/>
                    </a:cubicBezTo>
                    <a:cubicBezTo>
                      <a:pt x="197" y="54"/>
                      <a:pt x="197" y="54"/>
                      <a:pt x="197" y="54"/>
                    </a:cubicBezTo>
                    <a:cubicBezTo>
                      <a:pt x="177" y="59"/>
                      <a:pt x="157" y="61"/>
                      <a:pt x="136" y="61"/>
                    </a:cubicBezTo>
                    <a:lnTo>
                      <a:pt x="136" y="62"/>
                    </a:lnTo>
                    <a:close/>
                  </a:path>
                </a:pathLst>
              </a:custGeom>
              <a:solidFill>
                <a:srgbClr val="BECB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1282"/>
              <p:cNvSpPr>
                <a:spLocks/>
              </p:cNvSpPr>
              <p:nvPr/>
            </p:nvSpPr>
            <p:spPr bwMode="auto">
              <a:xfrm>
                <a:off x="6996152" y="4345724"/>
                <a:ext cx="168275" cy="190500"/>
              </a:xfrm>
              <a:custGeom>
                <a:avLst/>
                <a:gdLst>
                  <a:gd name="T0" fmla="*/ 129 w 141"/>
                  <a:gd name="T1" fmla="*/ 18 h 160"/>
                  <a:gd name="T2" fmla="*/ 141 w 141"/>
                  <a:gd name="T3" fmla="*/ 8 h 160"/>
                  <a:gd name="T4" fmla="*/ 140 w 141"/>
                  <a:gd name="T5" fmla="*/ 5 h 160"/>
                  <a:gd name="T6" fmla="*/ 136 w 141"/>
                  <a:gd name="T7" fmla="*/ 0 h 160"/>
                  <a:gd name="T8" fmla="*/ 123 w 141"/>
                  <a:gd name="T9" fmla="*/ 12 h 160"/>
                  <a:gd name="T10" fmla="*/ 0 w 141"/>
                  <a:gd name="T11" fmla="*/ 150 h 160"/>
                  <a:gd name="T12" fmla="*/ 1 w 141"/>
                  <a:gd name="T13" fmla="*/ 155 h 160"/>
                  <a:gd name="T14" fmla="*/ 3 w 141"/>
                  <a:gd name="T15" fmla="*/ 160 h 160"/>
                  <a:gd name="T16" fmla="*/ 129 w 141"/>
                  <a:gd name="T17" fmla="*/ 18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 h="160">
                    <a:moveTo>
                      <a:pt x="129" y="18"/>
                    </a:moveTo>
                    <a:cubicBezTo>
                      <a:pt x="133" y="15"/>
                      <a:pt x="137" y="11"/>
                      <a:pt x="141" y="8"/>
                    </a:cubicBezTo>
                    <a:cubicBezTo>
                      <a:pt x="140" y="5"/>
                      <a:pt x="140" y="5"/>
                      <a:pt x="140" y="5"/>
                    </a:cubicBezTo>
                    <a:cubicBezTo>
                      <a:pt x="139" y="3"/>
                      <a:pt x="138" y="1"/>
                      <a:pt x="136" y="0"/>
                    </a:cubicBezTo>
                    <a:cubicBezTo>
                      <a:pt x="132" y="4"/>
                      <a:pt x="127" y="8"/>
                      <a:pt x="123" y="12"/>
                    </a:cubicBezTo>
                    <a:cubicBezTo>
                      <a:pt x="75" y="57"/>
                      <a:pt x="33" y="104"/>
                      <a:pt x="0" y="150"/>
                    </a:cubicBezTo>
                    <a:cubicBezTo>
                      <a:pt x="1" y="155"/>
                      <a:pt x="1" y="155"/>
                      <a:pt x="1" y="155"/>
                    </a:cubicBezTo>
                    <a:cubicBezTo>
                      <a:pt x="1" y="157"/>
                      <a:pt x="2" y="159"/>
                      <a:pt x="3" y="160"/>
                    </a:cubicBezTo>
                    <a:cubicBezTo>
                      <a:pt x="37" y="114"/>
                      <a:pt x="80" y="65"/>
                      <a:pt x="129" y="18"/>
                    </a:cubicBezTo>
                    <a:close/>
                  </a:path>
                </a:pathLst>
              </a:custGeom>
              <a:solidFill>
                <a:srgbClr val="BECB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1283"/>
              <p:cNvSpPr>
                <a:spLocks/>
              </p:cNvSpPr>
              <p:nvPr/>
            </p:nvSpPr>
            <p:spPr bwMode="auto">
              <a:xfrm>
                <a:off x="6950114" y="4321911"/>
                <a:ext cx="100013" cy="141288"/>
              </a:xfrm>
              <a:custGeom>
                <a:avLst/>
                <a:gdLst>
                  <a:gd name="T0" fmla="*/ 5 w 84"/>
                  <a:gd name="T1" fmla="*/ 0 h 118"/>
                  <a:gd name="T2" fmla="*/ 0 w 84"/>
                  <a:gd name="T3" fmla="*/ 11 h 118"/>
                  <a:gd name="T4" fmla="*/ 75 w 84"/>
                  <a:gd name="T5" fmla="*/ 116 h 118"/>
                  <a:gd name="T6" fmla="*/ 79 w 84"/>
                  <a:gd name="T7" fmla="*/ 118 h 118"/>
                  <a:gd name="T8" fmla="*/ 82 w 84"/>
                  <a:gd name="T9" fmla="*/ 117 h 118"/>
                  <a:gd name="T10" fmla="*/ 82 w 84"/>
                  <a:gd name="T11" fmla="*/ 111 h 118"/>
                  <a:gd name="T12" fmla="*/ 5 w 84"/>
                  <a:gd name="T13" fmla="*/ 0 h 118"/>
                </a:gdLst>
                <a:ahLst/>
                <a:cxnLst>
                  <a:cxn ang="0">
                    <a:pos x="T0" y="T1"/>
                  </a:cxn>
                  <a:cxn ang="0">
                    <a:pos x="T2" y="T3"/>
                  </a:cxn>
                  <a:cxn ang="0">
                    <a:pos x="T4" y="T5"/>
                  </a:cxn>
                  <a:cxn ang="0">
                    <a:pos x="T6" y="T7"/>
                  </a:cxn>
                  <a:cxn ang="0">
                    <a:pos x="T8" y="T9"/>
                  </a:cxn>
                  <a:cxn ang="0">
                    <a:pos x="T10" y="T11"/>
                  </a:cxn>
                  <a:cxn ang="0">
                    <a:pos x="T12" y="T13"/>
                  </a:cxn>
                </a:cxnLst>
                <a:rect l="0" t="0" r="r" b="b"/>
                <a:pathLst>
                  <a:path w="84" h="118">
                    <a:moveTo>
                      <a:pt x="5" y="0"/>
                    </a:moveTo>
                    <a:cubicBezTo>
                      <a:pt x="3" y="4"/>
                      <a:pt x="2" y="7"/>
                      <a:pt x="0" y="11"/>
                    </a:cubicBezTo>
                    <a:cubicBezTo>
                      <a:pt x="19" y="43"/>
                      <a:pt x="44" y="79"/>
                      <a:pt x="75" y="116"/>
                    </a:cubicBezTo>
                    <a:cubicBezTo>
                      <a:pt x="76" y="118"/>
                      <a:pt x="78" y="118"/>
                      <a:pt x="79" y="118"/>
                    </a:cubicBezTo>
                    <a:cubicBezTo>
                      <a:pt x="80" y="118"/>
                      <a:pt x="81" y="118"/>
                      <a:pt x="82" y="117"/>
                    </a:cubicBezTo>
                    <a:cubicBezTo>
                      <a:pt x="84" y="115"/>
                      <a:pt x="84" y="112"/>
                      <a:pt x="82" y="111"/>
                    </a:cubicBezTo>
                    <a:cubicBezTo>
                      <a:pt x="50" y="72"/>
                      <a:pt x="24" y="34"/>
                      <a:pt x="5" y="0"/>
                    </a:cubicBezTo>
                  </a:path>
                </a:pathLst>
              </a:custGeom>
              <a:solidFill>
                <a:srgbClr val="BECB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1284"/>
              <p:cNvSpPr>
                <a:spLocks/>
              </p:cNvSpPr>
              <p:nvPr/>
            </p:nvSpPr>
            <p:spPr bwMode="auto">
              <a:xfrm>
                <a:off x="7100927" y="4175861"/>
                <a:ext cx="6350" cy="3175"/>
              </a:xfrm>
              <a:custGeom>
                <a:avLst/>
                <a:gdLst>
                  <a:gd name="T0" fmla="*/ 5 w 5"/>
                  <a:gd name="T1" fmla="*/ 0 h 3"/>
                  <a:gd name="T2" fmla="*/ 5 w 5"/>
                  <a:gd name="T3" fmla="*/ 0 h 3"/>
                  <a:gd name="T4" fmla="*/ 0 w 5"/>
                  <a:gd name="T5" fmla="*/ 3 h 3"/>
                  <a:gd name="T6" fmla="*/ 5 w 5"/>
                  <a:gd name="T7" fmla="*/ 0 h 3"/>
                </a:gdLst>
                <a:ahLst/>
                <a:cxnLst>
                  <a:cxn ang="0">
                    <a:pos x="T0" y="T1"/>
                  </a:cxn>
                  <a:cxn ang="0">
                    <a:pos x="T2" y="T3"/>
                  </a:cxn>
                  <a:cxn ang="0">
                    <a:pos x="T4" y="T5"/>
                  </a:cxn>
                  <a:cxn ang="0">
                    <a:pos x="T6" y="T7"/>
                  </a:cxn>
                </a:cxnLst>
                <a:rect l="0" t="0" r="r" b="b"/>
                <a:pathLst>
                  <a:path w="5" h="3">
                    <a:moveTo>
                      <a:pt x="5" y="0"/>
                    </a:moveTo>
                    <a:cubicBezTo>
                      <a:pt x="5" y="0"/>
                      <a:pt x="5" y="0"/>
                      <a:pt x="5" y="0"/>
                    </a:cubicBezTo>
                    <a:cubicBezTo>
                      <a:pt x="3" y="1"/>
                      <a:pt x="2" y="2"/>
                      <a:pt x="0" y="3"/>
                    </a:cubicBezTo>
                    <a:cubicBezTo>
                      <a:pt x="2" y="3"/>
                      <a:pt x="4" y="2"/>
                      <a:pt x="5" y="0"/>
                    </a:cubicBezTo>
                    <a:close/>
                  </a:path>
                </a:pathLst>
              </a:custGeom>
              <a:solidFill>
                <a:srgbClr val="BECB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1285"/>
              <p:cNvSpPr>
                <a:spLocks/>
              </p:cNvSpPr>
              <p:nvPr/>
            </p:nvSpPr>
            <p:spPr bwMode="auto">
              <a:xfrm>
                <a:off x="7051714" y="4469549"/>
                <a:ext cx="85725" cy="92075"/>
              </a:xfrm>
              <a:custGeom>
                <a:avLst/>
                <a:gdLst>
                  <a:gd name="T0" fmla="*/ 69 w 71"/>
                  <a:gd name="T1" fmla="*/ 78 h 78"/>
                  <a:gd name="T2" fmla="*/ 71 w 71"/>
                  <a:gd name="T3" fmla="*/ 68 h 78"/>
                  <a:gd name="T4" fmla="*/ 9 w 71"/>
                  <a:gd name="T5" fmla="*/ 2 h 78"/>
                  <a:gd name="T6" fmla="*/ 2 w 71"/>
                  <a:gd name="T7" fmla="*/ 2 h 78"/>
                  <a:gd name="T8" fmla="*/ 2 w 71"/>
                  <a:gd name="T9" fmla="*/ 8 h 78"/>
                  <a:gd name="T10" fmla="*/ 69 w 71"/>
                  <a:gd name="T11" fmla="*/ 78 h 78"/>
                </a:gdLst>
                <a:ahLst/>
                <a:cxnLst>
                  <a:cxn ang="0">
                    <a:pos x="T0" y="T1"/>
                  </a:cxn>
                  <a:cxn ang="0">
                    <a:pos x="T2" y="T3"/>
                  </a:cxn>
                  <a:cxn ang="0">
                    <a:pos x="T4" y="T5"/>
                  </a:cxn>
                  <a:cxn ang="0">
                    <a:pos x="T6" y="T7"/>
                  </a:cxn>
                  <a:cxn ang="0">
                    <a:pos x="T8" y="T9"/>
                  </a:cxn>
                  <a:cxn ang="0">
                    <a:pos x="T10" y="T11"/>
                  </a:cxn>
                </a:cxnLst>
                <a:rect l="0" t="0" r="r" b="b"/>
                <a:pathLst>
                  <a:path w="71" h="78">
                    <a:moveTo>
                      <a:pt x="69" y="78"/>
                    </a:moveTo>
                    <a:cubicBezTo>
                      <a:pt x="71" y="68"/>
                      <a:pt x="71" y="68"/>
                      <a:pt x="71" y="68"/>
                    </a:cubicBezTo>
                    <a:cubicBezTo>
                      <a:pt x="49" y="46"/>
                      <a:pt x="28" y="24"/>
                      <a:pt x="9" y="2"/>
                    </a:cubicBezTo>
                    <a:cubicBezTo>
                      <a:pt x="7" y="0"/>
                      <a:pt x="4" y="0"/>
                      <a:pt x="2" y="2"/>
                    </a:cubicBezTo>
                    <a:cubicBezTo>
                      <a:pt x="0" y="3"/>
                      <a:pt x="0" y="6"/>
                      <a:pt x="2" y="8"/>
                    </a:cubicBezTo>
                    <a:cubicBezTo>
                      <a:pt x="22" y="32"/>
                      <a:pt x="45" y="55"/>
                      <a:pt x="69" y="78"/>
                    </a:cubicBezTo>
                    <a:close/>
                  </a:path>
                </a:pathLst>
              </a:custGeom>
              <a:solidFill>
                <a:srgbClr val="BECB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1286"/>
              <p:cNvSpPr>
                <a:spLocks/>
              </p:cNvSpPr>
              <p:nvPr/>
            </p:nvSpPr>
            <p:spPr bwMode="auto">
              <a:xfrm>
                <a:off x="6919952" y="4148874"/>
                <a:ext cx="276225" cy="468313"/>
              </a:xfrm>
              <a:custGeom>
                <a:avLst/>
                <a:gdLst>
                  <a:gd name="T0" fmla="*/ 230 w 232"/>
                  <a:gd name="T1" fmla="*/ 0 h 393"/>
                  <a:gd name="T2" fmla="*/ 3 w 232"/>
                  <a:gd name="T3" fmla="*/ 302 h 393"/>
                  <a:gd name="T4" fmla="*/ 4 w 232"/>
                  <a:gd name="T5" fmla="*/ 303 h 393"/>
                  <a:gd name="T6" fmla="*/ 29 w 232"/>
                  <a:gd name="T7" fmla="*/ 298 h 393"/>
                  <a:gd name="T8" fmla="*/ 50 w 232"/>
                  <a:gd name="T9" fmla="*/ 283 h 393"/>
                  <a:gd name="T10" fmla="*/ 54 w 232"/>
                  <a:gd name="T11" fmla="*/ 283 h 393"/>
                  <a:gd name="T12" fmla="*/ 64 w 232"/>
                  <a:gd name="T13" fmla="*/ 321 h 393"/>
                  <a:gd name="T14" fmla="*/ 73 w 232"/>
                  <a:gd name="T15" fmla="*/ 334 h 393"/>
                  <a:gd name="T16" fmla="*/ 108 w 232"/>
                  <a:gd name="T17" fmla="*/ 355 h 393"/>
                  <a:gd name="T18" fmla="*/ 117 w 232"/>
                  <a:gd name="T19" fmla="*/ 385 h 393"/>
                  <a:gd name="T20" fmla="*/ 128 w 232"/>
                  <a:gd name="T21" fmla="*/ 393 h 393"/>
                  <a:gd name="T22" fmla="*/ 167 w 232"/>
                  <a:gd name="T23" fmla="*/ 391 h 393"/>
                  <a:gd name="T24" fmla="*/ 189 w 232"/>
                  <a:gd name="T25" fmla="*/ 317 h 393"/>
                  <a:gd name="T26" fmla="*/ 217 w 232"/>
                  <a:gd name="T27" fmla="*/ 273 h 393"/>
                  <a:gd name="T28" fmla="*/ 221 w 232"/>
                  <a:gd name="T29" fmla="*/ 258 h 393"/>
                  <a:gd name="T30" fmla="*/ 220 w 232"/>
                  <a:gd name="T31" fmla="*/ 207 h 393"/>
                  <a:gd name="T32" fmla="*/ 205 w 232"/>
                  <a:gd name="T33" fmla="*/ 170 h 393"/>
                  <a:gd name="T34" fmla="*/ 193 w 232"/>
                  <a:gd name="T35" fmla="*/ 161 h 393"/>
                  <a:gd name="T36" fmla="*/ 139 w 232"/>
                  <a:gd name="T37" fmla="*/ 143 h 393"/>
                  <a:gd name="T38" fmla="*/ 146 w 232"/>
                  <a:gd name="T39" fmla="*/ 109 h 393"/>
                  <a:gd name="T40" fmla="*/ 151 w 232"/>
                  <a:gd name="T41" fmla="*/ 104 h 393"/>
                  <a:gd name="T42" fmla="*/ 204 w 232"/>
                  <a:gd name="T43" fmla="*/ 121 h 393"/>
                  <a:gd name="T44" fmla="*/ 213 w 232"/>
                  <a:gd name="T45" fmla="*/ 120 h 393"/>
                  <a:gd name="T46" fmla="*/ 225 w 232"/>
                  <a:gd name="T47" fmla="*/ 105 h 393"/>
                  <a:gd name="T48" fmla="*/ 226 w 232"/>
                  <a:gd name="T49" fmla="*/ 90 h 393"/>
                  <a:gd name="T50" fmla="*/ 201 w 232"/>
                  <a:gd name="T51" fmla="*/ 40 h 393"/>
                  <a:gd name="T52" fmla="*/ 232 w 232"/>
                  <a:gd name="T53" fmla="*/ 2 h 393"/>
                  <a:gd name="T54" fmla="*/ 230 w 232"/>
                  <a:gd name="T55" fmla="*/ 0 h 393"/>
                  <a:gd name="T56" fmla="*/ 230 w 232"/>
                  <a:gd name="T57" fmla="*/ 0 h 393"/>
                  <a:gd name="T58" fmla="*/ 199 w 232"/>
                  <a:gd name="T59" fmla="*/ 40 h 393"/>
                  <a:gd name="T60" fmla="*/ 223 w 232"/>
                  <a:gd name="T61" fmla="*/ 91 h 393"/>
                  <a:gd name="T62" fmla="*/ 223 w 232"/>
                  <a:gd name="T63" fmla="*/ 103 h 393"/>
                  <a:gd name="T64" fmla="*/ 212 w 232"/>
                  <a:gd name="T65" fmla="*/ 117 h 393"/>
                  <a:gd name="T66" fmla="*/ 205 w 232"/>
                  <a:gd name="T67" fmla="*/ 118 h 393"/>
                  <a:gd name="T68" fmla="*/ 151 w 232"/>
                  <a:gd name="T69" fmla="*/ 101 h 393"/>
                  <a:gd name="T70" fmla="*/ 143 w 232"/>
                  <a:gd name="T71" fmla="*/ 108 h 393"/>
                  <a:gd name="T72" fmla="*/ 136 w 232"/>
                  <a:gd name="T73" fmla="*/ 143 h 393"/>
                  <a:gd name="T74" fmla="*/ 193 w 232"/>
                  <a:gd name="T75" fmla="*/ 163 h 393"/>
                  <a:gd name="T76" fmla="*/ 203 w 232"/>
                  <a:gd name="T77" fmla="*/ 172 h 393"/>
                  <a:gd name="T78" fmla="*/ 218 w 232"/>
                  <a:gd name="T79" fmla="*/ 208 h 393"/>
                  <a:gd name="T80" fmla="*/ 219 w 232"/>
                  <a:gd name="T81" fmla="*/ 258 h 393"/>
                  <a:gd name="T82" fmla="*/ 215 w 232"/>
                  <a:gd name="T83" fmla="*/ 271 h 393"/>
                  <a:gd name="T84" fmla="*/ 186 w 232"/>
                  <a:gd name="T85" fmla="*/ 317 h 393"/>
                  <a:gd name="T86" fmla="*/ 166 w 232"/>
                  <a:gd name="T87" fmla="*/ 389 h 393"/>
                  <a:gd name="T88" fmla="*/ 128 w 232"/>
                  <a:gd name="T89" fmla="*/ 390 h 393"/>
                  <a:gd name="T90" fmla="*/ 119 w 232"/>
                  <a:gd name="T91" fmla="*/ 384 h 393"/>
                  <a:gd name="T92" fmla="*/ 110 w 232"/>
                  <a:gd name="T93" fmla="*/ 353 h 393"/>
                  <a:gd name="T94" fmla="*/ 74 w 232"/>
                  <a:gd name="T95" fmla="*/ 331 h 393"/>
                  <a:gd name="T96" fmla="*/ 66 w 232"/>
                  <a:gd name="T97" fmla="*/ 321 h 393"/>
                  <a:gd name="T98" fmla="*/ 56 w 232"/>
                  <a:gd name="T99" fmla="*/ 281 h 393"/>
                  <a:gd name="T100" fmla="*/ 48 w 232"/>
                  <a:gd name="T101" fmla="*/ 281 h 393"/>
                  <a:gd name="T102" fmla="*/ 28 w 232"/>
                  <a:gd name="T103" fmla="*/ 296 h 393"/>
                  <a:gd name="T104" fmla="*/ 4 w 232"/>
                  <a:gd name="T105" fmla="*/ 300 h 393"/>
                  <a:gd name="T106" fmla="*/ 5 w 232"/>
                  <a:gd name="T107" fmla="*/ 301 h 393"/>
                  <a:gd name="T108" fmla="*/ 231 w 232"/>
                  <a:gd name="T109" fmla="*/ 2 h 393"/>
                  <a:gd name="T110" fmla="*/ 230 w 232"/>
                  <a:gd name="T111" fmla="*/ 0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32" h="393">
                    <a:moveTo>
                      <a:pt x="231" y="1"/>
                    </a:moveTo>
                    <a:cubicBezTo>
                      <a:pt x="230" y="0"/>
                      <a:pt x="230" y="0"/>
                      <a:pt x="230" y="0"/>
                    </a:cubicBezTo>
                    <a:cubicBezTo>
                      <a:pt x="100" y="19"/>
                      <a:pt x="0" y="131"/>
                      <a:pt x="0" y="266"/>
                    </a:cubicBezTo>
                    <a:cubicBezTo>
                      <a:pt x="0" y="278"/>
                      <a:pt x="1" y="290"/>
                      <a:pt x="3" y="302"/>
                    </a:cubicBezTo>
                    <a:cubicBezTo>
                      <a:pt x="3" y="302"/>
                      <a:pt x="3" y="302"/>
                      <a:pt x="3" y="303"/>
                    </a:cubicBezTo>
                    <a:cubicBezTo>
                      <a:pt x="4" y="303"/>
                      <a:pt x="4" y="303"/>
                      <a:pt x="4" y="303"/>
                    </a:cubicBezTo>
                    <a:cubicBezTo>
                      <a:pt x="22" y="300"/>
                      <a:pt x="22" y="300"/>
                      <a:pt x="22" y="300"/>
                    </a:cubicBezTo>
                    <a:cubicBezTo>
                      <a:pt x="24" y="300"/>
                      <a:pt x="27" y="299"/>
                      <a:pt x="29" y="298"/>
                    </a:cubicBezTo>
                    <a:cubicBezTo>
                      <a:pt x="32" y="297"/>
                      <a:pt x="34" y="296"/>
                      <a:pt x="36" y="294"/>
                    </a:cubicBezTo>
                    <a:cubicBezTo>
                      <a:pt x="50" y="283"/>
                      <a:pt x="50" y="283"/>
                      <a:pt x="50" y="283"/>
                    </a:cubicBezTo>
                    <a:cubicBezTo>
                      <a:pt x="51" y="282"/>
                      <a:pt x="52" y="282"/>
                      <a:pt x="53" y="282"/>
                    </a:cubicBezTo>
                    <a:cubicBezTo>
                      <a:pt x="53" y="282"/>
                      <a:pt x="54" y="282"/>
                      <a:pt x="54" y="283"/>
                    </a:cubicBezTo>
                    <a:cubicBezTo>
                      <a:pt x="55" y="283"/>
                      <a:pt x="55" y="284"/>
                      <a:pt x="56" y="285"/>
                    </a:cubicBezTo>
                    <a:cubicBezTo>
                      <a:pt x="64" y="321"/>
                      <a:pt x="64" y="321"/>
                      <a:pt x="64" y="321"/>
                    </a:cubicBezTo>
                    <a:cubicBezTo>
                      <a:pt x="64" y="324"/>
                      <a:pt x="65" y="326"/>
                      <a:pt x="67" y="328"/>
                    </a:cubicBezTo>
                    <a:cubicBezTo>
                      <a:pt x="69" y="331"/>
                      <a:pt x="71" y="333"/>
                      <a:pt x="73" y="334"/>
                    </a:cubicBezTo>
                    <a:cubicBezTo>
                      <a:pt x="103" y="350"/>
                      <a:pt x="103" y="350"/>
                      <a:pt x="103" y="350"/>
                    </a:cubicBezTo>
                    <a:cubicBezTo>
                      <a:pt x="104" y="351"/>
                      <a:pt x="106" y="353"/>
                      <a:pt x="108" y="355"/>
                    </a:cubicBezTo>
                    <a:cubicBezTo>
                      <a:pt x="109" y="357"/>
                      <a:pt x="110" y="359"/>
                      <a:pt x="111" y="361"/>
                    </a:cubicBezTo>
                    <a:cubicBezTo>
                      <a:pt x="117" y="385"/>
                      <a:pt x="117" y="385"/>
                      <a:pt x="117" y="385"/>
                    </a:cubicBezTo>
                    <a:cubicBezTo>
                      <a:pt x="117" y="387"/>
                      <a:pt x="119" y="389"/>
                      <a:pt x="121" y="391"/>
                    </a:cubicBezTo>
                    <a:cubicBezTo>
                      <a:pt x="123" y="392"/>
                      <a:pt x="125" y="393"/>
                      <a:pt x="128" y="393"/>
                    </a:cubicBezTo>
                    <a:cubicBezTo>
                      <a:pt x="161" y="393"/>
                      <a:pt x="161" y="393"/>
                      <a:pt x="161" y="393"/>
                    </a:cubicBezTo>
                    <a:cubicBezTo>
                      <a:pt x="163" y="393"/>
                      <a:pt x="165" y="392"/>
                      <a:pt x="167" y="391"/>
                    </a:cubicBezTo>
                    <a:cubicBezTo>
                      <a:pt x="169" y="389"/>
                      <a:pt x="171" y="387"/>
                      <a:pt x="172" y="385"/>
                    </a:cubicBezTo>
                    <a:cubicBezTo>
                      <a:pt x="189" y="317"/>
                      <a:pt x="189" y="317"/>
                      <a:pt x="189" y="317"/>
                    </a:cubicBezTo>
                    <a:cubicBezTo>
                      <a:pt x="190" y="313"/>
                      <a:pt x="193" y="307"/>
                      <a:pt x="195" y="304"/>
                    </a:cubicBezTo>
                    <a:cubicBezTo>
                      <a:pt x="217" y="273"/>
                      <a:pt x="217" y="273"/>
                      <a:pt x="217" y="273"/>
                    </a:cubicBezTo>
                    <a:cubicBezTo>
                      <a:pt x="218" y="271"/>
                      <a:pt x="219" y="268"/>
                      <a:pt x="220" y="266"/>
                    </a:cubicBezTo>
                    <a:cubicBezTo>
                      <a:pt x="221" y="263"/>
                      <a:pt x="221" y="260"/>
                      <a:pt x="221" y="258"/>
                    </a:cubicBezTo>
                    <a:cubicBezTo>
                      <a:pt x="221" y="215"/>
                      <a:pt x="221" y="215"/>
                      <a:pt x="221" y="215"/>
                    </a:cubicBezTo>
                    <a:cubicBezTo>
                      <a:pt x="221" y="213"/>
                      <a:pt x="221" y="210"/>
                      <a:pt x="220" y="207"/>
                    </a:cubicBezTo>
                    <a:cubicBezTo>
                      <a:pt x="220" y="205"/>
                      <a:pt x="219" y="202"/>
                      <a:pt x="218" y="200"/>
                    </a:cubicBezTo>
                    <a:cubicBezTo>
                      <a:pt x="205" y="170"/>
                      <a:pt x="205" y="170"/>
                      <a:pt x="205" y="170"/>
                    </a:cubicBezTo>
                    <a:cubicBezTo>
                      <a:pt x="204" y="168"/>
                      <a:pt x="202" y="166"/>
                      <a:pt x="200" y="164"/>
                    </a:cubicBezTo>
                    <a:cubicBezTo>
                      <a:pt x="198" y="163"/>
                      <a:pt x="196" y="161"/>
                      <a:pt x="193" y="161"/>
                    </a:cubicBezTo>
                    <a:cubicBezTo>
                      <a:pt x="144" y="150"/>
                      <a:pt x="144" y="150"/>
                      <a:pt x="144" y="150"/>
                    </a:cubicBezTo>
                    <a:cubicBezTo>
                      <a:pt x="141" y="149"/>
                      <a:pt x="139" y="146"/>
                      <a:pt x="139" y="143"/>
                    </a:cubicBezTo>
                    <a:cubicBezTo>
                      <a:pt x="139" y="143"/>
                      <a:pt x="139" y="142"/>
                      <a:pt x="139" y="142"/>
                    </a:cubicBezTo>
                    <a:cubicBezTo>
                      <a:pt x="146" y="109"/>
                      <a:pt x="146" y="109"/>
                      <a:pt x="146" y="109"/>
                    </a:cubicBezTo>
                    <a:cubicBezTo>
                      <a:pt x="146" y="107"/>
                      <a:pt x="147" y="106"/>
                      <a:pt x="147" y="105"/>
                    </a:cubicBezTo>
                    <a:cubicBezTo>
                      <a:pt x="148" y="105"/>
                      <a:pt x="150" y="104"/>
                      <a:pt x="151" y="104"/>
                    </a:cubicBezTo>
                    <a:cubicBezTo>
                      <a:pt x="152" y="104"/>
                      <a:pt x="152" y="104"/>
                      <a:pt x="153" y="104"/>
                    </a:cubicBezTo>
                    <a:cubicBezTo>
                      <a:pt x="204" y="121"/>
                      <a:pt x="204" y="121"/>
                      <a:pt x="204" y="121"/>
                    </a:cubicBezTo>
                    <a:cubicBezTo>
                      <a:pt x="205" y="121"/>
                      <a:pt x="206" y="121"/>
                      <a:pt x="207" y="121"/>
                    </a:cubicBezTo>
                    <a:cubicBezTo>
                      <a:pt x="209" y="121"/>
                      <a:pt x="211" y="121"/>
                      <a:pt x="213" y="120"/>
                    </a:cubicBezTo>
                    <a:cubicBezTo>
                      <a:pt x="215" y="119"/>
                      <a:pt x="216" y="118"/>
                      <a:pt x="217" y="116"/>
                    </a:cubicBezTo>
                    <a:cubicBezTo>
                      <a:pt x="225" y="105"/>
                      <a:pt x="225" y="105"/>
                      <a:pt x="225" y="105"/>
                    </a:cubicBezTo>
                    <a:cubicBezTo>
                      <a:pt x="226" y="102"/>
                      <a:pt x="227" y="99"/>
                      <a:pt x="227" y="96"/>
                    </a:cubicBezTo>
                    <a:cubicBezTo>
                      <a:pt x="227" y="94"/>
                      <a:pt x="227" y="92"/>
                      <a:pt x="226" y="90"/>
                    </a:cubicBezTo>
                    <a:cubicBezTo>
                      <a:pt x="202" y="44"/>
                      <a:pt x="202" y="44"/>
                      <a:pt x="202" y="44"/>
                    </a:cubicBezTo>
                    <a:cubicBezTo>
                      <a:pt x="202" y="43"/>
                      <a:pt x="201" y="41"/>
                      <a:pt x="201" y="40"/>
                    </a:cubicBezTo>
                    <a:cubicBezTo>
                      <a:pt x="201" y="37"/>
                      <a:pt x="202" y="34"/>
                      <a:pt x="204" y="33"/>
                    </a:cubicBezTo>
                    <a:cubicBezTo>
                      <a:pt x="232" y="2"/>
                      <a:pt x="232" y="2"/>
                      <a:pt x="232" y="2"/>
                    </a:cubicBezTo>
                    <a:cubicBezTo>
                      <a:pt x="232" y="2"/>
                      <a:pt x="232" y="1"/>
                      <a:pt x="232" y="1"/>
                    </a:cubicBezTo>
                    <a:cubicBezTo>
                      <a:pt x="231" y="0"/>
                      <a:pt x="231" y="0"/>
                      <a:pt x="230" y="0"/>
                    </a:cubicBezTo>
                    <a:cubicBezTo>
                      <a:pt x="231" y="1"/>
                      <a:pt x="231" y="1"/>
                      <a:pt x="231" y="1"/>
                    </a:cubicBezTo>
                    <a:cubicBezTo>
                      <a:pt x="230" y="0"/>
                      <a:pt x="230" y="0"/>
                      <a:pt x="230" y="0"/>
                    </a:cubicBezTo>
                    <a:cubicBezTo>
                      <a:pt x="202" y="31"/>
                      <a:pt x="202" y="31"/>
                      <a:pt x="202" y="31"/>
                    </a:cubicBezTo>
                    <a:cubicBezTo>
                      <a:pt x="200" y="33"/>
                      <a:pt x="199" y="37"/>
                      <a:pt x="199" y="40"/>
                    </a:cubicBezTo>
                    <a:cubicBezTo>
                      <a:pt x="199" y="42"/>
                      <a:pt x="199" y="44"/>
                      <a:pt x="200" y="45"/>
                    </a:cubicBezTo>
                    <a:cubicBezTo>
                      <a:pt x="223" y="91"/>
                      <a:pt x="223" y="91"/>
                      <a:pt x="223" y="91"/>
                    </a:cubicBezTo>
                    <a:cubicBezTo>
                      <a:pt x="224" y="93"/>
                      <a:pt x="225" y="95"/>
                      <a:pt x="225" y="96"/>
                    </a:cubicBezTo>
                    <a:cubicBezTo>
                      <a:pt x="225" y="99"/>
                      <a:pt x="224" y="102"/>
                      <a:pt x="223" y="103"/>
                    </a:cubicBezTo>
                    <a:cubicBezTo>
                      <a:pt x="215" y="115"/>
                      <a:pt x="215" y="115"/>
                      <a:pt x="215" y="115"/>
                    </a:cubicBezTo>
                    <a:cubicBezTo>
                      <a:pt x="214" y="116"/>
                      <a:pt x="213" y="117"/>
                      <a:pt x="212" y="117"/>
                    </a:cubicBezTo>
                    <a:cubicBezTo>
                      <a:pt x="210" y="118"/>
                      <a:pt x="209" y="119"/>
                      <a:pt x="207" y="119"/>
                    </a:cubicBezTo>
                    <a:cubicBezTo>
                      <a:pt x="207" y="119"/>
                      <a:pt x="206" y="118"/>
                      <a:pt x="205" y="118"/>
                    </a:cubicBezTo>
                    <a:cubicBezTo>
                      <a:pt x="154" y="102"/>
                      <a:pt x="154" y="102"/>
                      <a:pt x="154" y="102"/>
                    </a:cubicBezTo>
                    <a:cubicBezTo>
                      <a:pt x="153" y="102"/>
                      <a:pt x="152" y="101"/>
                      <a:pt x="151" y="101"/>
                    </a:cubicBezTo>
                    <a:cubicBezTo>
                      <a:pt x="149" y="101"/>
                      <a:pt x="147" y="102"/>
                      <a:pt x="146" y="103"/>
                    </a:cubicBezTo>
                    <a:cubicBezTo>
                      <a:pt x="144" y="104"/>
                      <a:pt x="143" y="106"/>
                      <a:pt x="143" y="108"/>
                    </a:cubicBezTo>
                    <a:cubicBezTo>
                      <a:pt x="136" y="141"/>
                      <a:pt x="136" y="141"/>
                      <a:pt x="136" y="141"/>
                    </a:cubicBezTo>
                    <a:cubicBezTo>
                      <a:pt x="136" y="142"/>
                      <a:pt x="136" y="143"/>
                      <a:pt x="136" y="143"/>
                    </a:cubicBezTo>
                    <a:cubicBezTo>
                      <a:pt x="136" y="147"/>
                      <a:pt x="139" y="151"/>
                      <a:pt x="143" y="152"/>
                    </a:cubicBezTo>
                    <a:cubicBezTo>
                      <a:pt x="193" y="163"/>
                      <a:pt x="193" y="163"/>
                      <a:pt x="193" y="163"/>
                    </a:cubicBezTo>
                    <a:cubicBezTo>
                      <a:pt x="195" y="164"/>
                      <a:pt x="197" y="165"/>
                      <a:pt x="199" y="166"/>
                    </a:cubicBezTo>
                    <a:cubicBezTo>
                      <a:pt x="200" y="168"/>
                      <a:pt x="202" y="170"/>
                      <a:pt x="203" y="172"/>
                    </a:cubicBezTo>
                    <a:cubicBezTo>
                      <a:pt x="216" y="201"/>
                      <a:pt x="216" y="201"/>
                      <a:pt x="216" y="201"/>
                    </a:cubicBezTo>
                    <a:cubicBezTo>
                      <a:pt x="217" y="203"/>
                      <a:pt x="217" y="205"/>
                      <a:pt x="218" y="208"/>
                    </a:cubicBezTo>
                    <a:cubicBezTo>
                      <a:pt x="218" y="211"/>
                      <a:pt x="219" y="213"/>
                      <a:pt x="219" y="215"/>
                    </a:cubicBezTo>
                    <a:cubicBezTo>
                      <a:pt x="219" y="258"/>
                      <a:pt x="219" y="258"/>
                      <a:pt x="219" y="258"/>
                    </a:cubicBezTo>
                    <a:cubicBezTo>
                      <a:pt x="219" y="260"/>
                      <a:pt x="218" y="262"/>
                      <a:pt x="218" y="265"/>
                    </a:cubicBezTo>
                    <a:cubicBezTo>
                      <a:pt x="217" y="267"/>
                      <a:pt x="216" y="270"/>
                      <a:pt x="215" y="271"/>
                    </a:cubicBezTo>
                    <a:cubicBezTo>
                      <a:pt x="193" y="302"/>
                      <a:pt x="193" y="302"/>
                      <a:pt x="193" y="302"/>
                    </a:cubicBezTo>
                    <a:cubicBezTo>
                      <a:pt x="190" y="306"/>
                      <a:pt x="187" y="312"/>
                      <a:pt x="186" y="317"/>
                    </a:cubicBezTo>
                    <a:cubicBezTo>
                      <a:pt x="169" y="384"/>
                      <a:pt x="169" y="384"/>
                      <a:pt x="169" y="384"/>
                    </a:cubicBezTo>
                    <a:cubicBezTo>
                      <a:pt x="169" y="386"/>
                      <a:pt x="167" y="387"/>
                      <a:pt x="166" y="389"/>
                    </a:cubicBezTo>
                    <a:cubicBezTo>
                      <a:pt x="164" y="390"/>
                      <a:pt x="162" y="390"/>
                      <a:pt x="161" y="390"/>
                    </a:cubicBezTo>
                    <a:cubicBezTo>
                      <a:pt x="128" y="390"/>
                      <a:pt x="128" y="390"/>
                      <a:pt x="128" y="390"/>
                    </a:cubicBezTo>
                    <a:cubicBezTo>
                      <a:pt x="126" y="390"/>
                      <a:pt x="124" y="390"/>
                      <a:pt x="122" y="389"/>
                    </a:cubicBezTo>
                    <a:cubicBezTo>
                      <a:pt x="121" y="387"/>
                      <a:pt x="120" y="386"/>
                      <a:pt x="119" y="384"/>
                    </a:cubicBezTo>
                    <a:cubicBezTo>
                      <a:pt x="113" y="360"/>
                      <a:pt x="113" y="360"/>
                      <a:pt x="113" y="360"/>
                    </a:cubicBezTo>
                    <a:cubicBezTo>
                      <a:pt x="113" y="358"/>
                      <a:pt x="111" y="356"/>
                      <a:pt x="110" y="353"/>
                    </a:cubicBezTo>
                    <a:cubicBezTo>
                      <a:pt x="108" y="351"/>
                      <a:pt x="106" y="349"/>
                      <a:pt x="104" y="348"/>
                    </a:cubicBezTo>
                    <a:cubicBezTo>
                      <a:pt x="74" y="331"/>
                      <a:pt x="74" y="331"/>
                      <a:pt x="74" y="331"/>
                    </a:cubicBezTo>
                    <a:cubicBezTo>
                      <a:pt x="72" y="330"/>
                      <a:pt x="71" y="329"/>
                      <a:pt x="69" y="327"/>
                    </a:cubicBezTo>
                    <a:cubicBezTo>
                      <a:pt x="68" y="325"/>
                      <a:pt x="67" y="323"/>
                      <a:pt x="66" y="321"/>
                    </a:cubicBezTo>
                    <a:cubicBezTo>
                      <a:pt x="58" y="284"/>
                      <a:pt x="58" y="284"/>
                      <a:pt x="58" y="284"/>
                    </a:cubicBezTo>
                    <a:cubicBezTo>
                      <a:pt x="58" y="283"/>
                      <a:pt x="57" y="282"/>
                      <a:pt x="56" y="281"/>
                    </a:cubicBezTo>
                    <a:cubicBezTo>
                      <a:pt x="55" y="280"/>
                      <a:pt x="54" y="279"/>
                      <a:pt x="53" y="279"/>
                    </a:cubicBezTo>
                    <a:cubicBezTo>
                      <a:pt x="51" y="279"/>
                      <a:pt x="50" y="280"/>
                      <a:pt x="48" y="281"/>
                    </a:cubicBezTo>
                    <a:cubicBezTo>
                      <a:pt x="35" y="292"/>
                      <a:pt x="35" y="292"/>
                      <a:pt x="35" y="292"/>
                    </a:cubicBezTo>
                    <a:cubicBezTo>
                      <a:pt x="33" y="293"/>
                      <a:pt x="31" y="295"/>
                      <a:pt x="28" y="296"/>
                    </a:cubicBezTo>
                    <a:cubicBezTo>
                      <a:pt x="26" y="297"/>
                      <a:pt x="23" y="298"/>
                      <a:pt x="21" y="298"/>
                    </a:cubicBezTo>
                    <a:cubicBezTo>
                      <a:pt x="4" y="300"/>
                      <a:pt x="4" y="300"/>
                      <a:pt x="4" y="300"/>
                    </a:cubicBezTo>
                    <a:cubicBezTo>
                      <a:pt x="4" y="301"/>
                      <a:pt x="4" y="301"/>
                      <a:pt x="4" y="301"/>
                    </a:cubicBezTo>
                    <a:cubicBezTo>
                      <a:pt x="5" y="301"/>
                      <a:pt x="5" y="301"/>
                      <a:pt x="5" y="301"/>
                    </a:cubicBezTo>
                    <a:cubicBezTo>
                      <a:pt x="4" y="290"/>
                      <a:pt x="3" y="278"/>
                      <a:pt x="3" y="266"/>
                    </a:cubicBezTo>
                    <a:cubicBezTo>
                      <a:pt x="3" y="132"/>
                      <a:pt x="102" y="21"/>
                      <a:pt x="231" y="2"/>
                    </a:cubicBezTo>
                    <a:cubicBezTo>
                      <a:pt x="231" y="1"/>
                      <a:pt x="231" y="1"/>
                      <a:pt x="231" y="1"/>
                    </a:cubicBezTo>
                    <a:cubicBezTo>
                      <a:pt x="230" y="0"/>
                      <a:pt x="230" y="0"/>
                      <a:pt x="230" y="0"/>
                    </a:cubicBezTo>
                    <a:cubicBezTo>
                      <a:pt x="231" y="1"/>
                      <a:pt x="231" y="1"/>
                      <a:pt x="231" y="1"/>
                    </a:cubicBezTo>
                  </a:path>
                </a:pathLst>
              </a:custGeom>
              <a:solidFill>
                <a:srgbClr val="BECB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1287"/>
              <p:cNvSpPr>
                <a:spLocks/>
              </p:cNvSpPr>
              <p:nvPr/>
            </p:nvSpPr>
            <p:spPr bwMode="auto">
              <a:xfrm>
                <a:off x="7050127" y="4480661"/>
                <a:ext cx="527050" cy="304800"/>
              </a:xfrm>
              <a:custGeom>
                <a:avLst/>
                <a:gdLst>
                  <a:gd name="T0" fmla="*/ 1 w 444"/>
                  <a:gd name="T1" fmla="*/ 2 h 256"/>
                  <a:gd name="T2" fmla="*/ 75 w 444"/>
                  <a:gd name="T3" fmla="*/ 78 h 256"/>
                  <a:gd name="T4" fmla="*/ 247 w 444"/>
                  <a:gd name="T5" fmla="*/ 209 h 256"/>
                  <a:gd name="T6" fmla="*/ 386 w 444"/>
                  <a:gd name="T7" fmla="*/ 256 h 256"/>
                  <a:gd name="T8" fmla="*/ 412 w 444"/>
                  <a:gd name="T9" fmla="*/ 253 h 256"/>
                  <a:gd name="T10" fmla="*/ 431 w 444"/>
                  <a:gd name="T11" fmla="*/ 240 h 256"/>
                  <a:gd name="T12" fmla="*/ 444 w 444"/>
                  <a:gd name="T13" fmla="*/ 201 h 256"/>
                  <a:gd name="T14" fmla="*/ 418 w 444"/>
                  <a:gd name="T15" fmla="*/ 112 h 256"/>
                  <a:gd name="T16" fmla="*/ 416 w 444"/>
                  <a:gd name="T17" fmla="*/ 112 h 256"/>
                  <a:gd name="T18" fmla="*/ 416 w 444"/>
                  <a:gd name="T19" fmla="*/ 113 h 256"/>
                  <a:gd name="T20" fmla="*/ 442 w 444"/>
                  <a:gd name="T21" fmla="*/ 201 h 256"/>
                  <a:gd name="T22" fmla="*/ 429 w 444"/>
                  <a:gd name="T23" fmla="*/ 238 h 256"/>
                  <a:gd name="T24" fmla="*/ 411 w 444"/>
                  <a:gd name="T25" fmla="*/ 250 h 256"/>
                  <a:gd name="T26" fmla="*/ 386 w 444"/>
                  <a:gd name="T27" fmla="*/ 254 h 256"/>
                  <a:gd name="T28" fmla="*/ 249 w 444"/>
                  <a:gd name="T29" fmla="*/ 206 h 256"/>
                  <a:gd name="T30" fmla="*/ 76 w 444"/>
                  <a:gd name="T31" fmla="*/ 77 h 256"/>
                  <a:gd name="T32" fmla="*/ 3 w 444"/>
                  <a:gd name="T33" fmla="*/ 0 h 256"/>
                  <a:gd name="T34" fmla="*/ 1 w 444"/>
                  <a:gd name="T35" fmla="*/ 0 h 256"/>
                  <a:gd name="T36" fmla="*/ 1 w 444"/>
                  <a:gd name="T37"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44" h="256">
                    <a:moveTo>
                      <a:pt x="1" y="2"/>
                    </a:moveTo>
                    <a:cubicBezTo>
                      <a:pt x="23" y="28"/>
                      <a:pt x="48" y="53"/>
                      <a:pt x="75" y="78"/>
                    </a:cubicBezTo>
                    <a:cubicBezTo>
                      <a:pt x="133" y="133"/>
                      <a:pt x="193" y="178"/>
                      <a:pt x="247" y="209"/>
                    </a:cubicBezTo>
                    <a:cubicBezTo>
                      <a:pt x="302" y="239"/>
                      <a:pt x="350" y="256"/>
                      <a:pt x="386" y="256"/>
                    </a:cubicBezTo>
                    <a:cubicBezTo>
                      <a:pt x="395" y="256"/>
                      <a:pt x="404" y="255"/>
                      <a:pt x="412" y="253"/>
                    </a:cubicBezTo>
                    <a:cubicBezTo>
                      <a:pt x="419" y="250"/>
                      <a:pt x="426" y="246"/>
                      <a:pt x="431" y="240"/>
                    </a:cubicBezTo>
                    <a:cubicBezTo>
                      <a:pt x="440" y="230"/>
                      <a:pt x="444" y="217"/>
                      <a:pt x="444" y="201"/>
                    </a:cubicBezTo>
                    <a:cubicBezTo>
                      <a:pt x="444" y="176"/>
                      <a:pt x="435" y="146"/>
                      <a:pt x="418" y="112"/>
                    </a:cubicBezTo>
                    <a:cubicBezTo>
                      <a:pt x="418" y="112"/>
                      <a:pt x="417" y="111"/>
                      <a:pt x="416" y="112"/>
                    </a:cubicBezTo>
                    <a:cubicBezTo>
                      <a:pt x="416" y="112"/>
                      <a:pt x="415" y="113"/>
                      <a:pt x="416" y="113"/>
                    </a:cubicBezTo>
                    <a:cubicBezTo>
                      <a:pt x="433" y="147"/>
                      <a:pt x="442" y="177"/>
                      <a:pt x="442" y="201"/>
                    </a:cubicBezTo>
                    <a:cubicBezTo>
                      <a:pt x="442" y="216"/>
                      <a:pt x="438" y="229"/>
                      <a:pt x="429" y="238"/>
                    </a:cubicBezTo>
                    <a:cubicBezTo>
                      <a:pt x="424" y="244"/>
                      <a:pt x="418" y="247"/>
                      <a:pt x="411" y="250"/>
                    </a:cubicBezTo>
                    <a:cubicBezTo>
                      <a:pt x="404" y="253"/>
                      <a:pt x="395" y="254"/>
                      <a:pt x="386" y="254"/>
                    </a:cubicBezTo>
                    <a:cubicBezTo>
                      <a:pt x="351" y="254"/>
                      <a:pt x="303" y="237"/>
                      <a:pt x="249" y="206"/>
                    </a:cubicBezTo>
                    <a:cubicBezTo>
                      <a:pt x="195" y="176"/>
                      <a:pt x="135" y="131"/>
                      <a:pt x="76" y="77"/>
                    </a:cubicBezTo>
                    <a:cubicBezTo>
                      <a:pt x="50" y="51"/>
                      <a:pt x="25" y="26"/>
                      <a:pt x="3" y="0"/>
                    </a:cubicBezTo>
                    <a:cubicBezTo>
                      <a:pt x="2" y="0"/>
                      <a:pt x="1" y="0"/>
                      <a:pt x="1" y="0"/>
                    </a:cubicBezTo>
                    <a:cubicBezTo>
                      <a:pt x="0" y="1"/>
                      <a:pt x="0" y="2"/>
                      <a:pt x="1" y="2"/>
                    </a:cubicBezTo>
                  </a:path>
                </a:pathLst>
              </a:custGeom>
              <a:solidFill>
                <a:srgbClr val="4D4D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1288"/>
              <p:cNvSpPr>
                <a:spLocks/>
              </p:cNvSpPr>
              <p:nvPr/>
            </p:nvSpPr>
            <p:spPr bwMode="auto">
              <a:xfrm>
                <a:off x="6919952" y="4145699"/>
                <a:ext cx="639763" cy="639763"/>
              </a:xfrm>
              <a:custGeom>
                <a:avLst/>
                <a:gdLst>
                  <a:gd name="T0" fmla="*/ 372 w 538"/>
                  <a:gd name="T1" fmla="*/ 20 h 538"/>
                  <a:gd name="T2" fmla="*/ 269 w 538"/>
                  <a:gd name="T3" fmla="*/ 0 h 538"/>
                  <a:gd name="T4" fmla="*/ 0 w 538"/>
                  <a:gd name="T5" fmla="*/ 269 h 538"/>
                  <a:gd name="T6" fmla="*/ 269 w 538"/>
                  <a:gd name="T7" fmla="*/ 538 h 538"/>
                  <a:gd name="T8" fmla="*/ 538 w 538"/>
                  <a:gd name="T9" fmla="*/ 269 h 538"/>
                  <a:gd name="T10" fmla="*/ 392 w 538"/>
                  <a:gd name="T11" fmla="*/ 30 h 538"/>
                  <a:gd name="T12" fmla="*/ 391 w 538"/>
                  <a:gd name="T13" fmla="*/ 30 h 538"/>
                  <a:gd name="T14" fmla="*/ 391 w 538"/>
                  <a:gd name="T15" fmla="*/ 32 h 538"/>
                  <a:gd name="T16" fmla="*/ 536 w 538"/>
                  <a:gd name="T17" fmla="*/ 269 h 538"/>
                  <a:gd name="T18" fmla="*/ 458 w 538"/>
                  <a:gd name="T19" fmla="*/ 457 h 538"/>
                  <a:gd name="T20" fmla="*/ 269 w 538"/>
                  <a:gd name="T21" fmla="*/ 535 h 538"/>
                  <a:gd name="T22" fmla="*/ 81 w 538"/>
                  <a:gd name="T23" fmla="*/ 457 h 538"/>
                  <a:gd name="T24" fmla="*/ 3 w 538"/>
                  <a:gd name="T25" fmla="*/ 269 h 538"/>
                  <a:gd name="T26" fmla="*/ 81 w 538"/>
                  <a:gd name="T27" fmla="*/ 81 h 538"/>
                  <a:gd name="T28" fmla="*/ 269 w 538"/>
                  <a:gd name="T29" fmla="*/ 3 h 538"/>
                  <a:gd name="T30" fmla="*/ 371 w 538"/>
                  <a:gd name="T31" fmla="*/ 23 h 538"/>
                  <a:gd name="T32" fmla="*/ 373 w 538"/>
                  <a:gd name="T33" fmla="*/ 22 h 538"/>
                  <a:gd name="T34" fmla="*/ 372 w 538"/>
                  <a:gd name="T35" fmla="*/ 20 h 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38" h="538">
                    <a:moveTo>
                      <a:pt x="372" y="20"/>
                    </a:moveTo>
                    <a:cubicBezTo>
                      <a:pt x="340" y="7"/>
                      <a:pt x="306" y="0"/>
                      <a:pt x="269" y="0"/>
                    </a:cubicBezTo>
                    <a:cubicBezTo>
                      <a:pt x="121" y="0"/>
                      <a:pt x="0" y="120"/>
                      <a:pt x="0" y="269"/>
                    </a:cubicBezTo>
                    <a:cubicBezTo>
                      <a:pt x="0" y="417"/>
                      <a:pt x="121" y="538"/>
                      <a:pt x="269" y="538"/>
                    </a:cubicBezTo>
                    <a:cubicBezTo>
                      <a:pt x="418" y="538"/>
                      <a:pt x="538" y="417"/>
                      <a:pt x="538" y="269"/>
                    </a:cubicBezTo>
                    <a:cubicBezTo>
                      <a:pt x="538" y="165"/>
                      <a:pt x="479" y="74"/>
                      <a:pt x="392" y="30"/>
                    </a:cubicBezTo>
                    <a:cubicBezTo>
                      <a:pt x="392" y="29"/>
                      <a:pt x="391" y="30"/>
                      <a:pt x="391" y="30"/>
                    </a:cubicBezTo>
                    <a:cubicBezTo>
                      <a:pt x="390" y="31"/>
                      <a:pt x="391" y="32"/>
                      <a:pt x="391" y="32"/>
                    </a:cubicBezTo>
                    <a:cubicBezTo>
                      <a:pt x="477" y="76"/>
                      <a:pt x="536" y="166"/>
                      <a:pt x="536" y="269"/>
                    </a:cubicBezTo>
                    <a:cubicBezTo>
                      <a:pt x="536" y="342"/>
                      <a:pt x="506" y="409"/>
                      <a:pt x="458" y="457"/>
                    </a:cubicBezTo>
                    <a:cubicBezTo>
                      <a:pt x="409" y="505"/>
                      <a:pt x="343" y="535"/>
                      <a:pt x="269" y="535"/>
                    </a:cubicBezTo>
                    <a:cubicBezTo>
                      <a:pt x="196" y="535"/>
                      <a:pt x="129" y="505"/>
                      <a:pt x="81" y="457"/>
                    </a:cubicBezTo>
                    <a:cubicBezTo>
                      <a:pt x="33" y="409"/>
                      <a:pt x="3" y="342"/>
                      <a:pt x="3" y="269"/>
                    </a:cubicBezTo>
                    <a:cubicBezTo>
                      <a:pt x="3" y="195"/>
                      <a:pt x="33" y="129"/>
                      <a:pt x="81" y="81"/>
                    </a:cubicBezTo>
                    <a:cubicBezTo>
                      <a:pt x="129" y="32"/>
                      <a:pt x="196" y="3"/>
                      <a:pt x="269" y="3"/>
                    </a:cubicBezTo>
                    <a:cubicBezTo>
                      <a:pt x="305" y="3"/>
                      <a:pt x="340" y="10"/>
                      <a:pt x="371" y="23"/>
                    </a:cubicBezTo>
                    <a:cubicBezTo>
                      <a:pt x="372" y="23"/>
                      <a:pt x="372" y="23"/>
                      <a:pt x="373" y="22"/>
                    </a:cubicBezTo>
                    <a:cubicBezTo>
                      <a:pt x="373" y="21"/>
                      <a:pt x="373" y="21"/>
                      <a:pt x="372" y="20"/>
                    </a:cubicBezTo>
                  </a:path>
                </a:pathLst>
              </a:custGeom>
              <a:solidFill>
                <a:srgbClr val="4D4D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1289"/>
              <p:cNvSpPr>
                <a:spLocks/>
              </p:cNvSpPr>
              <p:nvPr/>
            </p:nvSpPr>
            <p:spPr bwMode="auto">
              <a:xfrm>
                <a:off x="6902489" y="4144111"/>
                <a:ext cx="195263" cy="322263"/>
              </a:xfrm>
              <a:custGeom>
                <a:avLst/>
                <a:gdLst>
                  <a:gd name="T0" fmla="*/ 163 w 164"/>
                  <a:gd name="T1" fmla="*/ 30 h 271"/>
                  <a:gd name="T2" fmla="*/ 59 w 164"/>
                  <a:gd name="T3" fmla="*/ 0 h 271"/>
                  <a:gd name="T4" fmla="*/ 33 w 164"/>
                  <a:gd name="T5" fmla="*/ 4 h 271"/>
                  <a:gd name="T6" fmla="*/ 14 w 164"/>
                  <a:gd name="T7" fmla="*/ 17 h 271"/>
                  <a:gd name="T8" fmla="*/ 0 w 164"/>
                  <a:gd name="T9" fmla="*/ 56 h 271"/>
                  <a:gd name="T10" fmla="*/ 30 w 164"/>
                  <a:gd name="T11" fmla="*/ 151 h 271"/>
                  <a:gd name="T12" fmla="*/ 112 w 164"/>
                  <a:gd name="T13" fmla="*/ 271 h 271"/>
                  <a:gd name="T14" fmla="*/ 114 w 164"/>
                  <a:gd name="T15" fmla="*/ 271 h 271"/>
                  <a:gd name="T16" fmla="*/ 114 w 164"/>
                  <a:gd name="T17" fmla="*/ 269 h 271"/>
                  <a:gd name="T18" fmla="*/ 32 w 164"/>
                  <a:gd name="T19" fmla="*/ 150 h 271"/>
                  <a:gd name="T20" fmla="*/ 3 w 164"/>
                  <a:gd name="T21" fmla="*/ 56 h 271"/>
                  <a:gd name="T22" fmla="*/ 16 w 164"/>
                  <a:gd name="T23" fmla="*/ 18 h 271"/>
                  <a:gd name="T24" fmla="*/ 34 w 164"/>
                  <a:gd name="T25" fmla="*/ 7 h 271"/>
                  <a:gd name="T26" fmla="*/ 59 w 164"/>
                  <a:gd name="T27" fmla="*/ 3 h 271"/>
                  <a:gd name="T28" fmla="*/ 162 w 164"/>
                  <a:gd name="T29" fmla="*/ 33 h 271"/>
                  <a:gd name="T30" fmla="*/ 164 w 164"/>
                  <a:gd name="T31" fmla="*/ 32 h 271"/>
                  <a:gd name="T32" fmla="*/ 163 w 164"/>
                  <a:gd name="T33" fmla="*/ 3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4" h="271">
                    <a:moveTo>
                      <a:pt x="163" y="30"/>
                    </a:moveTo>
                    <a:cubicBezTo>
                      <a:pt x="123" y="11"/>
                      <a:pt x="87" y="0"/>
                      <a:pt x="59" y="0"/>
                    </a:cubicBezTo>
                    <a:cubicBezTo>
                      <a:pt x="49" y="0"/>
                      <a:pt x="41" y="2"/>
                      <a:pt x="33" y="4"/>
                    </a:cubicBezTo>
                    <a:cubicBezTo>
                      <a:pt x="25" y="7"/>
                      <a:pt x="19" y="11"/>
                      <a:pt x="14" y="17"/>
                    </a:cubicBezTo>
                    <a:cubicBezTo>
                      <a:pt x="5" y="26"/>
                      <a:pt x="0" y="40"/>
                      <a:pt x="0" y="56"/>
                    </a:cubicBezTo>
                    <a:cubicBezTo>
                      <a:pt x="0" y="82"/>
                      <a:pt x="11" y="115"/>
                      <a:pt x="30" y="151"/>
                    </a:cubicBezTo>
                    <a:cubicBezTo>
                      <a:pt x="49" y="188"/>
                      <a:pt x="77" y="229"/>
                      <a:pt x="112" y="271"/>
                    </a:cubicBezTo>
                    <a:cubicBezTo>
                      <a:pt x="113" y="271"/>
                      <a:pt x="114" y="271"/>
                      <a:pt x="114" y="271"/>
                    </a:cubicBezTo>
                    <a:cubicBezTo>
                      <a:pt x="115" y="270"/>
                      <a:pt x="115" y="270"/>
                      <a:pt x="114" y="269"/>
                    </a:cubicBezTo>
                    <a:cubicBezTo>
                      <a:pt x="79" y="227"/>
                      <a:pt x="52" y="187"/>
                      <a:pt x="32" y="150"/>
                    </a:cubicBezTo>
                    <a:cubicBezTo>
                      <a:pt x="13" y="114"/>
                      <a:pt x="3" y="81"/>
                      <a:pt x="3" y="56"/>
                    </a:cubicBezTo>
                    <a:cubicBezTo>
                      <a:pt x="3" y="40"/>
                      <a:pt x="7" y="28"/>
                      <a:pt x="16" y="18"/>
                    </a:cubicBezTo>
                    <a:cubicBezTo>
                      <a:pt x="21" y="13"/>
                      <a:pt x="27" y="9"/>
                      <a:pt x="34" y="7"/>
                    </a:cubicBezTo>
                    <a:cubicBezTo>
                      <a:pt x="41" y="4"/>
                      <a:pt x="50" y="3"/>
                      <a:pt x="59" y="3"/>
                    </a:cubicBezTo>
                    <a:cubicBezTo>
                      <a:pt x="86" y="3"/>
                      <a:pt x="122" y="13"/>
                      <a:pt x="162" y="33"/>
                    </a:cubicBezTo>
                    <a:cubicBezTo>
                      <a:pt x="163" y="33"/>
                      <a:pt x="163" y="33"/>
                      <a:pt x="164" y="32"/>
                    </a:cubicBezTo>
                    <a:cubicBezTo>
                      <a:pt x="164" y="31"/>
                      <a:pt x="164" y="31"/>
                      <a:pt x="163" y="30"/>
                    </a:cubicBezTo>
                  </a:path>
                </a:pathLst>
              </a:custGeom>
              <a:solidFill>
                <a:srgbClr val="4D4D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Oval 1290"/>
              <p:cNvSpPr>
                <a:spLocks noChangeArrowheads="1"/>
              </p:cNvSpPr>
              <p:nvPr/>
            </p:nvSpPr>
            <p:spPr bwMode="auto">
              <a:xfrm>
                <a:off x="6923127" y="4315561"/>
                <a:ext cx="52388" cy="5238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1291"/>
              <p:cNvSpPr>
                <a:spLocks/>
              </p:cNvSpPr>
              <p:nvPr/>
            </p:nvSpPr>
            <p:spPr bwMode="auto">
              <a:xfrm>
                <a:off x="6923127" y="4315561"/>
                <a:ext cx="52388" cy="52388"/>
              </a:xfrm>
              <a:custGeom>
                <a:avLst/>
                <a:gdLst>
                  <a:gd name="T0" fmla="*/ 22 w 45"/>
                  <a:gd name="T1" fmla="*/ 0 h 44"/>
                  <a:gd name="T2" fmla="*/ 13 w 45"/>
                  <a:gd name="T3" fmla="*/ 2 h 44"/>
                  <a:gd name="T4" fmla="*/ 11 w 45"/>
                  <a:gd name="T5" fmla="*/ 3 h 44"/>
                  <a:gd name="T6" fmla="*/ 0 w 45"/>
                  <a:gd name="T7" fmla="*/ 22 h 44"/>
                  <a:gd name="T8" fmla="*/ 22 w 45"/>
                  <a:gd name="T9" fmla="*/ 44 h 44"/>
                  <a:gd name="T10" fmla="*/ 45 w 45"/>
                  <a:gd name="T11" fmla="*/ 22 h 44"/>
                  <a:gd name="T12" fmla="*/ 32 w 45"/>
                  <a:gd name="T13" fmla="*/ 2 h 44"/>
                  <a:gd name="T14" fmla="*/ 29 w 45"/>
                  <a:gd name="T15" fmla="*/ 1 h 44"/>
                  <a:gd name="T16" fmla="*/ 22 w 45"/>
                  <a:gd name="T17"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44">
                    <a:moveTo>
                      <a:pt x="22" y="0"/>
                    </a:moveTo>
                    <a:cubicBezTo>
                      <a:pt x="19" y="0"/>
                      <a:pt x="16" y="0"/>
                      <a:pt x="13" y="2"/>
                    </a:cubicBezTo>
                    <a:cubicBezTo>
                      <a:pt x="12" y="2"/>
                      <a:pt x="11" y="2"/>
                      <a:pt x="11" y="3"/>
                    </a:cubicBezTo>
                    <a:cubicBezTo>
                      <a:pt x="4" y="7"/>
                      <a:pt x="0" y="14"/>
                      <a:pt x="0" y="22"/>
                    </a:cubicBezTo>
                    <a:cubicBezTo>
                      <a:pt x="0" y="34"/>
                      <a:pt x="10" y="44"/>
                      <a:pt x="22" y="44"/>
                    </a:cubicBezTo>
                    <a:cubicBezTo>
                      <a:pt x="35" y="44"/>
                      <a:pt x="45" y="34"/>
                      <a:pt x="45" y="22"/>
                    </a:cubicBezTo>
                    <a:cubicBezTo>
                      <a:pt x="45" y="13"/>
                      <a:pt x="39" y="5"/>
                      <a:pt x="32" y="2"/>
                    </a:cubicBezTo>
                    <a:cubicBezTo>
                      <a:pt x="31" y="1"/>
                      <a:pt x="30" y="1"/>
                      <a:pt x="29" y="1"/>
                    </a:cubicBezTo>
                    <a:cubicBezTo>
                      <a:pt x="27" y="0"/>
                      <a:pt x="25" y="0"/>
                      <a:pt x="22" y="0"/>
                    </a:cubicBezTo>
                  </a:path>
                </a:pathLst>
              </a:custGeom>
              <a:solidFill>
                <a:srgbClr val="D0E4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1292"/>
              <p:cNvSpPr>
                <a:spLocks/>
              </p:cNvSpPr>
              <p:nvPr/>
            </p:nvSpPr>
            <p:spPr bwMode="auto">
              <a:xfrm>
                <a:off x="6919952" y="4312386"/>
                <a:ext cx="57150" cy="57150"/>
              </a:xfrm>
              <a:custGeom>
                <a:avLst/>
                <a:gdLst>
                  <a:gd name="T0" fmla="*/ 47 w 48"/>
                  <a:gd name="T1" fmla="*/ 24 h 48"/>
                  <a:gd name="T2" fmla="*/ 45 w 48"/>
                  <a:gd name="T3" fmla="*/ 24 h 48"/>
                  <a:gd name="T4" fmla="*/ 39 w 48"/>
                  <a:gd name="T5" fmla="*/ 39 h 48"/>
                  <a:gd name="T6" fmla="*/ 24 w 48"/>
                  <a:gd name="T7" fmla="*/ 45 h 48"/>
                  <a:gd name="T8" fmla="*/ 9 w 48"/>
                  <a:gd name="T9" fmla="*/ 39 h 48"/>
                  <a:gd name="T10" fmla="*/ 3 w 48"/>
                  <a:gd name="T11" fmla="*/ 24 h 48"/>
                  <a:gd name="T12" fmla="*/ 9 w 48"/>
                  <a:gd name="T13" fmla="*/ 9 h 48"/>
                  <a:gd name="T14" fmla="*/ 24 w 48"/>
                  <a:gd name="T15" fmla="*/ 3 h 48"/>
                  <a:gd name="T16" fmla="*/ 39 w 48"/>
                  <a:gd name="T17" fmla="*/ 9 h 48"/>
                  <a:gd name="T18" fmla="*/ 45 w 48"/>
                  <a:gd name="T19" fmla="*/ 24 h 48"/>
                  <a:gd name="T20" fmla="*/ 47 w 48"/>
                  <a:gd name="T21" fmla="*/ 24 h 48"/>
                  <a:gd name="T22" fmla="*/ 48 w 48"/>
                  <a:gd name="T23" fmla="*/ 24 h 48"/>
                  <a:gd name="T24" fmla="*/ 24 w 48"/>
                  <a:gd name="T25" fmla="*/ 0 h 48"/>
                  <a:gd name="T26" fmla="*/ 0 w 48"/>
                  <a:gd name="T27" fmla="*/ 24 h 48"/>
                  <a:gd name="T28" fmla="*/ 24 w 48"/>
                  <a:gd name="T29" fmla="*/ 48 h 48"/>
                  <a:gd name="T30" fmla="*/ 48 w 48"/>
                  <a:gd name="T31" fmla="*/ 24 h 48"/>
                  <a:gd name="T32" fmla="*/ 47 w 48"/>
                  <a:gd name="T33" fmla="*/ 2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8" h="48">
                    <a:moveTo>
                      <a:pt x="47" y="24"/>
                    </a:moveTo>
                    <a:cubicBezTo>
                      <a:pt x="45" y="24"/>
                      <a:pt x="45" y="24"/>
                      <a:pt x="45" y="24"/>
                    </a:cubicBezTo>
                    <a:cubicBezTo>
                      <a:pt x="45" y="30"/>
                      <a:pt x="43" y="35"/>
                      <a:pt x="39" y="39"/>
                    </a:cubicBezTo>
                    <a:cubicBezTo>
                      <a:pt x="35" y="43"/>
                      <a:pt x="30" y="45"/>
                      <a:pt x="24" y="45"/>
                    </a:cubicBezTo>
                    <a:cubicBezTo>
                      <a:pt x="18" y="45"/>
                      <a:pt x="13" y="43"/>
                      <a:pt x="9" y="39"/>
                    </a:cubicBezTo>
                    <a:cubicBezTo>
                      <a:pt x="5" y="35"/>
                      <a:pt x="3" y="30"/>
                      <a:pt x="3" y="24"/>
                    </a:cubicBezTo>
                    <a:cubicBezTo>
                      <a:pt x="3" y="18"/>
                      <a:pt x="5" y="13"/>
                      <a:pt x="9" y="9"/>
                    </a:cubicBezTo>
                    <a:cubicBezTo>
                      <a:pt x="13" y="5"/>
                      <a:pt x="18" y="3"/>
                      <a:pt x="24" y="3"/>
                    </a:cubicBezTo>
                    <a:cubicBezTo>
                      <a:pt x="30" y="3"/>
                      <a:pt x="35" y="5"/>
                      <a:pt x="39" y="9"/>
                    </a:cubicBezTo>
                    <a:cubicBezTo>
                      <a:pt x="43" y="13"/>
                      <a:pt x="45" y="18"/>
                      <a:pt x="45" y="24"/>
                    </a:cubicBezTo>
                    <a:cubicBezTo>
                      <a:pt x="47" y="24"/>
                      <a:pt x="47" y="24"/>
                      <a:pt x="47" y="24"/>
                    </a:cubicBezTo>
                    <a:cubicBezTo>
                      <a:pt x="48" y="24"/>
                      <a:pt x="48" y="24"/>
                      <a:pt x="48" y="24"/>
                    </a:cubicBezTo>
                    <a:cubicBezTo>
                      <a:pt x="48" y="11"/>
                      <a:pt x="37" y="0"/>
                      <a:pt x="24" y="0"/>
                    </a:cubicBezTo>
                    <a:cubicBezTo>
                      <a:pt x="11" y="0"/>
                      <a:pt x="0" y="11"/>
                      <a:pt x="0" y="24"/>
                    </a:cubicBezTo>
                    <a:cubicBezTo>
                      <a:pt x="0" y="37"/>
                      <a:pt x="11" y="48"/>
                      <a:pt x="24" y="48"/>
                    </a:cubicBezTo>
                    <a:cubicBezTo>
                      <a:pt x="37" y="48"/>
                      <a:pt x="48" y="37"/>
                      <a:pt x="48" y="24"/>
                    </a:cubicBezTo>
                    <a:lnTo>
                      <a:pt x="47" y="24"/>
                    </a:lnTo>
                    <a:close/>
                  </a:path>
                </a:pathLst>
              </a:custGeom>
              <a:solidFill>
                <a:srgbClr val="4D4D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Freeform 1293"/>
              <p:cNvSpPr>
                <a:spLocks/>
              </p:cNvSpPr>
              <p:nvPr/>
            </p:nvSpPr>
            <p:spPr bwMode="auto">
              <a:xfrm>
                <a:off x="6902489" y="4144111"/>
                <a:ext cx="674688" cy="641350"/>
              </a:xfrm>
              <a:custGeom>
                <a:avLst/>
                <a:gdLst>
                  <a:gd name="T0" fmla="*/ 162 w 568"/>
                  <a:gd name="T1" fmla="*/ 507 h 539"/>
                  <a:gd name="T2" fmla="*/ 59 w 568"/>
                  <a:gd name="T3" fmla="*/ 537 h 539"/>
                  <a:gd name="T4" fmla="*/ 34 w 568"/>
                  <a:gd name="T5" fmla="*/ 533 h 539"/>
                  <a:gd name="T6" fmla="*/ 16 w 568"/>
                  <a:gd name="T7" fmla="*/ 521 h 539"/>
                  <a:gd name="T8" fmla="*/ 3 w 568"/>
                  <a:gd name="T9" fmla="*/ 484 h 539"/>
                  <a:gd name="T10" fmla="*/ 17 w 568"/>
                  <a:gd name="T11" fmla="*/ 423 h 539"/>
                  <a:gd name="T12" fmla="*/ 200 w 568"/>
                  <a:gd name="T13" fmla="*/ 180 h 539"/>
                  <a:gd name="T14" fmla="*/ 373 w 568"/>
                  <a:gd name="T15" fmla="*/ 51 h 539"/>
                  <a:gd name="T16" fmla="*/ 510 w 568"/>
                  <a:gd name="T17" fmla="*/ 3 h 539"/>
                  <a:gd name="T18" fmla="*/ 535 w 568"/>
                  <a:gd name="T19" fmla="*/ 7 h 539"/>
                  <a:gd name="T20" fmla="*/ 553 w 568"/>
                  <a:gd name="T21" fmla="*/ 18 h 539"/>
                  <a:gd name="T22" fmla="*/ 566 w 568"/>
                  <a:gd name="T23" fmla="*/ 56 h 539"/>
                  <a:gd name="T24" fmla="*/ 529 w 568"/>
                  <a:gd name="T25" fmla="*/ 164 h 539"/>
                  <a:gd name="T26" fmla="*/ 530 w 568"/>
                  <a:gd name="T27" fmla="*/ 165 h 539"/>
                  <a:gd name="T28" fmla="*/ 531 w 568"/>
                  <a:gd name="T29" fmla="*/ 165 h 539"/>
                  <a:gd name="T30" fmla="*/ 568 w 568"/>
                  <a:gd name="T31" fmla="*/ 56 h 539"/>
                  <a:gd name="T32" fmla="*/ 555 w 568"/>
                  <a:gd name="T33" fmla="*/ 17 h 539"/>
                  <a:gd name="T34" fmla="*/ 536 w 568"/>
                  <a:gd name="T35" fmla="*/ 4 h 539"/>
                  <a:gd name="T36" fmla="*/ 510 w 568"/>
                  <a:gd name="T37" fmla="*/ 0 h 539"/>
                  <a:gd name="T38" fmla="*/ 371 w 568"/>
                  <a:gd name="T39" fmla="*/ 48 h 539"/>
                  <a:gd name="T40" fmla="*/ 199 w 568"/>
                  <a:gd name="T41" fmla="*/ 178 h 539"/>
                  <a:gd name="T42" fmla="*/ 54 w 568"/>
                  <a:gd name="T43" fmla="*/ 347 h 539"/>
                  <a:gd name="T44" fmla="*/ 14 w 568"/>
                  <a:gd name="T45" fmla="*/ 422 h 539"/>
                  <a:gd name="T46" fmla="*/ 0 w 568"/>
                  <a:gd name="T47" fmla="*/ 484 h 539"/>
                  <a:gd name="T48" fmla="*/ 14 w 568"/>
                  <a:gd name="T49" fmla="*/ 523 h 539"/>
                  <a:gd name="T50" fmla="*/ 33 w 568"/>
                  <a:gd name="T51" fmla="*/ 536 h 539"/>
                  <a:gd name="T52" fmla="*/ 59 w 568"/>
                  <a:gd name="T53" fmla="*/ 539 h 539"/>
                  <a:gd name="T54" fmla="*/ 163 w 568"/>
                  <a:gd name="T55" fmla="*/ 509 h 539"/>
                  <a:gd name="T56" fmla="*/ 164 w 568"/>
                  <a:gd name="T57" fmla="*/ 508 h 539"/>
                  <a:gd name="T58" fmla="*/ 162 w 568"/>
                  <a:gd name="T59" fmla="*/ 507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68" h="539">
                    <a:moveTo>
                      <a:pt x="162" y="507"/>
                    </a:moveTo>
                    <a:cubicBezTo>
                      <a:pt x="122" y="526"/>
                      <a:pt x="86" y="537"/>
                      <a:pt x="59" y="537"/>
                    </a:cubicBezTo>
                    <a:cubicBezTo>
                      <a:pt x="50" y="537"/>
                      <a:pt x="41" y="536"/>
                      <a:pt x="34" y="533"/>
                    </a:cubicBezTo>
                    <a:cubicBezTo>
                      <a:pt x="27" y="530"/>
                      <a:pt x="21" y="527"/>
                      <a:pt x="16" y="521"/>
                    </a:cubicBezTo>
                    <a:cubicBezTo>
                      <a:pt x="7" y="512"/>
                      <a:pt x="3" y="499"/>
                      <a:pt x="3" y="484"/>
                    </a:cubicBezTo>
                    <a:cubicBezTo>
                      <a:pt x="3" y="467"/>
                      <a:pt x="8" y="446"/>
                      <a:pt x="17" y="423"/>
                    </a:cubicBezTo>
                    <a:cubicBezTo>
                      <a:pt x="44" y="355"/>
                      <a:pt x="110" y="265"/>
                      <a:pt x="200" y="180"/>
                    </a:cubicBezTo>
                    <a:cubicBezTo>
                      <a:pt x="259" y="126"/>
                      <a:pt x="319" y="81"/>
                      <a:pt x="373" y="51"/>
                    </a:cubicBezTo>
                    <a:cubicBezTo>
                      <a:pt x="427" y="20"/>
                      <a:pt x="475" y="3"/>
                      <a:pt x="510" y="3"/>
                    </a:cubicBezTo>
                    <a:cubicBezTo>
                      <a:pt x="519" y="3"/>
                      <a:pt x="528" y="4"/>
                      <a:pt x="535" y="7"/>
                    </a:cubicBezTo>
                    <a:cubicBezTo>
                      <a:pt x="542" y="9"/>
                      <a:pt x="548" y="13"/>
                      <a:pt x="553" y="18"/>
                    </a:cubicBezTo>
                    <a:cubicBezTo>
                      <a:pt x="562" y="28"/>
                      <a:pt x="566" y="40"/>
                      <a:pt x="566" y="56"/>
                    </a:cubicBezTo>
                    <a:cubicBezTo>
                      <a:pt x="566" y="84"/>
                      <a:pt x="553" y="122"/>
                      <a:pt x="529" y="164"/>
                    </a:cubicBezTo>
                    <a:cubicBezTo>
                      <a:pt x="529" y="164"/>
                      <a:pt x="529" y="165"/>
                      <a:pt x="530" y="165"/>
                    </a:cubicBezTo>
                    <a:cubicBezTo>
                      <a:pt x="530" y="166"/>
                      <a:pt x="531" y="165"/>
                      <a:pt x="531" y="165"/>
                    </a:cubicBezTo>
                    <a:cubicBezTo>
                      <a:pt x="555" y="123"/>
                      <a:pt x="568" y="85"/>
                      <a:pt x="568" y="56"/>
                    </a:cubicBezTo>
                    <a:cubicBezTo>
                      <a:pt x="568" y="40"/>
                      <a:pt x="564" y="26"/>
                      <a:pt x="555" y="17"/>
                    </a:cubicBezTo>
                    <a:cubicBezTo>
                      <a:pt x="550" y="11"/>
                      <a:pt x="543" y="7"/>
                      <a:pt x="536" y="4"/>
                    </a:cubicBezTo>
                    <a:cubicBezTo>
                      <a:pt x="528" y="2"/>
                      <a:pt x="519" y="0"/>
                      <a:pt x="510" y="0"/>
                    </a:cubicBezTo>
                    <a:cubicBezTo>
                      <a:pt x="474" y="0"/>
                      <a:pt x="426" y="17"/>
                      <a:pt x="371" y="48"/>
                    </a:cubicBezTo>
                    <a:cubicBezTo>
                      <a:pt x="317" y="79"/>
                      <a:pt x="257" y="124"/>
                      <a:pt x="199" y="178"/>
                    </a:cubicBezTo>
                    <a:cubicBezTo>
                      <a:pt x="138" y="235"/>
                      <a:pt x="89" y="294"/>
                      <a:pt x="54" y="347"/>
                    </a:cubicBezTo>
                    <a:cubicBezTo>
                      <a:pt x="37" y="374"/>
                      <a:pt x="23" y="399"/>
                      <a:pt x="14" y="422"/>
                    </a:cubicBezTo>
                    <a:cubicBezTo>
                      <a:pt x="5" y="445"/>
                      <a:pt x="0" y="466"/>
                      <a:pt x="0" y="484"/>
                    </a:cubicBezTo>
                    <a:cubicBezTo>
                      <a:pt x="0" y="500"/>
                      <a:pt x="5" y="513"/>
                      <a:pt x="14" y="523"/>
                    </a:cubicBezTo>
                    <a:cubicBezTo>
                      <a:pt x="19" y="529"/>
                      <a:pt x="25" y="533"/>
                      <a:pt x="33" y="536"/>
                    </a:cubicBezTo>
                    <a:cubicBezTo>
                      <a:pt x="41" y="538"/>
                      <a:pt x="49" y="539"/>
                      <a:pt x="59" y="539"/>
                    </a:cubicBezTo>
                    <a:cubicBezTo>
                      <a:pt x="87" y="539"/>
                      <a:pt x="123" y="529"/>
                      <a:pt x="163" y="509"/>
                    </a:cubicBezTo>
                    <a:cubicBezTo>
                      <a:pt x="164" y="509"/>
                      <a:pt x="164" y="508"/>
                      <a:pt x="164" y="508"/>
                    </a:cubicBezTo>
                    <a:cubicBezTo>
                      <a:pt x="163" y="507"/>
                      <a:pt x="163" y="507"/>
                      <a:pt x="162" y="507"/>
                    </a:cubicBezTo>
                  </a:path>
                </a:pathLst>
              </a:custGeom>
              <a:solidFill>
                <a:srgbClr val="4D4D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Oval 1294"/>
              <p:cNvSpPr>
                <a:spLocks noChangeArrowheads="1"/>
              </p:cNvSpPr>
              <p:nvPr/>
            </p:nvSpPr>
            <p:spPr bwMode="auto">
              <a:xfrm>
                <a:off x="7535902" y="4137761"/>
                <a:ext cx="50800" cy="5397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Freeform 1295"/>
              <p:cNvSpPr>
                <a:spLocks/>
              </p:cNvSpPr>
              <p:nvPr/>
            </p:nvSpPr>
            <p:spPr bwMode="auto">
              <a:xfrm>
                <a:off x="7535902" y="4137761"/>
                <a:ext cx="50800" cy="53975"/>
              </a:xfrm>
              <a:custGeom>
                <a:avLst/>
                <a:gdLst>
                  <a:gd name="T0" fmla="*/ 22 w 44"/>
                  <a:gd name="T1" fmla="*/ 0 h 45"/>
                  <a:gd name="T2" fmla="*/ 4 w 44"/>
                  <a:gd name="T3" fmla="*/ 9 h 45"/>
                  <a:gd name="T4" fmla="*/ 2 w 44"/>
                  <a:gd name="T5" fmla="*/ 12 h 45"/>
                  <a:gd name="T6" fmla="*/ 0 w 44"/>
                  <a:gd name="T7" fmla="*/ 22 h 45"/>
                  <a:gd name="T8" fmla="*/ 22 w 44"/>
                  <a:gd name="T9" fmla="*/ 45 h 45"/>
                  <a:gd name="T10" fmla="*/ 44 w 44"/>
                  <a:gd name="T11" fmla="*/ 22 h 45"/>
                  <a:gd name="T12" fmla="*/ 22 w 44"/>
                  <a:gd name="T13" fmla="*/ 0 h 45"/>
                </a:gdLst>
                <a:ahLst/>
                <a:cxnLst>
                  <a:cxn ang="0">
                    <a:pos x="T0" y="T1"/>
                  </a:cxn>
                  <a:cxn ang="0">
                    <a:pos x="T2" y="T3"/>
                  </a:cxn>
                  <a:cxn ang="0">
                    <a:pos x="T4" y="T5"/>
                  </a:cxn>
                  <a:cxn ang="0">
                    <a:pos x="T6" y="T7"/>
                  </a:cxn>
                  <a:cxn ang="0">
                    <a:pos x="T8" y="T9"/>
                  </a:cxn>
                  <a:cxn ang="0">
                    <a:pos x="T10" y="T11"/>
                  </a:cxn>
                  <a:cxn ang="0">
                    <a:pos x="T12" y="T13"/>
                  </a:cxn>
                </a:cxnLst>
                <a:rect l="0" t="0" r="r" b="b"/>
                <a:pathLst>
                  <a:path w="44" h="45">
                    <a:moveTo>
                      <a:pt x="22" y="0"/>
                    </a:moveTo>
                    <a:cubicBezTo>
                      <a:pt x="15" y="0"/>
                      <a:pt x="8" y="4"/>
                      <a:pt x="4" y="9"/>
                    </a:cubicBezTo>
                    <a:cubicBezTo>
                      <a:pt x="3" y="10"/>
                      <a:pt x="3" y="11"/>
                      <a:pt x="2" y="12"/>
                    </a:cubicBezTo>
                    <a:cubicBezTo>
                      <a:pt x="1" y="15"/>
                      <a:pt x="0" y="19"/>
                      <a:pt x="0" y="22"/>
                    </a:cubicBezTo>
                    <a:cubicBezTo>
                      <a:pt x="0" y="35"/>
                      <a:pt x="10" y="45"/>
                      <a:pt x="22" y="45"/>
                    </a:cubicBezTo>
                    <a:cubicBezTo>
                      <a:pt x="34" y="45"/>
                      <a:pt x="44" y="35"/>
                      <a:pt x="44" y="22"/>
                    </a:cubicBezTo>
                    <a:cubicBezTo>
                      <a:pt x="44" y="10"/>
                      <a:pt x="34" y="0"/>
                      <a:pt x="22" y="0"/>
                    </a:cubicBezTo>
                  </a:path>
                </a:pathLst>
              </a:custGeom>
              <a:solidFill>
                <a:srgbClr val="D0E4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Freeform 1296"/>
              <p:cNvSpPr>
                <a:spLocks/>
              </p:cNvSpPr>
              <p:nvPr/>
            </p:nvSpPr>
            <p:spPr bwMode="auto">
              <a:xfrm>
                <a:off x="7532727" y="4137761"/>
                <a:ext cx="57150" cy="55563"/>
              </a:xfrm>
              <a:custGeom>
                <a:avLst/>
                <a:gdLst>
                  <a:gd name="T0" fmla="*/ 46 w 48"/>
                  <a:gd name="T1" fmla="*/ 23 h 47"/>
                  <a:gd name="T2" fmla="*/ 45 w 48"/>
                  <a:gd name="T3" fmla="*/ 23 h 47"/>
                  <a:gd name="T4" fmla="*/ 39 w 48"/>
                  <a:gd name="T5" fmla="*/ 38 h 47"/>
                  <a:gd name="T6" fmla="*/ 24 w 48"/>
                  <a:gd name="T7" fmla="*/ 45 h 47"/>
                  <a:gd name="T8" fmla="*/ 9 w 48"/>
                  <a:gd name="T9" fmla="*/ 38 h 47"/>
                  <a:gd name="T10" fmla="*/ 3 w 48"/>
                  <a:gd name="T11" fmla="*/ 23 h 47"/>
                  <a:gd name="T12" fmla="*/ 9 w 48"/>
                  <a:gd name="T13" fmla="*/ 9 h 47"/>
                  <a:gd name="T14" fmla="*/ 24 w 48"/>
                  <a:gd name="T15" fmla="*/ 2 h 47"/>
                  <a:gd name="T16" fmla="*/ 39 w 48"/>
                  <a:gd name="T17" fmla="*/ 9 h 47"/>
                  <a:gd name="T18" fmla="*/ 45 w 48"/>
                  <a:gd name="T19" fmla="*/ 23 h 47"/>
                  <a:gd name="T20" fmla="*/ 46 w 48"/>
                  <a:gd name="T21" fmla="*/ 23 h 47"/>
                  <a:gd name="T22" fmla="*/ 48 w 48"/>
                  <a:gd name="T23" fmla="*/ 23 h 47"/>
                  <a:gd name="T24" fmla="*/ 24 w 48"/>
                  <a:gd name="T25" fmla="*/ 0 h 47"/>
                  <a:gd name="T26" fmla="*/ 0 w 48"/>
                  <a:gd name="T27" fmla="*/ 23 h 47"/>
                  <a:gd name="T28" fmla="*/ 24 w 48"/>
                  <a:gd name="T29" fmla="*/ 47 h 47"/>
                  <a:gd name="T30" fmla="*/ 48 w 48"/>
                  <a:gd name="T31" fmla="*/ 23 h 47"/>
                  <a:gd name="T32" fmla="*/ 46 w 48"/>
                  <a:gd name="T33" fmla="*/ 23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8" h="47">
                    <a:moveTo>
                      <a:pt x="46" y="23"/>
                    </a:moveTo>
                    <a:cubicBezTo>
                      <a:pt x="45" y="23"/>
                      <a:pt x="45" y="23"/>
                      <a:pt x="45" y="23"/>
                    </a:cubicBezTo>
                    <a:cubicBezTo>
                      <a:pt x="45" y="29"/>
                      <a:pt x="43" y="35"/>
                      <a:pt x="39" y="38"/>
                    </a:cubicBezTo>
                    <a:cubicBezTo>
                      <a:pt x="35" y="42"/>
                      <a:pt x="30" y="45"/>
                      <a:pt x="24" y="45"/>
                    </a:cubicBezTo>
                    <a:cubicBezTo>
                      <a:pt x="18" y="45"/>
                      <a:pt x="13" y="42"/>
                      <a:pt x="9" y="38"/>
                    </a:cubicBezTo>
                    <a:cubicBezTo>
                      <a:pt x="5" y="35"/>
                      <a:pt x="3" y="29"/>
                      <a:pt x="3" y="23"/>
                    </a:cubicBezTo>
                    <a:cubicBezTo>
                      <a:pt x="3" y="18"/>
                      <a:pt x="5" y="12"/>
                      <a:pt x="9" y="9"/>
                    </a:cubicBezTo>
                    <a:cubicBezTo>
                      <a:pt x="13" y="5"/>
                      <a:pt x="18" y="2"/>
                      <a:pt x="24" y="2"/>
                    </a:cubicBezTo>
                    <a:cubicBezTo>
                      <a:pt x="30" y="2"/>
                      <a:pt x="35" y="5"/>
                      <a:pt x="39" y="9"/>
                    </a:cubicBezTo>
                    <a:cubicBezTo>
                      <a:pt x="43" y="12"/>
                      <a:pt x="45" y="18"/>
                      <a:pt x="45" y="23"/>
                    </a:cubicBezTo>
                    <a:cubicBezTo>
                      <a:pt x="46" y="23"/>
                      <a:pt x="46" y="23"/>
                      <a:pt x="46" y="23"/>
                    </a:cubicBezTo>
                    <a:cubicBezTo>
                      <a:pt x="48" y="23"/>
                      <a:pt x="48" y="23"/>
                      <a:pt x="48" y="23"/>
                    </a:cubicBezTo>
                    <a:cubicBezTo>
                      <a:pt x="48" y="10"/>
                      <a:pt x="37" y="0"/>
                      <a:pt x="24" y="0"/>
                    </a:cubicBezTo>
                    <a:cubicBezTo>
                      <a:pt x="11" y="0"/>
                      <a:pt x="0" y="10"/>
                      <a:pt x="0" y="23"/>
                    </a:cubicBezTo>
                    <a:cubicBezTo>
                      <a:pt x="0" y="37"/>
                      <a:pt x="11" y="47"/>
                      <a:pt x="24" y="47"/>
                    </a:cubicBezTo>
                    <a:cubicBezTo>
                      <a:pt x="37" y="47"/>
                      <a:pt x="48" y="37"/>
                      <a:pt x="48" y="23"/>
                    </a:cubicBezTo>
                    <a:lnTo>
                      <a:pt x="46" y="23"/>
                    </a:lnTo>
                    <a:close/>
                  </a:path>
                </a:pathLst>
              </a:custGeom>
              <a:solidFill>
                <a:srgbClr val="4D4D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Oval 1297"/>
              <p:cNvSpPr>
                <a:spLocks noChangeArrowheads="1"/>
              </p:cNvSpPr>
              <p:nvPr/>
            </p:nvSpPr>
            <p:spPr bwMode="auto">
              <a:xfrm>
                <a:off x="7535902" y="4728311"/>
                <a:ext cx="50800" cy="5397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Freeform 1298"/>
              <p:cNvSpPr>
                <a:spLocks/>
              </p:cNvSpPr>
              <p:nvPr/>
            </p:nvSpPr>
            <p:spPr bwMode="auto">
              <a:xfrm>
                <a:off x="7535902" y="4728311"/>
                <a:ext cx="50800" cy="53975"/>
              </a:xfrm>
              <a:custGeom>
                <a:avLst/>
                <a:gdLst>
                  <a:gd name="T0" fmla="*/ 22 w 44"/>
                  <a:gd name="T1" fmla="*/ 0 h 45"/>
                  <a:gd name="T2" fmla="*/ 0 w 44"/>
                  <a:gd name="T3" fmla="*/ 22 h 45"/>
                  <a:gd name="T4" fmla="*/ 22 w 44"/>
                  <a:gd name="T5" fmla="*/ 45 h 45"/>
                  <a:gd name="T6" fmla="*/ 44 w 44"/>
                  <a:gd name="T7" fmla="*/ 22 h 45"/>
                  <a:gd name="T8" fmla="*/ 36 w 44"/>
                  <a:gd name="T9" fmla="*/ 4 h 45"/>
                  <a:gd name="T10" fmla="*/ 33 w 44"/>
                  <a:gd name="T11" fmla="*/ 3 h 45"/>
                  <a:gd name="T12" fmla="*/ 22 w 44"/>
                  <a:gd name="T13" fmla="*/ 0 h 45"/>
                </a:gdLst>
                <a:ahLst/>
                <a:cxnLst>
                  <a:cxn ang="0">
                    <a:pos x="T0" y="T1"/>
                  </a:cxn>
                  <a:cxn ang="0">
                    <a:pos x="T2" y="T3"/>
                  </a:cxn>
                  <a:cxn ang="0">
                    <a:pos x="T4" y="T5"/>
                  </a:cxn>
                  <a:cxn ang="0">
                    <a:pos x="T6" y="T7"/>
                  </a:cxn>
                  <a:cxn ang="0">
                    <a:pos x="T8" y="T9"/>
                  </a:cxn>
                  <a:cxn ang="0">
                    <a:pos x="T10" y="T11"/>
                  </a:cxn>
                  <a:cxn ang="0">
                    <a:pos x="T12" y="T13"/>
                  </a:cxn>
                </a:cxnLst>
                <a:rect l="0" t="0" r="r" b="b"/>
                <a:pathLst>
                  <a:path w="44" h="45">
                    <a:moveTo>
                      <a:pt x="22" y="0"/>
                    </a:moveTo>
                    <a:cubicBezTo>
                      <a:pt x="10" y="0"/>
                      <a:pt x="0" y="10"/>
                      <a:pt x="0" y="22"/>
                    </a:cubicBezTo>
                    <a:cubicBezTo>
                      <a:pt x="0" y="35"/>
                      <a:pt x="10" y="45"/>
                      <a:pt x="22" y="45"/>
                    </a:cubicBezTo>
                    <a:cubicBezTo>
                      <a:pt x="34" y="45"/>
                      <a:pt x="44" y="35"/>
                      <a:pt x="44" y="22"/>
                    </a:cubicBezTo>
                    <a:cubicBezTo>
                      <a:pt x="44" y="15"/>
                      <a:pt x="41" y="8"/>
                      <a:pt x="36" y="4"/>
                    </a:cubicBezTo>
                    <a:cubicBezTo>
                      <a:pt x="35" y="4"/>
                      <a:pt x="34" y="3"/>
                      <a:pt x="33" y="3"/>
                    </a:cubicBezTo>
                    <a:cubicBezTo>
                      <a:pt x="30" y="1"/>
                      <a:pt x="26" y="0"/>
                      <a:pt x="22" y="0"/>
                    </a:cubicBezTo>
                  </a:path>
                </a:pathLst>
              </a:custGeom>
              <a:solidFill>
                <a:srgbClr val="D0E4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Freeform 1299"/>
              <p:cNvSpPr>
                <a:spLocks/>
              </p:cNvSpPr>
              <p:nvPr/>
            </p:nvSpPr>
            <p:spPr bwMode="auto">
              <a:xfrm>
                <a:off x="7532727" y="4725136"/>
                <a:ext cx="57150" cy="57150"/>
              </a:xfrm>
              <a:custGeom>
                <a:avLst/>
                <a:gdLst>
                  <a:gd name="T0" fmla="*/ 46 w 48"/>
                  <a:gd name="T1" fmla="*/ 24 h 48"/>
                  <a:gd name="T2" fmla="*/ 45 w 48"/>
                  <a:gd name="T3" fmla="*/ 24 h 48"/>
                  <a:gd name="T4" fmla="*/ 39 w 48"/>
                  <a:gd name="T5" fmla="*/ 39 h 48"/>
                  <a:gd name="T6" fmla="*/ 24 w 48"/>
                  <a:gd name="T7" fmla="*/ 45 h 48"/>
                  <a:gd name="T8" fmla="*/ 9 w 48"/>
                  <a:gd name="T9" fmla="*/ 39 h 48"/>
                  <a:gd name="T10" fmla="*/ 3 w 48"/>
                  <a:gd name="T11" fmla="*/ 24 h 48"/>
                  <a:gd name="T12" fmla="*/ 9 w 48"/>
                  <a:gd name="T13" fmla="*/ 9 h 48"/>
                  <a:gd name="T14" fmla="*/ 24 w 48"/>
                  <a:gd name="T15" fmla="*/ 3 h 48"/>
                  <a:gd name="T16" fmla="*/ 39 w 48"/>
                  <a:gd name="T17" fmla="*/ 9 h 48"/>
                  <a:gd name="T18" fmla="*/ 45 w 48"/>
                  <a:gd name="T19" fmla="*/ 24 h 48"/>
                  <a:gd name="T20" fmla="*/ 46 w 48"/>
                  <a:gd name="T21" fmla="*/ 24 h 48"/>
                  <a:gd name="T22" fmla="*/ 48 w 48"/>
                  <a:gd name="T23" fmla="*/ 24 h 48"/>
                  <a:gd name="T24" fmla="*/ 24 w 48"/>
                  <a:gd name="T25" fmla="*/ 0 h 48"/>
                  <a:gd name="T26" fmla="*/ 0 w 48"/>
                  <a:gd name="T27" fmla="*/ 24 h 48"/>
                  <a:gd name="T28" fmla="*/ 24 w 48"/>
                  <a:gd name="T29" fmla="*/ 48 h 48"/>
                  <a:gd name="T30" fmla="*/ 48 w 48"/>
                  <a:gd name="T31" fmla="*/ 24 h 48"/>
                  <a:gd name="T32" fmla="*/ 46 w 48"/>
                  <a:gd name="T33" fmla="*/ 2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8" h="48">
                    <a:moveTo>
                      <a:pt x="46" y="24"/>
                    </a:moveTo>
                    <a:cubicBezTo>
                      <a:pt x="45" y="24"/>
                      <a:pt x="45" y="24"/>
                      <a:pt x="45" y="24"/>
                    </a:cubicBezTo>
                    <a:cubicBezTo>
                      <a:pt x="45" y="30"/>
                      <a:pt x="43" y="35"/>
                      <a:pt x="39" y="39"/>
                    </a:cubicBezTo>
                    <a:cubicBezTo>
                      <a:pt x="35" y="43"/>
                      <a:pt x="30" y="45"/>
                      <a:pt x="24" y="45"/>
                    </a:cubicBezTo>
                    <a:cubicBezTo>
                      <a:pt x="18" y="45"/>
                      <a:pt x="13" y="43"/>
                      <a:pt x="9" y="39"/>
                    </a:cubicBezTo>
                    <a:cubicBezTo>
                      <a:pt x="5" y="35"/>
                      <a:pt x="3" y="30"/>
                      <a:pt x="3" y="24"/>
                    </a:cubicBezTo>
                    <a:cubicBezTo>
                      <a:pt x="3" y="18"/>
                      <a:pt x="5" y="13"/>
                      <a:pt x="9" y="9"/>
                    </a:cubicBezTo>
                    <a:cubicBezTo>
                      <a:pt x="13" y="5"/>
                      <a:pt x="18" y="3"/>
                      <a:pt x="24" y="3"/>
                    </a:cubicBezTo>
                    <a:cubicBezTo>
                      <a:pt x="30" y="3"/>
                      <a:pt x="35" y="5"/>
                      <a:pt x="39" y="9"/>
                    </a:cubicBezTo>
                    <a:cubicBezTo>
                      <a:pt x="43" y="13"/>
                      <a:pt x="45" y="18"/>
                      <a:pt x="45" y="24"/>
                    </a:cubicBezTo>
                    <a:cubicBezTo>
                      <a:pt x="46" y="24"/>
                      <a:pt x="46" y="24"/>
                      <a:pt x="46" y="24"/>
                    </a:cubicBezTo>
                    <a:cubicBezTo>
                      <a:pt x="48" y="24"/>
                      <a:pt x="48" y="24"/>
                      <a:pt x="48" y="24"/>
                    </a:cubicBezTo>
                    <a:cubicBezTo>
                      <a:pt x="48" y="11"/>
                      <a:pt x="37" y="0"/>
                      <a:pt x="24" y="0"/>
                    </a:cubicBezTo>
                    <a:cubicBezTo>
                      <a:pt x="11" y="0"/>
                      <a:pt x="0" y="11"/>
                      <a:pt x="0" y="24"/>
                    </a:cubicBezTo>
                    <a:cubicBezTo>
                      <a:pt x="0" y="37"/>
                      <a:pt x="11" y="48"/>
                      <a:pt x="24" y="48"/>
                    </a:cubicBezTo>
                    <a:cubicBezTo>
                      <a:pt x="37" y="48"/>
                      <a:pt x="48" y="37"/>
                      <a:pt x="48" y="24"/>
                    </a:cubicBezTo>
                    <a:lnTo>
                      <a:pt x="46" y="24"/>
                    </a:lnTo>
                    <a:close/>
                  </a:path>
                </a:pathLst>
              </a:custGeom>
              <a:solidFill>
                <a:srgbClr val="4D4D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Oval 1300"/>
              <p:cNvSpPr>
                <a:spLocks noChangeArrowheads="1"/>
              </p:cNvSpPr>
              <p:nvPr/>
            </p:nvSpPr>
            <p:spPr bwMode="auto">
              <a:xfrm>
                <a:off x="6891377" y="4734661"/>
                <a:ext cx="53975" cy="5397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1301"/>
              <p:cNvSpPr>
                <a:spLocks/>
              </p:cNvSpPr>
              <p:nvPr/>
            </p:nvSpPr>
            <p:spPr bwMode="auto">
              <a:xfrm>
                <a:off x="6891377" y="4734661"/>
                <a:ext cx="53975" cy="53975"/>
              </a:xfrm>
              <a:custGeom>
                <a:avLst/>
                <a:gdLst>
                  <a:gd name="T0" fmla="*/ 23 w 45"/>
                  <a:gd name="T1" fmla="*/ 0 h 45"/>
                  <a:gd name="T2" fmla="*/ 13 w 45"/>
                  <a:gd name="T3" fmla="*/ 2 h 45"/>
                  <a:gd name="T4" fmla="*/ 11 w 45"/>
                  <a:gd name="T5" fmla="*/ 3 h 45"/>
                  <a:gd name="T6" fmla="*/ 0 w 45"/>
                  <a:gd name="T7" fmla="*/ 22 h 45"/>
                  <a:gd name="T8" fmla="*/ 23 w 45"/>
                  <a:gd name="T9" fmla="*/ 45 h 45"/>
                  <a:gd name="T10" fmla="*/ 45 w 45"/>
                  <a:gd name="T11" fmla="*/ 22 h 45"/>
                  <a:gd name="T12" fmla="*/ 23 w 45"/>
                  <a:gd name="T13" fmla="*/ 0 h 45"/>
                </a:gdLst>
                <a:ahLst/>
                <a:cxnLst>
                  <a:cxn ang="0">
                    <a:pos x="T0" y="T1"/>
                  </a:cxn>
                  <a:cxn ang="0">
                    <a:pos x="T2" y="T3"/>
                  </a:cxn>
                  <a:cxn ang="0">
                    <a:pos x="T4" y="T5"/>
                  </a:cxn>
                  <a:cxn ang="0">
                    <a:pos x="T6" y="T7"/>
                  </a:cxn>
                  <a:cxn ang="0">
                    <a:pos x="T8" y="T9"/>
                  </a:cxn>
                  <a:cxn ang="0">
                    <a:pos x="T10" y="T11"/>
                  </a:cxn>
                  <a:cxn ang="0">
                    <a:pos x="T12" y="T13"/>
                  </a:cxn>
                </a:cxnLst>
                <a:rect l="0" t="0" r="r" b="b"/>
                <a:pathLst>
                  <a:path w="45" h="45">
                    <a:moveTo>
                      <a:pt x="23" y="0"/>
                    </a:moveTo>
                    <a:cubicBezTo>
                      <a:pt x="19" y="0"/>
                      <a:pt x="16" y="1"/>
                      <a:pt x="13" y="2"/>
                    </a:cubicBezTo>
                    <a:cubicBezTo>
                      <a:pt x="13" y="2"/>
                      <a:pt x="12" y="3"/>
                      <a:pt x="11" y="3"/>
                    </a:cubicBezTo>
                    <a:cubicBezTo>
                      <a:pt x="5" y="7"/>
                      <a:pt x="0" y="14"/>
                      <a:pt x="0" y="22"/>
                    </a:cubicBezTo>
                    <a:cubicBezTo>
                      <a:pt x="0" y="35"/>
                      <a:pt x="10" y="45"/>
                      <a:pt x="23" y="45"/>
                    </a:cubicBezTo>
                    <a:cubicBezTo>
                      <a:pt x="35" y="45"/>
                      <a:pt x="45" y="35"/>
                      <a:pt x="45" y="22"/>
                    </a:cubicBezTo>
                    <a:cubicBezTo>
                      <a:pt x="45" y="10"/>
                      <a:pt x="35" y="0"/>
                      <a:pt x="23" y="0"/>
                    </a:cubicBezTo>
                  </a:path>
                </a:pathLst>
              </a:custGeom>
              <a:solidFill>
                <a:srgbClr val="D0E4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1302"/>
              <p:cNvSpPr>
                <a:spLocks/>
              </p:cNvSpPr>
              <p:nvPr/>
            </p:nvSpPr>
            <p:spPr bwMode="auto">
              <a:xfrm>
                <a:off x="6889789" y="4734661"/>
                <a:ext cx="57150" cy="55563"/>
              </a:xfrm>
              <a:custGeom>
                <a:avLst/>
                <a:gdLst>
                  <a:gd name="T0" fmla="*/ 46 w 47"/>
                  <a:gd name="T1" fmla="*/ 23 h 47"/>
                  <a:gd name="T2" fmla="*/ 45 w 47"/>
                  <a:gd name="T3" fmla="*/ 23 h 47"/>
                  <a:gd name="T4" fmla="*/ 39 w 47"/>
                  <a:gd name="T5" fmla="*/ 38 h 47"/>
                  <a:gd name="T6" fmla="*/ 24 w 47"/>
                  <a:gd name="T7" fmla="*/ 44 h 47"/>
                  <a:gd name="T8" fmla="*/ 9 w 47"/>
                  <a:gd name="T9" fmla="*/ 38 h 47"/>
                  <a:gd name="T10" fmla="*/ 3 w 47"/>
                  <a:gd name="T11" fmla="*/ 23 h 47"/>
                  <a:gd name="T12" fmla="*/ 9 w 47"/>
                  <a:gd name="T13" fmla="*/ 8 h 47"/>
                  <a:gd name="T14" fmla="*/ 24 w 47"/>
                  <a:gd name="T15" fmla="*/ 2 h 47"/>
                  <a:gd name="T16" fmla="*/ 39 w 47"/>
                  <a:gd name="T17" fmla="*/ 8 h 47"/>
                  <a:gd name="T18" fmla="*/ 45 w 47"/>
                  <a:gd name="T19" fmla="*/ 23 h 47"/>
                  <a:gd name="T20" fmla="*/ 46 w 47"/>
                  <a:gd name="T21" fmla="*/ 23 h 47"/>
                  <a:gd name="T22" fmla="*/ 47 w 47"/>
                  <a:gd name="T23" fmla="*/ 23 h 47"/>
                  <a:gd name="T24" fmla="*/ 24 w 47"/>
                  <a:gd name="T25" fmla="*/ 0 h 47"/>
                  <a:gd name="T26" fmla="*/ 0 w 47"/>
                  <a:gd name="T27" fmla="*/ 23 h 47"/>
                  <a:gd name="T28" fmla="*/ 24 w 47"/>
                  <a:gd name="T29" fmla="*/ 47 h 47"/>
                  <a:gd name="T30" fmla="*/ 47 w 47"/>
                  <a:gd name="T31" fmla="*/ 23 h 47"/>
                  <a:gd name="T32" fmla="*/ 46 w 47"/>
                  <a:gd name="T33" fmla="*/ 23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7" h="47">
                    <a:moveTo>
                      <a:pt x="46" y="23"/>
                    </a:moveTo>
                    <a:cubicBezTo>
                      <a:pt x="45" y="23"/>
                      <a:pt x="45" y="23"/>
                      <a:pt x="45" y="23"/>
                    </a:cubicBezTo>
                    <a:cubicBezTo>
                      <a:pt x="45" y="29"/>
                      <a:pt x="42" y="34"/>
                      <a:pt x="39" y="38"/>
                    </a:cubicBezTo>
                    <a:cubicBezTo>
                      <a:pt x="35" y="42"/>
                      <a:pt x="30" y="44"/>
                      <a:pt x="24" y="44"/>
                    </a:cubicBezTo>
                    <a:cubicBezTo>
                      <a:pt x="18" y="44"/>
                      <a:pt x="13" y="42"/>
                      <a:pt x="9" y="38"/>
                    </a:cubicBezTo>
                    <a:cubicBezTo>
                      <a:pt x="5" y="34"/>
                      <a:pt x="3" y="29"/>
                      <a:pt x="3" y="23"/>
                    </a:cubicBezTo>
                    <a:cubicBezTo>
                      <a:pt x="3" y="17"/>
                      <a:pt x="5" y="12"/>
                      <a:pt x="9" y="8"/>
                    </a:cubicBezTo>
                    <a:cubicBezTo>
                      <a:pt x="13" y="5"/>
                      <a:pt x="18" y="2"/>
                      <a:pt x="24" y="2"/>
                    </a:cubicBezTo>
                    <a:cubicBezTo>
                      <a:pt x="30" y="2"/>
                      <a:pt x="35" y="5"/>
                      <a:pt x="39" y="8"/>
                    </a:cubicBezTo>
                    <a:cubicBezTo>
                      <a:pt x="42" y="12"/>
                      <a:pt x="45" y="17"/>
                      <a:pt x="45" y="23"/>
                    </a:cubicBezTo>
                    <a:cubicBezTo>
                      <a:pt x="46" y="23"/>
                      <a:pt x="46" y="23"/>
                      <a:pt x="46" y="23"/>
                    </a:cubicBezTo>
                    <a:cubicBezTo>
                      <a:pt x="47" y="23"/>
                      <a:pt x="47" y="23"/>
                      <a:pt x="47" y="23"/>
                    </a:cubicBezTo>
                    <a:cubicBezTo>
                      <a:pt x="47" y="10"/>
                      <a:pt x="37" y="0"/>
                      <a:pt x="24" y="0"/>
                    </a:cubicBezTo>
                    <a:cubicBezTo>
                      <a:pt x="11" y="0"/>
                      <a:pt x="0" y="10"/>
                      <a:pt x="0" y="23"/>
                    </a:cubicBezTo>
                    <a:cubicBezTo>
                      <a:pt x="0" y="36"/>
                      <a:pt x="11" y="47"/>
                      <a:pt x="24" y="47"/>
                    </a:cubicBezTo>
                    <a:cubicBezTo>
                      <a:pt x="37" y="47"/>
                      <a:pt x="47" y="36"/>
                      <a:pt x="47" y="23"/>
                    </a:cubicBezTo>
                    <a:lnTo>
                      <a:pt x="46" y="23"/>
                    </a:lnTo>
                    <a:close/>
                  </a:path>
                </a:pathLst>
              </a:custGeom>
              <a:solidFill>
                <a:srgbClr val="4D4D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6" name="Group 5"/>
          <p:cNvGrpSpPr/>
          <p:nvPr/>
        </p:nvGrpSpPr>
        <p:grpSpPr>
          <a:xfrm>
            <a:off x="6783947" y="1201583"/>
            <a:ext cx="1885696" cy="3237874"/>
            <a:chOff x="6783947" y="1160698"/>
            <a:chExt cx="1885696" cy="3237874"/>
          </a:xfrm>
        </p:grpSpPr>
        <p:sp>
          <p:nvSpPr>
            <p:cNvPr id="140" name="Rounded Rectangle 139"/>
            <p:cNvSpPr/>
            <p:nvPr/>
          </p:nvSpPr>
          <p:spPr>
            <a:xfrm>
              <a:off x="6783947" y="1160698"/>
              <a:ext cx="1885696" cy="3237874"/>
            </a:xfrm>
            <a:prstGeom prst="roundRect">
              <a:avLst>
                <a:gd name="adj" fmla="val 6766"/>
              </a:avLst>
            </a:prstGeom>
            <a:solidFill>
              <a:schemeClr val="accent3"/>
            </a:solidFill>
          </p:spPr>
          <p:txBody>
            <a:bodyPr wrap="none" rtlCol="0" anchor="b" anchorCtr="0">
              <a:noAutofit/>
            </a:bodyPr>
            <a:lstStyle/>
            <a:p>
              <a:pPr algn="ctr"/>
              <a:r>
                <a:rPr lang="en-US" dirty="0">
                  <a:solidFill>
                    <a:schemeClr val="tx2"/>
                  </a:solidFill>
                  <a:latin typeface="+mn-lt"/>
                </a:rPr>
                <a:t>Policy</a:t>
              </a:r>
            </a:p>
          </p:txBody>
        </p:sp>
        <p:grpSp>
          <p:nvGrpSpPr>
            <p:cNvPr id="81" name="Group 80"/>
            <p:cNvGrpSpPr>
              <a:grpSpLocks noChangeAspect="1"/>
            </p:cNvGrpSpPr>
            <p:nvPr/>
          </p:nvGrpSpPr>
          <p:grpSpPr>
            <a:xfrm>
              <a:off x="6856816" y="1342596"/>
              <a:ext cx="1586752" cy="2560114"/>
              <a:chOff x="6158789" y="1104554"/>
              <a:chExt cx="2130556" cy="3501409"/>
            </a:xfrm>
          </p:grpSpPr>
          <p:sp>
            <p:nvSpPr>
              <p:cNvPr id="82" name="Freeform 81"/>
              <p:cNvSpPr/>
              <p:nvPr/>
            </p:nvSpPr>
            <p:spPr>
              <a:xfrm rot="21600000" flipH="1">
                <a:off x="6158789" y="1104554"/>
                <a:ext cx="2130555" cy="715228"/>
              </a:xfrm>
              <a:custGeom>
                <a:avLst/>
                <a:gdLst>
                  <a:gd name="connsiteX0" fmla="*/ 0 w 2130555"/>
                  <a:gd name="connsiteY0" fmla="*/ 0 h 715226"/>
                  <a:gd name="connsiteX1" fmla="*/ 1772942 w 2130555"/>
                  <a:gd name="connsiteY1" fmla="*/ 0 h 715226"/>
                  <a:gd name="connsiteX2" fmla="*/ 2130555 w 2130555"/>
                  <a:gd name="connsiteY2" fmla="*/ 357613 h 715226"/>
                  <a:gd name="connsiteX3" fmla="*/ 1772942 w 2130555"/>
                  <a:gd name="connsiteY3" fmla="*/ 715226 h 715226"/>
                  <a:gd name="connsiteX4" fmla="*/ 0 w 2130555"/>
                  <a:gd name="connsiteY4" fmla="*/ 715226 h 715226"/>
                  <a:gd name="connsiteX5" fmla="*/ 0 w 2130555"/>
                  <a:gd name="connsiteY5" fmla="*/ 0 h 715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30555" h="715226">
                    <a:moveTo>
                      <a:pt x="2130555" y="715225"/>
                    </a:moveTo>
                    <a:lnTo>
                      <a:pt x="357613" y="715225"/>
                    </a:lnTo>
                    <a:lnTo>
                      <a:pt x="0" y="357613"/>
                    </a:lnTo>
                    <a:lnTo>
                      <a:pt x="357613" y="1"/>
                    </a:lnTo>
                    <a:lnTo>
                      <a:pt x="2130555" y="1"/>
                    </a:lnTo>
                    <a:lnTo>
                      <a:pt x="2130555" y="715225"/>
                    </a:lnTo>
                    <a:close/>
                  </a:path>
                </a:pathLst>
              </a:custGeom>
              <a:solidFill>
                <a:schemeClr val="accent1"/>
              </a:solidFill>
            </p:spPr>
            <p:txBody>
              <a:bodyPr rot="0" spcFirstLastPara="0" vertOverflow="overflow" horzOverflow="overflow" vert="horz" wrap="square" lIns="0" tIns="45720" rIns="274320" bIns="45720" numCol="1" spcCol="0" rtlCol="0" fromWordArt="0" anchor="ctr" anchorCtr="0" forceAA="0" compatLnSpc="1">
                <a:prstTxWarp prst="textNoShape">
                  <a:avLst/>
                </a:prstTxWarp>
                <a:noAutofit/>
              </a:bodyPr>
              <a:lstStyle/>
              <a:p>
                <a:pPr algn="ctr"/>
                <a:r>
                  <a:rPr lang="en-US" sz="1200">
                    <a:solidFill>
                      <a:schemeClr val="bg1"/>
                    </a:solidFill>
                    <a:latin typeface="+mj-lt"/>
                    <a:ea typeface="ＭＳ Ｐゴシック" charset="-128"/>
                    <a:cs typeface="ＭＳ Ｐゴシック" charset="-128"/>
                  </a:rPr>
                  <a:t> Security</a:t>
                </a:r>
              </a:p>
            </p:txBody>
          </p:sp>
          <p:sp>
            <p:nvSpPr>
              <p:cNvPr id="84" name="Freeform 83"/>
              <p:cNvSpPr/>
              <p:nvPr/>
            </p:nvSpPr>
            <p:spPr>
              <a:xfrm rot="21600000" flipH="1">
                <a:off x="6158789" y="2033282"/>
                <a:ext cx="2130555" cy="715227"/>
              </a:xfrm>
              <a:custGeom>
                <a:avLst/>
                <a:gdLst>
                  <a:gd name="connsiteX0" fmla="*/ 0 w 2130555"/>
                  <a:gd name="connsiteY0" fmla="*/ 0 h 715226"/>
                  <a:gd name="connsiteX1" fmla="*/ 1772942 w 2130555"/>
                  <a:gd name="connsiteY1" fmla="*/ 0 h 715226"/>
                  <a:gd name="connsiteX2" fmla="*/ 2130555 w 2130555"/>
                  <a:gd name="connsiteY2" fmla="*/ 357613 h 715226"/>
                  <a:gd name="connsiteX3" fmla="*/ 1772942 w 2130555"/>
                  <a:gd name="connsiteY3" fmla="*/ 715226 h 715226"/>
                  <a:gd name="connsiteX4" fmla="*/ 0 w 2130555"/>
                  <a:gd name="connsiteY4" fmla="*/ 715226 h 715226"/>
                  <a:gd name="connsiteX5" fmla="*/ 0 w 2130555"/>
                  <a:gd name="connsiteY5" fmla="*/ 0 h 715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30555" h="715226">
                    <a:moveTo>
                      <a:pt x="2130555" y="715225"/>
                    </a:moveTo>
                    <a:lnTo>
                      <a:pt x="357613" y="715225"/>
                    </a:lnTo>
                    <a:lnTo>
                      <a:pt x="0" y="357613"/>
                    </a:lnTo>
                    <a:lnTo>
                      <a:pt x="357613" y="1"/>
                    </a:lnTo>
                    <a:lnTo>
                      <a:pt x="2130555" y="1"/>
                    </a:lnTo>
                    <a:lnTo>
                      <a:pt x="2130555" y="715225"/>
                    </a:lnTo>
                    <a:close/>
                  </a:path>
                </a:pathLst>
              </a:custGeom>
              <a:solidFill>
                <a:schemeClr val="accent1"/>
              </a:solidFill>
            </p:spPr>
            <p:txBody>
              <a:bodyPr rot="0" spcFirstLastPara="0" vertOverflow="overflow" horzOverflow="overflow" vert="horz" wrap="square" lIns="0" tIns="45720" rIns="274320" bIns="45720" numCol="1" spcCol="0" rtlCol="0" fromWordArt="0" anchor="ctr" anchorCtr="0" forceAA="0" compatLnSpc="1">
                <a:prstTxWarp prst="textNoShape">
                  <a:avLst/>
                </a:prstTxWarp>
                <a:noAutofit/>
              </a:bodyPr>
              <a:lstStyle/>
              <a:p>
                <a:pPr algn="ctr"/>
                <a:r>
                  <a:rPr lang="en-US" sz="1200">
                    <a:solidFill>
                      <a:schemeClr val="bg1"/>
                    </a:solidFill>
                    <a:latin typeface="+mj-lt"/>
                    <a:ea typeface="ＭＳ Ｐゴシック" charset="-128"/>
                    <a:cs typeface="ＭＳ Ｐゴシック" charset="-128"/>
                  </a:rPr>
                  <a:t>Connectivity</a:t>
                </a:r>
              </a:p>
            </p:txBody>
          </p:sp>
          <p:sp>
            <p:nvSpPr>
              <p:cNvPr id="86" name="Freeform 85"/>
              <p:cNvSpPr/>
              <p:nvPr/>
            </p:nvSpPr>
            <p:spPr>
              <a:xfrm rot="21600000" flipH="1">
                <a:off x="6158789" y="2962009"/>
                <a:ext cx="2130556" cy="715227"/>
              </a:xfrm>
              <a:custGeom>
                <a:avLst/>
                <a:gdLst>
                  <a:gd name="connsiteX0" fmla="*/ 0 w 2130555"/>
                  <a:gd name="connsiteY0" fmla="*/ 0 h 715226"/>
                  <a:gd name="connsiteX1" fmla="*/ 1772942 w 2130555"/>
                  <a:gd name="connsiteY1" fmla="*/ 0 h 715226"/>
                  <a:gd name="connsiteX2" fmla="*/ 2130555 w 2130555"/>
                  <a:gd name="connsiteY2" fmla="*/ 357613 h 715226"/>
                  <a:gd name="connsiteX3" fmla="*/ 1772942 w 2130555"/>
                  <a:gd name="connsiteY3" fmla="*/ 715226 h 715226"/>
                  <a:gd name="connsiteX4" fmla="*/ 0 w 2130555"/>
                  <a:gd name="connsiteY4" fmla="*/ 715226 h 715226"/>
                  <a:gd name="connsiteX5" fmla="*/ 0 w 2130555"/>
                  <a:gd name="connsiteY5" fmla="*/ 0 h 715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30555" h="715226">
                    <a:moveTo>
                      <a:pt x="2130555" y="715225"/>
                    </a:moveTo>
                    <a:lnTo>
                      <a:pt x="357613" y="715225"/>
                    </a:lnTo>
                    <a:lnTo>
                      <a:pt x="0" y="357613"/>
                    </a:lnTo>
                    <a:lnTo>
                      <a:pt x="357613" y="1"/>
                    </a:lnTo>
                    <a:lnTo>
                      <a:pt x="2130555" y="1"/>
                    </a:lnTo>
                    <a:lnTo>
                      <a:pt x="2130555" y="715225"/>
                    </a:lnTo>
                    <a:close/>
                  </a:path>
                </a:pathLst>
              </a:custGeom>
              <a:solidFill>
                <a:schemeClr val="accent1"/>
              </a:solidFill>
            </p:spPr>
            <p:txBody>
              <a:bodyPr rot="0" spcFirstLastPara="0" vertOverflow="overflow" horzOverflow="overflow" vert="horz" wrap="square" lIns="0" tIns="45720" rIns="274320" bIns="45720" numCol="1" spcCol="0" rtlCol="0" fromWordArt="0" anchor="ctr" anchorCtr="0" forceAA="0" compatLnSpc="1">
                <a:prstTxWarp prst="textNoShape">
                  <a:avLst/>
                </a:prstTxWarp>
                <a:noAutofit/>
              </a:bodyPr>
              <a:lstStyle/>
              <a:p>
                <a:pPr algn="ctr"/>
                <a:r>
                  <a:rPr lang="en-US" sz="1200">
                    <a:solidFill>
                      <a:schemeClr val="bg1"/>
                    </a:solidFill>
                    <a:latin typeface="+mj-lt"/>
                    <a:ea typeface="ＭＳ Ｐゴシック" charset="-128"/>
                    <a:cs typeface="ＭＳ Ｐゴシック" charset="-128"/>
                  </a:rPr>
                  <a:t>Dependencies</a:t>
                </a:r>
              </a:p>
            </p:txBody>
          </p:sp>
          <p:sp>
            <p:nvSpPr>
              <p:cNvPr id="88" name="Freeform 87"/>
              <p:cNvSpPr/>
              <p:nvPr/>
            </p:nvSpPr>
            <p:spPr>
              <a:xfrm rot="21600000" flipH="1">
                <a:off x="6158789" y="3890736"/>
                <a:ext cx="2130555" cy="715227"/>
              </a:xfrm>
              <a:custGeom>
                <a:avLst/>
                <a:gdLst>
                  <a:gd name="connsiteX0" fmla="*/ 0 w 2130555"/>
                  <a:gd name="connsiteY0" fmla="*/ 0 h 715226"/>
                  <a:gd name="connsiteX1" fmla="*/ 1772942 w 2130555"/>
                  <a:gd name="connsiteY1" fmla="*/ 0 h 715226"/>
                  <a:gd name="connsiteX2" fmla="*/ 2130555 w 2130555"/>
                  <a:gd name="connsiteY2" fmla="*/ 357613 h 715226"/>
                  <a:gd name="connsiteX3" fmla="*/ 1772942 w 2130555"/>
                  <a:gd name="connsiteY3" fmla="*/ 715226 h 715226"/>
                  <a:gd name="connsiteX4" fmla="*/ 0 w 2130555"/>
                  <a:gd name="connsiteY4" fmla="*/ 715226 h 715226"/>
                  <a:gd name="connsiteX5" fmla="*/ 0 w 2130555"/>
                  <a:gd name="connsiteY5" fmla="*/ 0 h 715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30555" h="715226">
                    <a:moveTo>
                      <a:pt x="2130555" y="715225"/>
                    </a:moveTo>
                    <a:lnTo>
                      <a:pt x="357613" y="715225"/>
                    </a:lnTo>
                    <a:lnTo>
                      <a:pt x="0" y="357613"/>
                    </a:lnTo>
                    <a:lnTo>
                      <a:pt x="357613" y="1"/>
                    </a:lnTo>
                    <a:lnTo>
                      <a:pt x="2130555" y="1"/>
                    </a:lnTo>
                    <a:lnTo>
                      <a:pt x="2130555" y="715225"/>
                    </a:lnTo>
                    <a:close/>
                  </a:path>
                </a:pathLst>
              </a:custGeom>
              <a:solidFill>
                <a:schemeClr val="accent1"/>
              </a:solidFill>
            </p:spPr>
            <p:txBody>
              <a:bodyPr rot="0" spcFirstLastPara="0" vertOverflow="overflow" horzOverflow="overflow" vert="horz" wrap="square" lIns="0" tIns="45720" rIns="274320" bIns="45720" numCol="1" spcCol="0" rtlCol="0" fromWordArt="0" anchor="ctr" anchorCtr="0" forceAA="0" compatLnSpc="1">
                <a:prstTxWarp prst="textNoShape">
                  <a:avLst/>
                </a:prstTxWarp>
                <a:noAutofit/>
              </a:bodyPr>
              <a:lstStyle/>
              <a:p>
                <a:pPr algn="ctr"/>
                <a:r>
                  <a:rPr lang="en-US" sz="1200">
                    <a:solidFill>
                      <a:schemeClr val="bg1"/>
                    </a:solidFill>
                    <a:latin typeface="+mj-lt"/>
                    <a:ea typeface="ＭＳ Ｐゴシック" charset="-128"/>
                    <a:cs typeface="ＭＳ Ｐゴシック" charset="-128"/>
                  </a:rPr>
                  <a:t> Operations</a:t>
                </a:r>
              </a:p>
            </p:txBody>
          </p:sp>
        </p:grpSp>
        <p:grpSp>
          <p:nvGrpSpPr>
            <p:cNvPr id="192" name="Group 191"/>
            <p:cNvGrpSpPr/>
            <p:nvPr/>
          </p:nvGrpSpPr>
          <p:grpSpPr>
            <a:xfrm>
              <a:off x="8259892" y="1386079"/>
              <a:ext cx="367354" cy="447391"/>
              <a:chOff x="3633788" y="-2219325"/>
              <a:chExt cx="568326" cy="692150"/>
            </a:xfrm>
          </p:grpSpPr>
          <p:sp>
            <p:nvSpPr>
              <p:cNvPr id="193" name="Freeform 1195"/>
              <p:cNvSpPr>
                <a:spLocks/>
              </p:cNvSpPr>
              <p:nvPr/>
            </p:nvSpPr>
            <p:spPr bwMode="auto">
              <a:xfrm>
                <a:off x="3916363" y="-2165350"/>
                <a:ext cx="3175" cy="584200"/>
              </a:xfrm>
              <a:custGeom>
                <a:avLst/>
                <a:gdLst>
                  <a:gd name="T0" fmla="*/ 0 w 3"/>
                  <a:gd name="T1" fmla="*/ 2 h 491"/>
                  <a:gd name="T2" fmla="*/ 0 w 3"/>
                  <a:gd name="T3" fmla="*/ 489 h 491"/>
                  <a:gd name="T4" fmla="*/ 2 w 3"/>
                  <a:gd name="T5" fmla="*/ 491 h 491"/>
                  <a:gd name="T6" fmla="*/ 3 w 3"/>
                  <a:gd name="T7" fmla="*/ 489 h 491"/>
                  <a:gd name="T8" fmla="*/ 3 w 3"/>
                  <a:gd name="T9" fmla="*/ 2 h 491"/>
                  <a:gd name="T10" fmla="*/ 2 w 3"/>
                  <a:gd name="T11" fmla="*/ 0 h 491"/>
                  <a:gd name="T12" fmla="*/ 0 w 3"/>
                  <a:gd name="T13" fmla="*/ 2 h 491"/>
                </a:gdLst>
                <a:ahLst/>
                <a:cxnLst>
                  <a:cxn ang="0">
                    <a:pos x="T0" y="T1"/>
                  </a:cxn>
                  <a:cxn ang="0">
                    <a:pos x="T2" y="T3"/>
                  </a:cxn>
                  <a:cxn ang="0">
                    <a:pos x="T4" y="T5"/>
                  </a:cxn>
                  <a:cxn ang="0">
                    <a:pos x="T6" y="T7"/>
                  </a:cxn>
                  <a:cxn ang="0">
                    <a:pos x="T8" y="T9"/>
                  </a:cxn>
                  <a:cxn ang="0">
                    <a:pos x="T10" y="T11"/>
                  </a:cxn>
                  <a:cxn ang="0">
                    <a:pos x="T12" y="T13"/>
                  </a:cxn>
                </a:cxnLst>
                <a:rect l="0" t="0" r="r" b="b"/>
                <a:pathLst>
                  <a:path w="3" h="491">
                    <a:moveTo>
                      <a:pt x="0" y="2"/>
                    </a:moveTo>
                    <a:cubicBezTo>
                      <a:pt x="0" y="489"/>
                      <a:pt x="0" y="489"/>
                      <a:pt x="0" y="489"/>
                    </a:cubicBezTo>
                    <a:cubicBezTo>
                      <a:pt x="0" y="490"/>
                      <a:pt x="1" y="491"/>
                      <a:pt x="2" y="491"/>
                    </a:cubicBezTo>
                    <a:cubicBezTo>
                      <a:pt x="3" y="491"/>
                      <a:pt x="3" y="490"/>
                      <a:pt x="3" y="489"/>
                    </a:cubicBezTo>
                    <a:cubicBezTo>
                      <a:pt x="3" y="2"/>
                      <a:pt x="3" y="2"/>
                      <a:pt x="3" y="2"/>
                    </a:cubicBezTo>
                    <a:cubicBezTo>
                      <a:pt x="3" y="1"/>
                      <a:pt x="3" y="0"/>
                      <a:pt x="2" y="0"/>
                    </a:cubicBezTo>
                    <a:cubicBezTo>
                      <a:pt x="1" y="0"/>
                      <a:pt x="0" y="1"/>
                      <a:pt x="0" y="2"/>
                    </a:cubicBezTo>
                  </a:path>
                </a:pathLst>
              </a:custGeom>
              <a:solidFill>
                <a:srgbClr val="BECB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1196"/>
              <p:cNvSpPr>
                <a:spLocks/>
              </p:cNvSpPr>
              <p:nvPr/>
            </p:nvSpPr>
            <p:spPr bwMode="auto">
              <a:xfrm>
                <a:off x="3687763" y="-1874838"/>
                <a:ext cx="460375" cy="3175"/>
              </a:xfrm>
              <a:custGeom>
                <a:avLst/>
                <a:gdLst>
                  <a:gd name="T0" fmla="*/ 2 w 387"/>
                  <a:gd name="T1" fmla="*/ 3 h 3"/>
                  <a:gd name="T2" fmla="*/ 385 w 387"/>
                  <a:gd name="T3" fmla="*/ 3 h 3"/>
                  <a:gd name="T4" fmla="*/ 387 w 387"/>
                  <a:gd name="T5" fmla="*/ 2 h 3"/>
                  <a:gd name="T6" fmla="*/ 385 w 387"/>
                  <a:gd name="T7" fmla="*/ 0 h 3"/>
                  <a:gd name="T8" fmla="*/ 2 w 387"/>
                  <a:gd name="T9" fmla="*/ 0 h 3"/>
                  <a:gd name="T10" fmla="*/ 0 w 387"/>
                  <a:gd name="T11" fmla="*/ 2 h 3"/>
                  <a:gd name="T12" fmla="*/ 2 w 387"/>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387" h="3">
                    <a:moveTo>
                      <a:pt x="2" y="3"/>
                    </a:moveTo>
                    <a:cubicBezTo>
                      <a:pt x="385" y="3"/>
                      <a:pt x="385" y="3"/>
                      <a:pt x="385" y="3"/>
                    </a:cubicBezTo>
                    <a:cubicBezTo>
                      <a:pt x="386" y="3"/>
                      <a:pt x="387" y="3"/>
                      <a:pt x="387" y="2"/>
                    </a:cubicBezTo>
                    <a:cubicBezTo>
                      <a:pt x="387" y="1"/>
                      <a:pt x="386" y="0"/>
                      <a:pt x="385" y="0"/>
                    </a:cubicBezTo>
                    <a:cubicBezTo>
                      <a:pt x="2" y="0"/>
                      <a:pt x="2" y="0"/>
                      <a:pt x="2" y="0"/>
                    </a:cubicBezTo>
                    <a:cubicBezTo>
                      <a:pt x="1" y="0"/>
                      <a:pt x="0" y="1"/>
                      <a:pt x="0" y="2"/>
                    </a:cubicBezTo>
                    <a:cubicBezTo>
                      <a:pt x="0" y="3"/>
                      <a:pt x="1" y="3"/>
                      <a:pt x="2" y="3"/>
                    </a:cubicBezTo>
                  </a:path>
                </a:pathLst>
              </a:custGeom>
              <a:solidFill>
                <a:srgbClr val="BECB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1197"/>
              <p:cNvSpPr>
                <a:spLocks/>
              </p:cNvSpPr>
              <p:nvPr/>
            </p:nvSpPr>
            <p:spPr bwMode="auto">
              <a:xfrm>
                <a:off x="3784601" y="-1955800"/>
                <a:ext cx="266700" cy="204788"/>
              </a:xfrm>
              <a:custGeom>
                <a:avLst/>
                <a:gdLst>
                  <a:gd name="T0" fmla="*/ 22 w 225"/>
                  <a:gd name="T1" fmla="*/ 172 h 172"/>
                  <a:gd name="T2" fmla="*/ 11 w 225"/>
                  <a:gd name="T3" fmla="*/ 172 h 172"/>
                  <a:gd name="T4" fmla="*/ 0 w 225"/>
                  <a:gd name="T5" fmla="*/ 160 h 172"/>
                  <a:gd name="T6" fmla="*/ 0 w 225"/>
                  <a:gd name="T7" fmla="*/ 12 h 172"/>
                  <a:gd name="T8" fmla="*/ 11 w 225"/>
                  <a:gd name="T9" fmla="*/ 0 h 172"/>
                  <a:gd name="T10" fmla="*/ 214 w 225"/>
                  <a:gd name="T11" fmla="*/ 0 h 172"/>
                  <a:gd name="T12" fmla="*/ 225 w 225"/>
                  <a:gd name="T13" fmla="*/ 12 h 172"/>
                  <a:gd name="T14" fmla="*/ 225 w 225"/>
                  <a:gd name="T15" fmla="*/ 160 h 172"/>
                  <a:gd name="T16" fmla="*/ 214 w 225"/>
                  <a:gd name="T17" fmla="*/ 172 h 172"/>
                  <a:gd name="T18" fmla="*/ 32 w 225"/>
                  <a:gd name="T19" fmla="*/ 172 h 172"/>
                  <a:gd name="T20" fmla="*/ 22 w 225"/>
                  <a:gd name="T21"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 h="172">
                    <a:moveTo>
                      <a:pt x="22" y="172"/>
                    </a:moveTo>
                    <a:cubicBezTo>
                      <a:pt x="11" y="172"/>
                      <a:pt x="11" y="172"/>
                      <a:pt x="11" y="172"/>
                    </a:cubicBezTo>
                    <a:cubicBezTo>
                      <a:pt x="5" y="172"/>
                      <a:pt x="0" y="167"/>
                      <a:pt x="0" y="160"/>
                    </a:cubicBezTo>
                    <a:cubicBezTo>
                      <a:pt x="0" y="12"/>
                      <a:pt x="0" y="12"/>
                      <a:pt x="0" y="12"/>
                    </a:cubicBezTo>
                    <a:cubicBezTo>
                      <a:pt x="0" y="5"/>
                      <a:pt x="5" y="0"/>
                      <a:pt x="11" y="0"/>
                    </a:cubicBezTo>
                    <a:cubicBezTo>
                      <a:pt x="214" y="0"/>
                      <a:pt x="214" y="0"/>
                      <a:pt x="214" y="0"/>
                    </a:cubicBezTo>
                    <a:cubicBezTo>
                      <a:pt x="220" y="0"/>
                      <a:pt x="225" y="5"/>
                      <a:pt x="225" y="12"/>
                    </a:cubicBezTo>
                    <a:cubicBezTo>
                      <a:pt x="225" y="160"/>
                      <a:pt x="225" y="160"/>
                      <a:pt x="225" y="160"/>
                    </a:cubicBezTo>
                    <a:cubicBezTo>
                      <a:pt x="225" y="167"/>
                      <a:pt x="220" y="172"/>
                      <a:pt x="214" y="172"/>
                    </a:cubicBezTo>
                    <a:cubicBezTo>
                      <a:pt x="32" y="172"/>
                      <a:pt x="32" y="172"/>
                      <a:pt x="32" y="172"/>
                    </a:cubicBezTo>
                    <a:cubicBezTo>
                      <a:pt x="22" y="172"/>
                      <a:pt x="22" y="172"/>
                      <a:pt x="22" y="17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1198"/>
              <p:cNvSpPr>
                <a:spLocks/>
              </p:cNvSpPr>
              <p:nvPr/>
            </p:nvSpPr>
            <p:spPr bwMode="auto">
              <a:xfrm>
                <a:off x="3814763" y="-2076450"/>
                <a:ext cx="206375" cy="120650"/>
              </a:xfrm>
              <a:custGeom>
                <a:avLst/>
                <a:gdLst>
                  <a:gd name="T0" fmla="*/ 30 w 173"/>
                  <a:gd name="T1" fmla="*/ 93 h 101"/>
                  <a:gd name="T2" fmla="*/ 30 w 173"/>
                  <a:gd name="T3" fmla="*/ 86 h 101"/>
                  <a:gd name="T4" fmla="*/ 87 w 173"/>
                  <a:gd name="T5" fmla="*/ 30 h 101"/>
                  <a:gd name="T6" fmla="*/ 143 w 173"/>
                  <a:gd name="T7" fmla="*/ 86 h 101"/>
                  <a:gd name="T8" fmla="*/ 143 w 173"/>
                  <a:gd name="T9" fmla="*/ 101 h 101"/>
                  <a:gd name="T10" fmla="*/ 173 w 173"/>
                  <a:gd name="T11" fmla="*/ 101 h 101"/>
                  <a:gd name="T12" fmla="*/ 173 w 173"/>
                  <a:gd name="T13" fmla="*/ 86 h 101"/>
                  <a:gd name="T14" fmla="*/ 87 w 173"/>
                  <a:gd name="T15" fmla="*/ 0 h 101"/>
                  <a:gd name="T16" fmla="*/ 0 w 173"/>
                  <a:gd name="T17" fmla="*/ 86 h 101"/>
                  <a:gd name="T18" fmla="*/ 0 w 173"/>
                  <a:gd name="T19" fmla="*/ 101 h 101"/>
                  <a:gd name="T20" fmla="*/ 30 w 173"/>
                  <a:gd name="T21" fmla="*/ 101 h 101"/>
                  <a:gd name="T22" fmla="*/ 30 w 173"/>
                  <a:gd name="T23" fmla="*/ 93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3" h="101">
                    <a:moveTo>
                      <a:pt x="30" y="93"/>
                    </a:moveTo>
                    <a:cubicBezTo>
                      <a:pt x="30" y="86"/>
                      <a:pt x="30" y="86"/>
                      <a:pt x="30" y="86"/>
                    </a:cubicBezTo>
                    <a:cubicBezTo>
                      <a:pt x="30" y="55"/>
                      <a:pt x="55" y="30"/>
                      <a:pt x="87" y="30"/>
                    </a:cubicBezTo>
                    <a:cubicBezTo>
                      <a:pt x="118" y="30"/>
                      <a:pt x="143" y="55"/>
                      <a:pt x="143" y="86"/>
                    </a:cubicBezTo>
                    <a:cubicBezTo>
                      <a:pt x="143" y="101"/>
                      <a:pt x="143" y="101"/>
                      <a:pt x="143" y="101"/>
                    </a:cubicBezTo>
                    <a:cubicBezTo>
                      <a:pt x="173" y="101"/>
                      <a:pt x="173" y="101"/>
                      <a:pt x="173" y="101"/>
                    </a:cubicBezTo>
                    <a:cubicBezTo>
                      <a:pt x="173" y="86"/>
                      <a:pt x="173" y="86"/>
                      <a:pt x="173" y="86"/>
                    </a:cubicBezTo>
                    <a:cubicBezTo>
                      <a:pt x="173" y="38"/>
                      <a:pt x="134" y="0"/>
                      <a:pt x="87" y="0"/>
                    </a:cubicBezTo>
                    <a:cubicBezTo>
                      <a:pt x="39" y="0"/>
                      <a:pt x="0" y="38"/>
                      <a:pt x="0" y="86"/>
                    </a:cubicBezTo>
                    <a:cubicBezTo>
                      <a:pt x="0" y="101"/>
                      <a:pt x="0" y="101"/>
                      <a:pt x="0" y="101"/>
                    </a:cubicBezTo>
                    <a:cubicBezTo>
                      <a:pt x="30" y="101"/>
                      <a:pt x="30" y="101"/>
                      <a:pt x="30" y="101"/>
                    </a:cubicBezTo>
                    <a:cubicBezTo>
                      <a:pt x="30" y="93"/>
                      <a:pt x="30" y="93"/>
                      <a:pt x="30" y="93"/>
                    </a:cubicBezTo>
                  </a:path>
                </a:pathLst>
              </a:custGeom>
              <a:solidFill>
                <a:srgbClr val="E2E9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Rectangle 1199"/>
              <p:cNvSpPr>
                <a:spLocks noChangeArrowheads="1"/>
              </p:cNvSpPr>
              <p:nvPr/>
            </p:nvSpPr>
            <p:spPr bwMode="auto">
              <a:xfrm>
                <a:off x="3814763" y="-1970088"/>
                <a:ext cx="36513" cy="12700"/>
              </a:xfrm>
              <a:prstGeom prst="rect">
                <a:avLst/>
              </a:prstGeom>
              <a:solidFill>
                <a:srgbClr val="BECBD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Rectangle 1200"/>
              <p:cNvSpPr>
                <a:spLocks noChangeArrowheads="1"/>
              </p:cNvSpPr>
              <p:nvPr/>
            </p:nvSpPr>
            <p:spPr bwMode="auto">
              <a:xfrm>
                <a:off x="3814763" y="-1970088"/>
                <a:ext cx="36513" cy="12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Rectangle 1201"/>
              <p:cNvSpPr>
                <a:spLocks noChangeArrowheads="1"/>
              </p:cNvSpPr>
              <p:nvPr/>
            </p:nvSpPr>
            <p:spPr bwMode="auto">
              <a:xfrm>
                <a:off x="3984626" y="-1970088"/>
                <a:ext cx="36513" cy="12700"/>
              </a:xfrm>
              <a:prstGeom prst="rect">
                <a:avLst/>
              </a:prstGeom>
              <a:solidFill>
                <a:srgbClr val="BECBD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Rectangle 1202"/>
              <p:cNvSpPr>
                <a:spLocks noChangeArrowheads="1"/>
              </p:cNvSpPr>
              <p:nvPr/>
            </p:nvSpPr>
            <p:spPr bwMode="auto">
              <a:xfrm>
                <a:off x="3984626" y="-1970088"/>
                <a:ext cx="36513" cy="12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1203"/>
              <p:cNvSpPr>
                <a:spLocks/>
              </p:cNvSpPr>
              <p:nvPr/>
            </p:nvSpPr>
            <p:spPr bwMode="auto">
              <a:xfrm>
                <a:off x="3784601" y="-1955800"/>
                <a:ext cx="266700" cy="204788"/>
              </a:xfrm>
              <a:custGeom>
                <a:avLst/>
                <a:gdLst>
                  <a:gd name="T0" fmla="*/ 214 w 225"/>
                  <a:gd name="T1" fmla="*/ 0 h 172"/>
                  <a:gd name="T2" fmla="*/ 114 w 225"/>
                  <a:gd name="T3" fmla="*/ 0 h 172"/>
                  <a:gd name="T4" fmla="*/ 111 w 225"/>
                  <a:gd name="T5" fmla="*/ 0 h 172"/>
                  <a:gd name="T6" fmla="*/ 11 w 225"/>
                  <a:gd name="T7" fmla="*/ 0 h 172"/>
                  <a:gd name="T8" fmla="*/ 0 w 225"/>
                  <a:gd name="T9" fmla="*/ 12 h 172"/>
                  <a:gd name="T10" fmla="*/ 0 w 225"/>
                  <a:gd name="T11" fmla="*/ 160 h 172"/>
                  <a:gd name="T12" fmla="*/ 11 w 225"/>
                  <a:gd name="T13" fmla="*/ 172 h 172"/>
                  <a:gd name="T14" fmla="*/ 22 w 225"/>
                  <a:gd name="T15" fmla="*/ 172 h 172"/>
                  <a:gd name="T16" fmla="*/ 32 w 225"/>
                  <a:gd name="T17" fmla="*/ 172 h 172"/>
                  <a:gd name="T18" fmla="*/ 214 w 225"/>
                  <a:gd name="T19" fmla="*/ 172 h 172"/>
                  <a:gd name="T20" fmla="*/ 225 w 225"/>
                  <a:gd name="T21" fmla="*/ 160 h 172"/>
                  <a:gd name="T22" fmla="*/ 225 w 225"/>
                  <a:gd name="T23" fmla="*/ 71 h 172"/>
                  <a:gd name="T24" fmla="*/ 225 w 225"/>
                  <a:gd name="T25" fmla="*/ 68 h 172"/>
                  <a:gd name="T26" fmla="*/ 225 w 225"/>
                  <a:gd name="T27" fmla="*/ 12 h 172"/>
                  <a:gd name="T28" fmla="*/ 214 w 225"/>
                  <a:gd name="T29" fmla="*/ 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5" h="172">
                    <a:moveTo>
                      <a:pt x="214" y="0"/>
                    </a:moveTo>
                    <a:cubicBezTo>
                      <a:pt x="114" y="0"/>
                      <a:pt x="114" y="0"/>
                      <a:pt x="114" y="0"/>
                    </a:cubicBezTo>
                    <a:cubicBezTo>
                      <a:pt x="111" y="0"/>
                      <a:pt x="111" y="0"/>
                      <a:pt x="111" y="0"/>
                    </a:cubicBezTo>
                    <a:cubicBezTo>
                      <a:pt x="11" y="0"/>
                      <a:pt x="11" y="0"/>
                      <a:pt x="11" y="0"/>
                    </a:cubicBezTo>
                    <a:cubicBezTo>
                      <a:pt x="5" y="0"/>
                      <a:pt x="0" y="5"/>
                      <a:pt x="0" y="12"/>
                    </a:cubicBezTo>
                    <a:cubicBezTo>
                      <a:pt x="0" y="160"/>
                      <a:pt x="0" y="160"/>
                      <a:pt x="0" y="160"/>
                    </a:cubicBezTo>
                    <a:cubicBezTo>
                      <a:pt x="0" y="167"/>
                      <a:pt x="5" y="172"/>
                      <a:pt x="11" y="172"/>
                    </a:cubicBezTo>
                    <a:cubicBezTo>
                      <a:pt x="22" y="172"/>
                      <a:pt x="22" y="172"/>
                      <a:pt x="22" y="172"/>
                    </a:cubicBezTo>
                    <a:cubicBezTo>
                      <a:pt x="32" y="172"/>
                      <a:pt x="32" y="172"/>
                      <a:pt x="32" y="172"/>
                    </a:cubicBezTo>
                    <a:cubicBezTo>
                      <a:pt x="214" y="172"/>
                      <a:pt x="214" y="172"/>
                      <a:pt x="214" y="172"/>
                    </a:cubicBezTo>
                    <a:cubicBezTo>
                      <a:pt x="220" y="172"/>
                      <a:pt x="225" y="167"/>
                      <a:pt x="225" y="160"/>
                    </a:cubicBezTo>
                    <a:cubicBezTo>
                      <a:pt x="225" y="71"/>
                      <a:pt x="225" y="71"/>
                      <a:pt x="225" y="71"/>
                    </a:cubicBezTo>
                    <a:cubicBezTo>
                      <a:pt x="225" y="68"/>
                      <a:pt x="225" y="68"/>
                      <a:pt x="225" y="68"/>
                    </a:cubicBezTo>
                    <a:cubicBezTo>
                      <a:pt x="225" y="12"/>
                      <a:pt x="225" y="12"/>
                      <a:pt x="225" y="12"/>
                    </a:cubicBezTo>
                    <a:cubicBezTo>
                      <a:pt x="225" y="5"/>
                      <a:pt x="220" y="0"/>
                      <a:pt x="214" y="0"/>
                    </a:cubicBezTo>
                  </a:path>
                </a:pathLst>
              </a:custGeom>
              <a:solidFill>
                <a:srgbClr val="D0E4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1204"/>
              <p:cNvSpPr>
                <a:spLocks/>
              </p:cNvSpPr>
              <p:nvPr/>
            </p:nvSpPr>
            <p:spPr bwMode="auto">
              <a:xfrm>
                <a:off x="3784601" y="-1955800"/>
                <a:ext cx="266700" cy="26988"/>
              </a:xfrm>
              <a:custGeom>
                <a:avLst/>
                <a:gdLst>
                  <a:gd name="T0" fmla="*/ 214 w 225"/>
                  <a:gd name="T1" fmla="*/ 0 h 22"/>
                  <a:gd name="T2" fmla="*/ 11 w 225"/>
                  <a:gd name="T3" fmla="*/ 0 h 22"/>
                  <a:gd name="T4" fmla="*/ 0 w 225"/>
                  <a:gd name="T5" fmla="*/ 12 h 22"/>
                  <a:gd name="T6" fmla="*/ 0 w 225"/>
                  <a:gd name="T7" fmla="*/ 22 h 22"/>
                  <a:gd name="T8" fmla="*/ 11 w 225"/>
                  <a:gd name="T9" fmla="*/ 10 h 22"/>
                  <a:gd name="T10" fmla="*/ 214 w 225"/>
                  <a:gd name="T11" fmla="*/ 10 h 22"/>
                  <a:gd name="T12" fmla="*/ 225 w 225"/>
                  <a:gd name="T13" fmla="*/ 22 h 22"/>
                  <a:gd name="T14" fmla="*/ 225 w 225"/>
                  <a:gd name="T15" fmla="*/ 12 h 22"/>
                  <a:gd name="T16" fmla="*/ 214 w 225"/>
                  <a:gd name="T17"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5" h="22">
                    <a:moveTo>
                      <a:pt x="214" y="0"/>
                    </a:moveTo>
                    <a:cubicBezTo>
                      <a:pt x="11" y="0"/>
                      <a:pt x="11" y="0"/>
                      <a:pt x="11" y="0"/>
                    </a:cubicBezTo>
                    <a:cubicBezTo>
                      <a:pt x="5" y="0"/>
                      <a:pt x="0" y="5"/>
                      <a:pt x="0" y="12"/>
                    </a:cubicBezTo>
                    <a:cubicBezTo>
                      <a:pt x="0" y="22"/>
                      <a:pt x="0" y="22"/>
                      <a:pt x="0" y="22"/>
                    </a:cubicBezTo>
                    <a:cubicBezTo>
                      <a:pt x="0" y="15"/>
                      <a:pt x="5" y="10"/>
                      <a:pt x="11" y="10"/>
                    </a:cubicBezTo>
                    <a:cubicBezTo>
                      <a:pt x="214" y="10"/>
                      <a:pt x="214" y="10"/>
                      <a:pt x="214" y="10"/>
                    </a:cubicBezTo>
                    <a:cubicBezTo>
                      <a:pt x="220" y="10"/>
                      <a:pt x="225" y="15"/>
                      <a:pt x="225" y="22"/>
                    </a:cubicBezTo>
                    <a:cubicBezTo>
                      <a:pt x="225" y="12"/>
                      <a:pt x="225" y="12"/>
                      <a:pt x="225" y="12"/>
                    </a:cubicBezTo>
                    <a:cubicBezTo>
                      <a:pt x="225" y="5"/>
                      <a:pt x="220" y="0"/>
                      <a:pt x="21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Freeform 1205"/>
              <p:cNvSpPr>
                <a:spLocks noEditPoints="1"/>
              </p:cNvSpPr>
              <p:nvPr/>
            </p:nvSpPr>
            <p:spPr bwMode="auto">
              <a:xfrm>
                <a:off x="3636963" y="-2216150"/>
                <a:ext cx="561975" cy="685800"/>
              </a:xfrm>
              <a:custGeom>
                <a:avLst/>
                <a:gdLst>
                  <a:gd name="T0" fmla="*/ 237 w 473"/>
                  <a:gd name="T1" fmla="*/ 0 h 577"/>
                  <a:gd name="T2" fmla="*/ 0 w 473"/>
                  <a:gd name="T3" fmla="*/ 43 h 577"/>
                  <a:gd name="T4" fmla="*/ 0 w 473"/>
                  <a:gd name="T5" fmla="*/ 341 h 577"/>
                  <a:gd name="T6" fmla="*/ 237 w 473"/>
                  <a:gd name="T7" fmla="*/ 577 h 577"/>
                  <a:gd name="T8" fmla="*/ 473 w 473"/>
                  <a:gd name="T9" fmla="*/ 341 h 577"/>
                  <a:gd name="T10" fmla="*/ 473 w 473"/>
                  <a:gd name="T11" fmla="*/ 43 h 577"/>
                  <a:gd name="T12" fmla="*/ 237 w 473"/>
                  <a:gd name="T13" fmla="*/ 0 h 577"/>
                  <a:gd name="T14" fmla="*/ 428 w 473"/>
                  <a:gd name="T15" fmla="*/ 341 h 577"/>
                  <a:gd name="T16" fmla="*/ 237 w 473"/>
                  <a:gd name="T17" fmla="*/ 532 h 577"/>
                  <a:gd name="T18" fmla="*/ 45 w 473"/>
                  <a:gd name="T19" fmla="*/ 341 h 577"/>
                  <a:gd name="T20" fmla="*/ 45 w 473"/>
                  <a:gd name="T21" fmla="*/ 75 h 577"/>
                  <a:gd name="T22" fmla="*/ 237 w 473"/>
                  <a:gd name="T23" fmla="*/ 45 h 577"/>
                  <a:gd name="T24" fmla="*/ 428 w 473"/>
                  <a:gd name="T25" fmla="*/ 75 h 577"/>
                  <a:gd name="T26" fmla="*/ 428 w 473"/>
                  <a:gd name="T27" fmla="*/ 341 h 5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73" h="577">
                    <a:moveTo>
                      <a:pt x="237" y="0"/>
                    </a:moveTo>
                    <a:cubicBezTo>
                      <a:pt x="109" y="0"/>
                      <a:pt x="0" y="43"/>
                      <a:pt x="0" y="43"/>
                    </a:cubicBezTo>
                    <a:cubicBezTo>
                      <a:pt x="0" y="341"/>
                      <a:pt x="0" y="341"/>
                      <a:pt x="0" y="341"/>
                    </a:cubicBezTo>
                    <a:cubicBezTo>
                      <a:pt x="0" y="471"/>
                      <a:pt x="106" y="577"/>
                      <a:pt x="237" y="577"/>
                    </a:cubicBezTo>
                    <a:cubicBezTo>
                      <a:pt x="367" y="577"/>
                      <a:pt x="473" y="471"/>
                      <a:pt x="473" y="341"/>
                    </a:cubicBezTo>
                    <a:cubicBezTo>
                      <a:pt x="473" y="43"/>
                      <a:pt x="473" y="43"/>
                      <a:pt x="473" y="43"/>
                    </a:cubicBezTo>
                    <a:cubicBezTo>
                      <a:pt x="473" y="43"/>
                      <a:pt x="365" y="0"/>
                      <a:pt x="237" y="0"/>
                    </a:cubicBezTo>
                    <a:close/>
                    <a:moveTo>
                      <a:pt x="428" y="341"/>
                    </a:moveTo>
                    <a:cubicBezTo>
                      <a:pt x="428" y="446"/>
                      <a:pt x="342" y="532"/>
                      <a:pt x="237" y="532"/>
                    </a:cubicBezTo>
                    <a:cubicBezTo>
                      <a:pt x="131" y="532"/>
                      <a:pt x="45" y="446"/>
                      <a:pt x="45" y="341"/>
                    </a:cubicBezTo>
                    <a:cubicBezTo>
                      <a:pt x="45" y="75"/>
                      <a:pt x="45" y="75"/>
                      <a:pt x="45" y="75"/>
                    </a:cubicBezTo>
                    <a:cubicBezTo>
                      <a:pt x="85" y="63"/>
                      <a:pt x="163" y="45"/>
                      <a:pt x="237" y="45"/>
                    </a:cubicBezTo>
                    <a:cubicBezTo>
                      <a:pt x="317" y="45"/>
                      <a:pt x="390" y="63"/>
                      <a:pt x="428" y="75"/>
                    </a:cubicBezTo>
                    <a:lnTo>
                      <a:pt x="428" y="341"/>
                    </a:lnTo>
                    <a:close/>
                  </a:path>
                </a:pathLst>
              </a:custGeom>
              <a:solidFill>
                <a:srgbClr val="E2E9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Freeform 1206"/>
              <p:cNvSpPr>
                <a:spLocks/>
              </p:cNvSpPr>
              <p:nvPr/>
            </p:nvSpPr>
            <p:spPr bwMode="auto">
              <a:xfrm>
                <a:off x="3813176" y="-2078038"/>
                <a:ext cx="209550" cy="125413"/>
              </a:xfrm>
              <a:custGeom>
                <a:avLst/>
                <a:gdLst>
                  <a:gd name="T0" fmla="*/ 34 w 177"/>
                  <a:gd name="T1" fmla="*/ 92 h 105"/>
                  <a:gd name="T2" fmla="*/ 34 w 177"/>
                  <a:gd name="T3" fmla="*/ 88 h 105"/>
                  <a:gd name="T4" fmla="*/ 50 w 177"/>
                  <a:gd name="T5" fmla="*/ 49 h 105"/>
                  <a:gd name="T6" fmla="*/ 89 w 177"/>
                  <a:gd name="T7" fmla="*/ 33 h 105"/>
                  <a:gd name="T8" fmla="*/ 127 w 177"/>
                  <a:gd name="T9" fmla="*/ 49 h 105"/>
                  <a:gd name="T10" fmla="*/ 143 w 177"/>
                  <a:gd name="T11" fmla="*/ 88 h 105"/>
                  <a:gd name="T12" fmla="*/ 143 w 177"/>
                  <a:gd name="T13" fmla="*/ 103 h 105"/>
                  <a:gd name="T14" fmla="*/ 144 w 177"/>
                  <a:gd name="T15" fmla="*/ 105 h 105"/>
                  <a:gd name="T16" fmla="*/ 145 w 177"/>
                  <a:gd name="T17" fmla="*/ 105 h 105"/>
                  <a:gd name="T18" fmla="*/ 175 w 177"/>
                  <a:gd name="T19" fmla="*/ 105 h 105"/>
                  <a:gd name="T20" fmla="*/ 176 w 177"/>
                  <a:gd name="T21" fmla="*/ 105 h 105"/>
                  <a:gd name="T22" fmla="*/ 177 w 177"/>
                  <a:gd name="T23" fmla="*/ 103 h 105"/>
                  <a:gd name="T24" fmla="*/ 177 w 177"/>
                  <a:gd name="T25" fmla="*/ 88 h 105"/>
                  <a:gd name="T26" fmla="*/ 89 w 177"/>
                  <a:gd name="T27" fmla="*/ 0 h 105"/>
                  <a:gd name="T28" fmla="*/ 0 w 177"/>
                  <a:gd name="T29" fmla="*/ 88 h 105"/>
                  <a:gd name="T30" fmla="*/ 0 w 177"/>
                  <a:gd name="T31" fmla="*/ 103 h 105"/>
                  <a:gd name="T32" fmla="*/ 1 w 177"/>
                  <a:gd name="T33" fmla="*/ 105 h 105"/>
                  <a:gd name="T34" fmla="*/ 2 w 177"/>
                  <a:gd name="T35" fmla="*/ 105 h 105"/>
                  <a:gd name="T36" fmla="*/ 32 w 177"/>
                  <a:gd name="T37" fmla="*/ 105 h 105"/>
                  <a:gd name="T38" fmla="*/ 34 w 177"/>
                  <a:gd name="T39" fmla="*/ 103 h 105"/>
                  <a:gd name="T40" fmla="*/ 32 w 177"/>
                  <a:gd name="T41" fmla="*/ 102 h 105"/>
                  <a:gd name="T42" fmla="*/ 4 w 177"/>
                  <a:gd name="T43" fmla="*/ 102 h 105"/>
                  <a:gd name="T44" fmla="*/ 4 w 177"/>
                  <a:gd name="T45" fmla="*/ 88 h 105"/>
                  <a:gd name="T46" fmla="*/ 29 w 177"/>
                  <a:gd name="T47" fmla="*/ 28 h 105"/>
                  <a:gd name="T48" fmla="*/ 89 w 177"/>
                  <a:gd name="T49" fmla="*/ 4 h 105"/>
                  <a:gd name="T50" fmla="*/ 148 w 177"/>
                  <a:gd name="T51" fmla="*/ 28 h 105"/>
                  <a:gd name="T52" fmla="*/ 173 w 177"/>
                  <a:gd name="T53" fmla="*/ 88 h 105"/>
                  <a:gd name="T54" fmla="*/ 173 w 177"/>
                  <a:gd name="T55" fmla="*/ 102 h 105"/>
                  <a:gd name="T56" fmla="*/ 147 w 177"/>
                  <a:gd name="T57" fmla="*/ 102 h 105"/>
                  <a:gd name="T58" fmla="*/ 147 w 177"/>
                  <a:gd name="T59" fmla="*/ 88 h 105"/>
                  <a:gd name="T60" fmla="*/ 89 w 177"/>
                  <a:gd name="T61" fmla="*/ 30 h 105"/>
                  <a:gd name="T62" fmla="*/ 30 w 177"/>
                  <a:gd name="T63" fmla="*/ 88 h 105"/>
                  <a:gd name="T64" fmla="*/ 30 w 177"/>
                  <a:gd name="T65" fmla="*/ 92 h 105"/>
                  <a:gd name="T66" fmla="*/ 32 w 177"/>
                  <a:gd name="T67" fmla="*/ 94 h 105"/>
                  <a:gd name="T68" fmla="*/ 34 w 177"/>
                  <a:gd name="T69" fmla="*/ 92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77" h="105">
                    <a:moveTo>
                      <a:pt x="34" y="92"/>
                    </a:moveTo>
                    <a:cubicBezTo>
                      <a:pt x="34" y="88"/>
                      <a:pt x="34" y="88"/>
                      <a:pt x="34" y="88"/>
                    </a:cubicBezTo>
                    <a:cubicBezTo>
                      <a:pt x="34" y="73"/>
                      <a:pt x="40" y="59"/>
                      <a:pt x="50" y="49"/>
                    </a:cubicBezTo>
                    <a:cubicBezTo>
                      <a:pt x="60" y="40"/>
                      <a:pt x="73" y="33"/>
                      <a:pt x="89" y="33"/>
                    </a:cubicBezTo>
                    <a:cubicBezTo>
                      <a:pt x="104" y="33"/>
                      <a:pt x="117" y="40"/>
                      <a:pt x="127" y="49"/>
                    </a:cubicBezTo>
                    <a:cubicBezTo>
                      <a:pt x="137" y="59"/>
                      <a:pt x="143" y="73"/>
                      <a:pt x="143" y="88"/>
                    </a:cubicBezTo>
                    <a:cubicBezTo>
                      <a:pt x="143" y="103"/>
                      <a:pt x="143" y="103"/>
                      <a:pt x="143" y="103"/>
                    </a:cubicBezTo>
                    <a:cubicBezTo>
                      <a:pt x="143" y="104"/>
                      <a:pt x="143" y="104"/>
                      <a:pt x="144" y="105"/>
                    </a:cubicBezTo>
                    <a:cubicBezTo>
                      <a:pt x="144" y="105"/>
                      <a:pt x="145" y="105"/>
                      <a:pt x="145" y="105"/>
                    </a:cubicBezTo>
                    <a:cubicBezTo>
                      <a:pt x="175" y="105"/>
                      <a:pt x="175" y="105"/>
                      <a:pt x="175" y="105"/>
                    </a:cubicBezTo>
                    <a:cubicBezTo>
                      <a:pt x="175" y="105"/>
                      <a:pt x="176" y="105"/>
                      <a:pt x="176" y="105"/>
                    </a:cubicBezTo>
                    <a:cubicBezTo>
                      <a:pt x="177" y="104"/>
                      <a:pt x="177" y="104"/>
                      <a:pt x="177" y="103"/>
                    </a:cubicBezTo>
                    <a:cubicBezTo>
                      <a:pt x="177" y="88"/>
                      <a:pt x="177" y="88"/>
                      <a:pt x="177" y="88"/>
                    </a:cubicBezTo>
                    <a:cubicBezTo>
                      <a:pt x="177" y="39"/>
                      <a:pt x="137" y="0"/>
                      <a:pt x="89" y="0"/>
                    </a:cubicBezTo>
                    <a:cubicBezTo>
                      <a:pt x="40" y="0"/>
                      <a:pt x="0" y="39"/>
                      <a:pt x="0" y="88"/>
                    </a:cubicBezTo>
                    <a:cubicBezTo>
                      <a:pt x="0" y="103"/>
                      <a:pt x="0" y="103"/>
                      <a:pt x="0" y="103"/>
                    </a:cubicBezTo>
                    <a:cubicBezTo>
                      <a:pt x="0" y="104"/>
                      <a:pt x="1" y="104"/>
                      <a:pt x="1" y="105"/>
                    </a:cubicBezTo>
                    <a:cubicBezTo>
                      <a:pt x="1" y="105"/>
                      <a:pt x="2" y="105"/>
                      <a:pt x="2" y="105"/>
                    </a:cubicBezTo>
                    <a:cubicBezTo>
                      <a:pt x="32" y="105"/>
                      <a:pt x="32" y="105"/>
                      <a:pt x="32" y="105"/>
                    </a:cubicBezTo>
                    <a:cubicBezTo>
                      <a:pt x="33" y="105"/>
                      <a:pt x="34" y="104"/>
                      <a:pt x="34" y="103"/>
                    </a:cubicBezTo>
                    <a:cubicBezTo>
                      <a:pt x="34" y="102"/>
                      <a:pt x="33" y="102"/>
                      <a:pt x="32" y="102"/>
                    </a:cubicBezTo>
                    <a:cubicBezTo>
                      <a:pt x="4" y="102"/>
                      <a:pt x="4" y="102"/>
                      <a:pt x="4" y="102"/>
                    </a:cubicBezTo>
                    <a:cubicBezTo>
                      <a:pt x="4" y="88"/>
                      <a:pt x="4" y="88"/>
                      <a:pt x="4" y="88"/>
                    </a:cubicBezTo>
                    <a:cubicBezTo>
                      <a:pt x="4" y="65"/>
                      <a:pt x="13" y="44"/>
                      <a:pt x="29" y="28"/>
                    </a:cubicBezTo>
                    <a:cubicBezTo>
                      <a:pt x="44" y="13"/>
                      <a:pt x="65" y="4"/>
                      <a:pt x="89" y="4"/>
                    </a:cubicBezTo>
                    <a:cubicBezTo>
                      <a:pt x="112" y="4"/>
                      <a:pt x="133" y="13"/>
                      <a:pt x="148" y="28"/>
                    </a:cubicBezTo>
                    <a:cubicBezTo>
                      <a:pt x="164" y="44"/>
                      <a:pt x="173" y="65"/>
                      <a:pt x="173" y="88"/>
                    </a:cubicBezTo>
                    <a:cubicBezTo>
                      <a:pt x="173" y="102"/>
                      <a:pt x="173" y="102"/>
                      <a:pt x="173" y="102"/>
                    </a:cubicBezTo>
                    <a:cubicBezTo>
                      <a:pt x="147" y="102"/>
                      <a:pt x="147" y="102"/>
                      <a:pt x="147" y="102"/>
                    </a:cubicBezTo>
                    <a:cubicBezTo>
                      <a:pt x="147" y="88"/>
                      <a:pt x="147" y="88"/>
                      <a:pt x="147" y="88"/>
                    </a:cubicBezTo>
                    <a:cubicBezTo>
                      <a:pt x="147" y="56"/>
                      <a:pt x="121" y="30"/>
                      <a:pt x="89" y="30"/>
                    </a:cubicBezTo>
                    <a:cubicBezTo>
                      <a:pt x="56" y="30"/>
                      <a:pt x="30" y="56"/>
                      <a:pt x="30" y="88"/>
                    </a:cubicBezTo>
                    <a:cubicBezTo>
                      <a:pt x="30" y="92"/>
                      <a:pt x="30" y="92"/>
                      <a:pt x="30" y="92"/>
                    </a:cubicBezTo>
                    <a:cubicBezTo>
                      <a:pt x="30" y="93"/>
                      <a:pt x="31" y="94"/>
                      <a:pt x="32" y="94"/>
                    </a:cubicBezTo>
                    <a:cubicBezTo>
                      <a:pt x="33" y="94"/>
                      <a:pt x="34" y="93"/>
                      <a:pt x="34" y="92"/>
                    </a:cubicBezTo>
                    <a:close/>
                  </a:path>
                </a:pathLst>
              </a:custGeom>
              <a:solidFill>
                <a:srgbClr val="4D4D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Freeform 1207"/>
              <p:cNvSpPr>
                <a:spLocks/>
              </p:cNvSpPr>
              <p:nvPr/>
            </p:nvSpPr>
            <p:spPr bwMode="auto">
              <a:xfrm>
                <a:off x="3879851" y="-1906588"/>
                <a:ext cx="76200" cy="106363"/>
              </a:xfrm>
              <a:custGeom>
                <a:avLst/>
                <a:gdLst>
                  <a:gd name="T0" fmla="*/ 63 w 63"/>
                  <a:gd name="T1" fmla="*/ 32 h 90"/>
                  <a:gd name="T2" fmla="*/ 32 w 63"/>
                  <a:gd name="T3" fmla="*/ 0 h 90"/>
                  <a:gd name="T4" fmla="*/ 0 w 63"/>
                  <a:gd name="T5" fmla="*/ 32 h 90"/>
                  <a:gd name="T6" fmla="*/ 17 w 63"/>
                  <a:gd name="T7" fmla="*/ 59 h 90"/>
                  <a:gd name="T8" fmla="*/ 10 w 63"/>
                  <a:gd name="T9" fmla="*/ 90 h 90"/>
                  <a:gd name="T10" fmla="*/ 32 w 63"/>
                  <a:gd name="T11" fmla="*/ 90 h 90"/>
                  <a:gd name="T12" fmla="*/ 54 w 63"/>
                  <a:gd name="T13" fmla="*/ 90 h 90"/>
                  <a:gd name="T14" fmla="*/ 46 w 63"/>
                  <a:gd name="T15" fmla="*/ 59 h 90"/>
                  <a:gd name="T16" fmla="*/ 63 w 63"/>
                  <a:gd name="T17" fmla="*/ 32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90">
                    <a:moveTo>
                      <a:pt x="63" y="32"/>
                    </a:moveTo>
                    <a:cubicBezTo>
                      <a:pt x="63" y="14"/>
                      <a:pt x="49" y="0"/>
                      <a:pt x="32" y="0"/>
                    </a:cubicBezTo>
                    <a:cubicBezTo>
                      <a:pt x="14" y="0"/>
                      <a:pt x="0" y="14"/>
                      <a:pt x="0" y="32"/>
                    </a:cubicBezTo>
                    <a:cubicBezTo>
                      <a:pt x="0" y="44"/>
                      <a:pt x="7" y="54"/>
                      <a:pt x="17" y="59"/>
                    </a:cubicBezTo>
                    <a:cubicBezTo>
                      <a:pt x="10" y="90"/>
                      <a:pt x="10" y="90"/>
                      <a:pt x="10" y="90"/>
                    </a:cubicBezTo>
                    <a:cubicBezTo>
                      <a:pt x="32" y="90"/>
                      <a:pt x="32" y="90"/>
                      <a:pt x="32" y="90"/>
                    </a:cubicBezTo>
                    <a:cubicBezTo>
                      <a:pt x="54" y="90"/>
                      <a:pt x="54" y="90"/>
                      <a:pt x="54" y="90"/>
                    </a:cubicBezTo>
                    <a:cubicBezTo>
                      <a:pt x="46" y="59"/>
                      <a:pt x="46" y="59"/>
                      <a:pt x="46" y="59"/>
                    </a:cubicBezTo>
                    <a:cubicBezTo>
                      <a:pt x="56" y="54"/>
                      <a:pt x="63" y="44"/>
                      <a:pt x="63" y="32"/>
                    </a:cubicBezTo>
                    <a:close/>
                  </a:path>
                </a:pathLst>
              </a:custGeom>
              <a:solidFill>
                <a:srgbClr val="4D4D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Freeform 1208"/>
              <p:cNvSpPr>
                <a:spLocks/>
              </p:cNvSpPr>
              <p:nvPr/>
            </p:nvSpPr>
            <p:spPr bwMode="auto">
              <a:xfrm>
                <a:off x="3633788" y="-2166938"/>
                <a:ext cx="58738" cy="42863"/>
              </a:xfrm>
              <a:custGeom>
                <a:avLst/>
                <a:gdLst>
                  <a:gd name="T0" fmla="*/ 1 w 49"/>
                  <a:gd name="T1" fmla="*/ 3 h 36"/>
                  <a:gd name="T2" fmla="*/ 46 w 49"/>
                  <a:gd name="T3" fmla="*/ 35 h 36"/>
                  <a:gd name="T4" fmla="*/ 48 w 49"/>
                  <a:gd name="T5" fmla="*/ 35 h 36"/>
                  <a:gd name="T6" fmla="*/ 48 w 49"/>
                  <a:gd name="T7" fmla="*/ 32 h 36"/>
                  <a:gd name="T8" fmla="*/ 3 w 49"/>
                  <a:gd name="T9" fmla="*/ 0 h 36"/>
                  <a:gd name="T10" fmla="*/ 1 w 49"/>
                  <a:gd name="T11" fmla="*/ 1 h 36"/>
                  <a:gd name="T12" fmla="*/ 1 w 49"/>
                  <a:gd name="T13" fmla="*/ 3 h 36"/>
                </a:gdLst>
                <a:ahLst/>
                <a:cxnLst>
                  <a:cxn ang="0">
                    <a:pos x="T0" y="T1"/>
                  </a:cxn>
                  <a:cxn ang="0">
                    <a:pos x="T2" y="T3"/>
                  </a:cxn>
                  <a:cxn ang="0">
                    <a:pos x="T4" y="T5"/>
                  </a:cxn>
                  <a:cxn ang="0">
                    <a:pos x="T6" y="T7"/>
                  </a:cxn>
                  <a:cxn ang="0">
                    <a:pos x="T8" y="T9"/>
                  </a:cxn>
                  <a:cxn ang="0">
                    <a:pos x="T10" y="T11"/>
                  </a:cxn>
                  <a:cxn ang="0">
                    <a:pos x="T12" y="T13"/>
                  </a:cxn>
                </a:cxnLst>
                <a:rect l="0" t="0" r="r" b="b"/>
                <a:pathLst>
                  <a:path w="49" h="36">
                    <a:moveTo>
                      <a:pt x="1" y="3"/>
                    </a:moveTo>
                    <a:cubicBezTo>
                      <a:pt x="46" y="35"/>
                      <a:pt x="46" y="35"/>
                      <a:pt x="46" y="35"/>
                    </a:cubicBezTo>
                    <a:cubicBezTo>
                      <a:pt x="47" y="36"/>
                      <a:pt x="48" y="36"/>
                      <a:pt x="48" y="35"/>
                    </a:cubicBezTo>
                    <a:cubicBezTo>
                      <a:pt x="49" y="34"/>
                      <a:pt x="49" y="33"/>
                      <a:pt x="48" y="32"/>
                    </a:cubicBezTo>
                    <a:cubicBezTo>
                      <a:pt x="3" y="0"/>
                      <a:pt x="3" y="0"/>
                      <a:pt x="3" y="0"/>
                    </a:cubicBezTo>
                    <a:cubicBezTo>
                      <a:pt x="2" y="0"/>
                      <a:pt x="1" y="0"/>
                      <a:pt x="1" y="1"/>
                    </a:cubicBezTo>
                    <a:cubicBezTo>
                      <a:pt x="0" y="1"/>
                      <a:pt x="0" y="3"/>
                      <a:pt x="1" y="3"/>
                    </a:cubicBezTo>
                  </a:path>
                </a:pathLst>
              </a:custGeom>
              <a:solidFill>
                <a:srgbClr val="4D4D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Freeform 1209"/>
              <p:cNvSpPr>
                <a:spLocks/>
              </p:cNvSpPr>
              <p:nvPr/>
            </p:nvSpPr>
            <p:spPr bwMode="auto">
              <a:xfrm>
                <a:off x="4143376" y="-2166938"/>
                <a:ext cx="58738" cy="42863"/>
              </a:xfrm>
              <a:custGeom>
                <a:avLst/>
                <a:gdLst>
                  <a:gd name="T0" fmla="*/ 46 w 49"/>
                  <a:gd name="T1" fmla="*/ 0 h 36"/>
                  <a:gd name="T2" fmla="*/ 1 w 49"/>
                  <a:gd name="T3" fmla="*/ 32 h 36"/>
                  <a:gd name="T4" fmla="*/ 1 w 49"/>
                  <a:gd name="T5" fmla="*/ 35 h 36"/>
                  <a:gd name="T6" fmla="*/ 3 w 49"/>
                  <a:gd name="T7" fmla="*/ 35 h 36"/>
                  <a:gd name="T8" fmla="*/ 48 w 49"/>
                  <a:gd name="T9" fmla="*/ 3 h 36"/>
                  <a:gd name="T10" fmla="*/ 48 w 49"/>
                  <a:gd name="T11" fmla="*/ 1 h 36"/>
                  <a:gd name="T12" fmla="*/ 46 w 49"/>
                  <a:gd name="T13" fmla="*/ 0 h 36"/>
                </a:gdLst>
                <a:ahLst/>
                <a:cxnLst>
                  <a:cxn ang="0">
                    <a:pos x="T0" y="T1"/>
                  </a:cxn>
                  <a:cxn ang="0">
                    <a:pos x="T2" y="T3"/>
                  </a:cxn>
                  <a:cxn ang="0">
                    <a:pos x="T4" y="T5"/>
                  </a:cxn>
                  <a:cxn ang="0">
                    <a:pos x="T6" y="T7"/>
                  </a:cxn>
                  <a:cxn ang="0">
                    <a:pos x="T8" y="T9"/>
                  </a:cxn>
                  <a:cxn ang="0">
                    <a:pos x="T10" y="T11"/>
                  </a:cxn>
                  <a:cxn ang="0">
                    <a:pos x="T12" y="T13"/>
                  </a:cxn>
                </a:cxnLst>
                <a:rect l="0" t="0" r="r" b="b"/>
                <a:pathLst>
                  <a:path w="49" h="36">
                    <a:moveTo>
                      <a:pt x="46" y="0"/>
                    </a:moveTo>
                    <a:cubicBezTo>
                      <a:pt x="1" y="32"/>
                      <a:pt x="1" y="32"/>
                      <a:pt x="1" y="32"/>
                    </a:cubicBezTo>
                    <a:cubicBezTo>
                      <a:pt x="0" y="33"/>
                      <a:pt x="0" y="34"/>
                      <a:pt x="1" y="35"/>
                    </a:cubicBezTo>
                    <a:cubicBezTo>
                      <a:pt x="1" y="36"/>
                      <a:pt x="2" y="36"/>
                      <a:pt x="3" y="35"/>
                    </a:cubicBezTo>
                    <a:cubicBezTo>
                      <a:pt x="48" y="3"/>
                      <a:pt x="48" y="3"/>
                      <a:pt x="48" y="3"/>
                    </a:cubicBezTo>
                    <a:cubicBezTo>
                      <a:pt x="49" y="3"/>
                      <a:pt x="49" y="1"/>
                      <a:pt x="48" y="1"/>
                    </a:cubicBezTo>
                    <a:cubicBezTo>
                      <a:pt x="48" y="0"/>
                      <a:pt x="47" y="0"/>
                      <a:pt x="46" y="0"/>
                    </a:cubicBezTo>
                  </a:path>
                </a:pathLst>
              </a:custGeom>
              <a:solidFill>
                <a:srgbClr val="4D4D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1210"/>
              <p:cNvSpPr>
                <a:spLocks/>
              </p:cNvSpPr>
              <p:nvPr/>
            </p:nvSpPr>
            <p:spPr bwMode="auto">
              <a:xfrm>
                <a:off x="3633788" y="-2219325"/>
                <a:ext cx="568325" cy="692150"/>
              </a:xfrm>
              <a:custGeom>
                <a:avLst/>
                <a:gdLst>
                  <a:gd name="T0" fmla="*/ 476 w 477"/>
                  <a:gd name="T1" fmla="*/ 43 h 581"/>
                  <a:gd name="T2" fmla="*/ 239 w 477"/>
                  <a:gd name="T3" fmla="*/ 0 h 581"/>
                  <a:gd name="T4" fmla="*/ 2 w 477"/>
                  <a:gd name="T5" fmla="*/ 43 h 581"/>
                  <a:gd name="T6" fmla="*/ 0 w 477"/>
                  <a:gd name="T7" fmla="*/ 45 h 581"/>
                  <a:gd name="T8" fmla="*/ 0 w 477"/>
                  <a:gd name="T9" fmla="*/ 343 h 581"/>
                  <a:gd name="T10" fmla="*/ 239 w 477"/>
                  <a:gd name="T11" fmla="*/ 581 h 581"/>
                  <a:gd name="T12" fmla="*/ 477 w 477"/>
                  <a:gd name="T13" fmla="*/ 343 h 581"/>
                  <a:gd name="T14" fmla="*/ 477 w 477"/>
                  <a:gd name="T15" fmla="*/ 61 h 581"/>
                  <a:gd name="T16" fmla="*/ 475 w 477"/>
                  <a:gd name="T17" fmla="*/ 59 h 581"/>
                  <a:gd name="T18" fmla="*/ 473 w 477"/>
                  <a:gd name="T19" fmla="*/ 61 h 581"/>
                  <a:gd name="T20" fmla="*/ 473 w 477"/>
                  <a:gd name="T21" fmla="*/ 343 h 581"/>
                  <a:gd name="T22" fmla="*/ 404 w 477"/>
                  <a:gd name="T23" fmla="*/ 508 h 581"/>
                  <a:gd name="T24" fmla="*/ 239 w 477"/>
                  <a:gd name="T25" fmla="*/ 577 h 581"/>
                  <a:gd name="T26" fmla="*/ 73 w 477"/>
                  <a:gd name="T27" fmla="*/ 508 h 581"/>
                  <a:gd name="T28" fmla="*/ 4 w 477"/>
                  <a:gd name="T29" fmla="*/ 343 h 581"/>
                  <a:gd name="T30" fmla="*/ 4 w 477"/>
                  <a:gd name="T31" fmla="*/ 45 h 581"/>
                  <a:gd name="T32" fmla="*/ 2 w 477"/>
                  <a:gd name="T33" fmla="*/ 45 h 581"/>
                  <a:gd name="T34" fmla="*/ 3 w 477"/>
                  <a:gd name="T35" fmla="*/ 46 h 581"/>
                  <a:gd name="T36" fmla="*/ 3 w 477"/>
                  <a:gd name="T37" fmla="*/ 46 h 581"/>
                  <a:gd name="T38" fmla="*/ 239 w 477"/>
                  <a:gd name="T39" fmla="*/ 4 h 581"/>
                  <a:gd name="T40" fmla="*/ 404 w 477"/>
                  <a:gd name="T41" fmla="*/ 25 h 581"/>
                  <a:gd name="T42" fmla="*/ 455 w 477"/>
                  <a:gd name="T43" fmla="*/ 40 h 581"/>
                  <a:gd name="T44" fmla="*/ 469 w 477"/>
                  <a:gd name="T45" fmla="*/ 45 h 581"/>
                  <a:gd name="T46" fmla="*/ 473 w 477"/>
                  <a:gd name="T47" fmla="*/ 46 h 581"/>
                  <a:gd name="T48" fmla="*/ 474 w 477"/>
                  <a:gd name="T49" fmla="*/ 46 h 581"/>
                  <a:gd name="T50" fmla="*/ 474 w 477"/>
                  <a:gd name="T51" fmla="*/ 46 h 581"/>
                  <a:gd name="T52" fmla="*/ 477 w 477"/>
                  <a:gd name="T53" fmla="*/ 45 h 581"/>
                  <a:gd name="T54" fmla="*/ 476 w 477"/>
                  <a:gd name="T55" fmla="*/ 43 h 5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77" h="581">
                    <a:moveTo>
                      <a:pt x="476" y="43"/>
                    </a:moveTo>
                    <a:cubicBezTo>
                      <a:pt x="475" y="43"/>
                      <a:pt x="367" y="0"/>
                      <a:pt x="239" y="0"/>
                    </a:cubicBezTo>
                    <a:cubicBezTo>
                      <a:pt x="110" y="0"/>
                      <a:pt x="2" y="43"/>
                      <a:pt x="2" y="43"/>
                    </a:cubicBezTo>
                    <a:cubicBezTo>
                      <a:pt x="1" y="43"/>
                      <a:pt x="0" y="44"/>
                      <a:pt x="0" y="45"/>
                    </a:cubicBezTo>
                    <a:cubicBezTo>
                      <a:pt x="0" y="343"/>
                      <a:pt x="0" y="343"/>
                      <a:pt x="0" y="343"/>
                    </a:cubicBezTo>
                    <a:cubicBezTo>
                      <a:pt x="0" y="474"/>
                      <a:pt x="107" y="581"/>
                      <a:pt x="239" y="581"/>
                    </a:cubicBezTo>
                    <a:cubicBezTo>
                      <a:pt x="370" y="581"/>
                      <a:pt x="477" y="474"/>
                      <a:pt x="477" y="343"/>
                    </a:cubicBezTo>
                    <a:cubicBezTo>
                      <a:pt x="477" y="61"/>
                      <a:pt x="477" y="61"/>
                      <a:pt x="477" y="61"/>
                    </a:cubicBezTo>
                    <a:cubicBezTo>
                      <a:pt x="477" y="60"/>
                      <a:pt x="476" y="59"/>
                      <a:pt x="475" y="59"/>
                    </a:cubicBezTo>
                    <a:cubicBezTo>
                      <a:pt x="474" y="59"/>
                      <a:pt x="473" y="60"/>
                      <a:pt x="473" y="61"/>
                    </a:cubicBezTo>
                    <a:cubicBezTo>
                      <a:pt x="473" y="343"/>
                      <a:pt x="473" y="343"/>
                      <a:pt x="473" y="343"/>
                    </a:cubicBezTo>
                    <a:cubicBezTo>
                      <a:pt x="473" y="407"/>
                      <a:pt x="447" y="466"/>
                      <a:pt x="404" y="508"/>
                    </a:cubicBezTo>
                    <a:cubicBezTo>
                      <a:pt x="362" y="551"/>
                      <a:pt x="303" y="577"/>
                      <a:pt x="239" y="577"/>
                    </a:cubicBezTo>
                    <a:cubicBezTo>
                      <a:pt x="174" y="577"/>
                      <a:pt x="115" y="551"/>
                      <a:pt x="73" y="508"/>
                    </a:cubicBezTo>
                    <a:cubicBezTo>
                      <a:pt x="30" y="466"/>
                      <a:pt x="4" y="407"/>
                      <a:pt x="4" y="343"/>
                    </a:cubicBezTo>
                    <a:cubicBezTo>
                      <a:pt x="4" y="45"/>
                      <a:pt x="4" y="45"/>
                      <a:pt x="4" y="45"/>
                    </a:cubicBezTo>
                    <a:cubicBezTo>
                      <a:pt x="2" y="45"/>
                      <a:pt x="2" y="45"/>
                      <a:pt x="2" y="45"/>
                    </a:cubicBezTo>
                    <a:cubicBezTo>
                      <a:pt x="3" y="46"/>
                      <a:pt x="3" y="46"/>
                      <a:pt x="3" y="46"/>
                    </a:cubicBezTo>
                    <a:cubicBezTo>
                      <a:pt x="3" y="46"/>
                      <a:pt x="3" y="46"/>
                      <a:pt x="3" y="46"/>
                    </a:cubicBezTo>
                    <a:cubicBezTo>
                      <a:pt x="10" y="44"/>
                      <a:pt x="115" y="4"/>
                      <a:pt x="239" y="4"/>
                    </a:cubicBezTo>
                    <a:cubicBezTo>
                      <a:pt x="302" y="4"/>
                      <a:pt x="361" y="15"/>
                      <a:pt x="404" y="25"/>
                    </a:cubicBezTo>
                    <a:cubicBezTo>
                      <a:pt x="426" y="31"/>
                      <a:pt x="443" y="36"/>
                      <a:pt x="455" y="40"/>
                    </a:cubicBezTo>
                    <a:cubicBezTo>
                      <a:pt x="461" y="42"/>
                      <a:pt x="466" y="43"/>
                      <a:pt x="469" y="45"/>
                    </a:cubicBezTo>
                    <a:cubicBezTo>
                      <a:pt x="471" y="45"/>
                      <a:pt x="472" y="46"/>
                      <a:pt x="473" y="46"/>
                    </a:cubicBezTo>
                    <a:cubicBezTo>
                      <a:pt x="473" y="46"/>
                      <a:pt x="474" y="46"/>
                      <a:pt x="474" y="46"/>
                    </a:cubicBezTo>
                    <a:cubicBezTo>
                      <a:pt x="474" y="46"/>
                      <a:pt x="474" y="46"/>
                      <a:pt x="474" y="46"/>
                    </a:cubicBezTo>
                    <a:cubicBezTo>
                      <a:pt x="475" y="47"/>
                      <a:pt x="476" y="46"/>
                      <a:pt x="477" y="45"/>
                    </a:cubicBezTo>
                    <a:cubicBezTo>
                      <a:pt x="477" y="44"/>
                      <a:pt x="477" y="43"/>
                      <a:pt x="476" y="43"/>
                    </a:cubicBezTo>
                    <a:close/>
                  </a:path>
                </a:pathLst>
              </a:custGeom>
              <a:solidFill>
                <a:srgbClr val="4D4D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1212"/>
              <p:cNvSpPr>
                <a:spLocks/>
              </p:cNvSpPr>
              <p:nvPr/>
            </p:nvSpPr>
            <p:spPr bwMode="auto">
              <a:xfrm>
                <a:off x="3687763" y="-2165351"/>
                <a:ext cx="460375" cy="584200"/>
              </a:xfrm>
              <a:custGeom>
                <a:avLst/>
                <a:gdLst>
                  <a:gd name="T0" fmla="*/ 13 w 387"/>
                  <a:gd name="T1" fmla="*/ 31 h 491"/>
                  <a:gd name="T2" fmla="*/ 194 w 387"/>
                  <a:gd name="T3" fmla="*/ 4 h 491"/>
                  <a:gd name="T4" fmla="*/ 385 w 387"/>
                  <a:gd name="T5" fmla="*/ 34 h 491"/>
                  <a:gd name="T6" fmla="*/ 385 w 387"/>
                  <a:gd name="T7" fmla="*/ 32 h 491"/>
                  <a:gd name="T8" fmla="*/ 383 w 387"/>
                  <a:gd name="T9" fmla="*/ 32 h 491"/>
                  <a:gd name="T10" fmla="*/ 383 w 387"/>
                  <a:gd name="T11" fmla="*/ 298 h 491"/>
                  <a:gd name="T12" fmla="*/ 328 w 387"/>
                  <a:gd name="T13" fmla="*/ 432 h 491"/>
                  <a:gd name="T14" fmla="*/ 194 w 387"/>
                  <a:gd name="T15" fmla="*/ 487 h 491"/>
                  <a:gd name="T16" fmla="*/ 59 w 387"/>
                  <a:gd name="T17" fmla="*/ 432 h 491"/>
                  <a:gd name="T18" fmla="*/ 4 w 387"/>
                  <a:gd name="T19" fmla="*/ 298 h 491"/>
                  <a:gd name="T20" fmla="*/ 4 w 387"/>
                  <a:gd name="T21" fmla="*/ 32 h 491"/>
                  <a:gd name="T22" fmla="*/ 2 w 387"/>
                  <a:gd name="T23" fmla="*/ 30 h 491"/>
                  <a:gd name="T24" fmla="*/ 0 w 387"/>
                  <a:gd name="T25" fmla="*/ 32 h 491"/>
                  <a:gd name="T26" fmla="*/ 0 w 387"/>
                  <a:gd name="T27" fmla="*/ 298 h 491"/>
                  <a:gd name="T28" fmla="*/ 194 w 387"/>
                  <a:gd name="T29" fmla="*/ 491 h 491"/>
                  <a:gd name="T30" fmla="*/ 387 w 387"/>
                  <a:gd name="T31" fmla="*/ 298 h 491"/>
                  <a:gd name="T32" fmla="*/ 387 w 387"/>
                  <a:gd name="T33" fmla="*/ 32 h 491"/>
                  <a:gd name="T34" fmla="*/ 386 w 387"/>
                  <a:gd name="T35" fmla="*/ 30 h 491"/>
                  <a:gd name="T36" fmla="*/ 194 w 387"/>
                  <a:gd name="T37" fmla="*/ 0 h 491"/>
                  <a:gd name="T38" fmla="*/ 12 w 387"/>
                  <a:gd name="T39" fmla="*/ 27 h 491"/>
                  <a:gd name="T40" fmla="*/ 11 w 387"/>
                  <a:gd name="T41" fmla="*/ 29 h 491"/>
                  <a:gd name="T42" fmla="*/ 13 w 387"/>
                  <a:gd name="T43" fmla="*/ 31 h 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87" h="491">
                    <a:moveTo>
                      <a:pt x="13" y="31"/>
                    </a:moveTo>
                    <a:cubicBezTo>
                      <a:pt x="53" y="19"/>
                      <a:pt x="120" y="4"/>
                      <a:pt x="194" y="4"/>
                    </a:cubicBezTo>
                    <a:cubicBezTo>
                      <a:pt x="274" y="4"/>
                      <a:pt x="346" y="22"/>
                      <a:pt x="385" y="34"/>
                    </a:cubicBezTo>
                    <a:cubicBezTo>
                      <a:pt x="385" y="32"/>
                      <a:pt x="385" y="32"/>
                      <a:pt x="385" y="32"/>
                    </a:cubicBezTo>
                    <a:cubicBezTo>
                      <a:pt x="383" y="32"/>
                      <a:pt x="383" y="32"/>
                      <a:pt x="383" y="32"/>
                    </a:cubicBezTo>
                    <a:cubicBezTo>
                      <a:pt x="383" y="298"/>
                      <a:pt x="383" y="298"/>
                      <a:pt x="383" y="298"/>
                    </a:cubicBezTo>
                    <a:cubicBezTo>
                      <a:pt x="383" y="350"/>
                      <a:pt x="362" y="397"/>
                      <a:pt x="328" y="432"/>
                    </a:cubicBezTo>
                    <a:cubicBezTo>
                      <a:pt x="293" y="466"/>
                      <a:pt x="246" y="487"/>
                      <a:pt x="194" y="487"/>
                    </a:cubicBezTo>
                    <a:cubicBezTo>
                      <a:pt x="141" y="487"/>
                      <a:pt x="94" y="466"/>
                      <a:pt x="59" y="432"/>
                    </a:cubicBezTo>
                    <a:cubicBezTo>
                      <a:pt x="25" y="397"/>
                      <a:pt x="4" y="350"/>
                      <a:pt x="4" y="298"/>
                    </a:cubicBezTo>
                    <a:cubicBezTo>
                      <a:pt x="4" y="32"/>
                      <a:pt x="4" y="32"/>
                      <a:pt x="4" y="32"/>
                    </a:cubicBezTo>
                    <a:cubicBezTo>
                      <a:pt x="4" y="31"/>
                      <a:pt x="3" y="30"/>
                      <a:pt x="2" y="30"/>
                    </a:cubicBezTo>
                    <a:cubicBezTo>
                      <a:pt x="1" y="30"/>
                      <a:pt x="0" y="31"/>
                      <a:pt x="0" y="32"/>
                    </a:cubicBezTo>
                    <a:cubicBezTo>
                      <a:pt x="0" y="298"/>
                      <a:pt x="0" y="298"/>
                      <a:pt x="0" y="298"/>
                    </a:cubicBezTo>
                    <a:cubicBezTo>
                      <a:pt x="0" y="404"/>
                      <a:pt x="87" y="491"/>
                      <a:pt x="194" y="491"/>
                    </a:cubicBezTo>
                    <a:cubicBezTo>
                      <a:pt x="300" y="491"/>
                      <a:pt x="387" y="404"/>
                      <a:pt x="387" y="298"/>
                    </a:cubicBezTo>
                    <a:cubicBezTo>
                      <a:pt x="387" y="32"/>
                      <a:pt x="387" y="32"/>
                      <a:pt x="387" y="32"/>
                    </a:cubicBezTo>
                    <a:cubicBezTo>
                      <a:pt x="387" y="31"/>
                      <a:pt x="386" y="30"/>
                      <a:pt x="386" y="30"/>
                    </a:cubicBezTo>
                    <a:cubicBezTo>
                      <a:pt x="347" y="18"/>
                      <a:pt x="274" y="0"/>
                      <a:pt x="194" y="0"/>
                    </a:cubicBezTo>
                    <a:cubicBezTo>
                      <a:pt x="120" y="0"/>
                      <a:pt x="53" y="15"/>
                      <a:pt x="12" y="27"/>
                    </a:cubicBezTo>
                    <a:cubicBezTo>
                      <a:pt x="11" y="27"/>
                      <a:pt x="11" y="28"/>
                      <a:pt x="11" y="29"/>
                    </a:cubicBezTo>
                    <a:cubicBezTo>
                      <a:pt x="11" y="30"/>
                      <a:pt x="12" y="31"/>
                      <a:pt x="13" y="31"/>
                    </a:cubicBezTo>
                    <a:close/>
                  </a:path>
                </a:pathLst>
              </a:custGeom>
              <a:solidFill>
                <a:srgbClr val="4D4D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 name="Freeform 1213"/>
              <p:cNvSpPr>
                <a:spLocks/>
              </p:cNvSpPr>
              <p:nvPr/>
            </p:nvSpPr>
            <p:spPr bwMode="auto">
              <a:xfrm>
                <a:off x="3781426" y="-1881189"/>
                <a:ext cx="60325" cy="4763"/>
              </a:xfrm>
              <a:custGeom>
                <a:avLst/>
                <a:gdLst>
                  <a:gd name="T0" fmla="*/ 2 w 50"/>
                  <a:gd name="T1" fmla="*/ 4 h 4"/>
                  <a:gd name="T2" fmla="*/ 48 w 50"/>
                  <a:gd name="T3" fmla="*/ 4 h 4"/>
                  <a:gd name="T4" fmla="*/ 50 w 50"/>
                  <a:gd name="T5" fmla="*/ 2 h 4"/>
                  <a:gd name="T6" fmla="*/ 48 w 50"/>
                  <a:gd name="T7" fmla="*/ 0 h 4"/>
                  <a:gd name="T8" fmla="*/ 2 w 50"/>
                  <a:gd name="T9" fmla="*/ 0 h 4"/>
                  <a:gd name="T10" fmla="*/ 0 w 50"/>
                  <a:gd name="T11" fmla="*/ 2 h 4"/>
                  <a:gd name="T12" fmla="*/ 2 w 50"/>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50" h="4">
                    <a:moveTo>
                      <a:pt x="2" y="4"/>
                    </a:moveTo>
                    <a:cubicBezTo>
                      <a:pt x="48" y="4"/>
                      <a:pt x="48" y="4"/>
                      <a:pt x="48" y="4"/>
                    </a:cubicBezTo>
                    <a:cubicBezTo>
                      <a:pt x="49" y="4"/>
                      <a:pt x="50" y="3"/>
                      <a:pt x="50" y="2"/>
                    </a:cubicBezTo>
                    <a:cubicBezTo>
                      <a:pt x="50" y="1"/>
                      <a:pt x="49" y="0"/>
                      <a:pt x="48" y="0"/>
                    </a:cubicBezTo>
                    <a:cubicBezTo>
                      <a:pt x="2" y="0"/>
                      <a:pt x="2" y="0"/>
                      <a:pt x="2" y="0"/>
                    </a:cubicBezTo>
                    <a:cubicBezTo>
                      <a:pt x="1" y="0"/>
                      <a:pt x="0" y="1"/>
                      <a:pt x="0" y="2"/>
                    </a:cubicBezTo>
                    <a:cubicBezTo>
                      <a:pt x="0" y="3"/>
                      <a:pt x="1" y="4"/>
                      <a:pt x="2" y="4"/>
                    </a:cubicBezTo>
                  </a:path>
                </a:pathLst>
              </a:custGeom>
              <a:solidFill>
                <a:srgbClr val="4D4D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 name="Freeform 1214"/>
              <p:cNvSpPr>
                <a:spLocks/>
              </p:cNvSpPr>
              <p:nvPr/>
            </p:nvSpPr>
            <p:spPr bwMode="auto">
              <a:xfrm>
                <a:off x="3781426" y="-1855789"/>
                <a:ext cx="60325" cy="4763"/>
              </a:xfrm>
              <a:custGeom>
                <a:avLst/>
                <a:gdLst>
                  <a:gd name="T0" fmla="*/ 2 w 50"/>
                  <a:gd name="T1" fmla="*/ 4 h 4"/>
                  <a:gd name="T2" fmla="*/ 48 w 50"/>
                  <a:gd name="T3" fmla="*/ 4 h 4"/>
                  <a:gd name="T4" fmla="*/ 50 w 50"/>
                  <a:gd name="T5" fmla="*/ 2 h 4"/>
                  <a:gd name="T6" fmla="*/ 48 w 50"/>
                  <a:gd name="T7" fmla="*/ 0 h 4"/>
                  <a:gd name="T8" fmla="*/ 2 w 50"/>
                  <a:gd name="T9" fmla="*/ 0 h 4"/>
                  <a:gd name="T10" fmla="*/ 0 w 50"/>
                  <a:gd name="T11" fmla="*/ 2 h 4"/>
                  <a:gd name="T12" fmla="*/ 2 w 50"/>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50" h="4">
                    <a:moveTo>
                      <a:pt x="2" y="4"/>
                    </a:moveTo>
                    <a:cubicBezTo>
                      <a:pt x="48" y="4"/>
                      <a:pt x="48" y="4"/>
                      <a:pt x="48" y="4"/>
                    </a:cubicBezTo>
                    <a:cubicBezTo>
                      <a:pt x="49" y="4"/>
                      <a:pt x="50" y="3"/>
                      <a:pt x="50" y="2"/>
                    </a:cubicBezTo>
                    <a:cubicBezTo>
                      <a:pt x="50" y="1"/>
                      <a:pt x="49" y="0"/>
                      <a:pt x="48" y="0"/>
                    </a:cubicBezTo>
                    <a:cubicBezTo>
                      <a:pt x="2" y="0"/>
                      <a:pt x="2" y="0"/>
                      <a:pt x="2" y="0"/>
                    </a:cubicBezTo>
                    <a:cubicBezTo>
                      <a:pt x="1" y="0"/>
                      <a:pt x="0" y="1"/>
                      <a:pt x="0" y="2"/>
                    </a:cubicBezTo>
                    <a:cubicBezTo>
                      <a:pt x="0" y="3"/>
                      <a:pt x="1" y="4"/>
                      <a:pt x="2" y="4"/>
                    </a:cubicBezTo>
                  </a:path>
                </a:pathLst>
              </a:custGeom>
              <a:solidFill>
                <a:srgbClr val="4D4D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 name="Freeform 1215"/>
              <p:cNvSpPr>
                <a:spLocks/>
              </p:cNvSpPr>
              <p:nvPr/>
            </p:nvSpPr>
            <p:spPr bwMode="auto">
              <a:xfrm>
                <a:off x="3781426" y="-1828801"/>
                <a:ext cx="60325" cy="4763"/>
              </a:xfrm>
              <a:custGeom>
                <a:avLst/>
                <a:gdLst>
                  <a:gd name="T0" fmla="*/ 2 w 50"/>
                  <a:gd name="T1" fmla="*/ 3 h 3"/>
                  <a:gd name="T2" fmla="*/ 48 w 50"/>
                  <a:gd name="T3" fmla="*/ 3 h 3"/>
                  <a:gd name="T4" fmla="*/ 50 w 50"/>
                  <a:gd name="T5" fmla="*/ 1 h 3"/>
                  <a:gd name="T6" fmla="*/ 48 w 50"/>
                  <a:gd name="T7" fmla="*/ 0 h 3"/>
                  <a:gd name="T8" fmla="*/ 2 w 50"/>
                  <a:gd name="T9" fmla="*/ 0 h 3"/>
                  <a:gd name="T10" fmla="*/ 0 w 50"/>
                  <a:gd name="T11" fmla="*/ 1 h 3"/>
                  <a:gd name="T12" fmla="*/ 2 w 50"/>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50" h="3">
                    <a:moveTo>
                      <a:pt x="2" y="3"/>
                    </a:moveTo>
                    <a:cubicBezTo>
                      <a:pt x="48" y="3"/>
                      <a:pt x="48" y="3"/>
                      <a:pt x="48" y="3"/>
                    </a:cubicBezTo>
                    <a:cubicBezTo>
                      <a:pt x="49" y="3"/>
                      <a:pt x="50" y="2"/>
                      <a:pt x="50" y="1"/>
                    </a:cubicBezTo>
                    <a:cubicBezTo>
                      <a:pt x="50" y="0"/>
                      <a:pt x="49" y="0"/>
                      <a:pt x="48" y="0"/>
                    </a:cubicBezTo>
                    <a:cubicBezTo>
                      <a:pt x="2" y="0"/>
                      <a:pt x="2" y="0"/>
                      <a:pt x="2" y="0"/>
                    </a:cubicBezTo>
                    <a:cubicBezTo>
                      <a:pt x="1" y="0"/>
                      <a:pt x="0" y="0"/>
                      <a:pt x="0" y="1"/>
                    </a:cubicBezTo>
                    <a:cubicBezTo>
                      <a:pt x="0" y="2"/>
                      <a:pt x="1" y="3"/>
                      <a:pt x="2" y="3"/>
                    </a:cubicBezTo>
                  </a:path>
                </a:pathLst>
              </a:custGeom>
              <a:solidFill>
                <a:srgbClr val="4D4D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 name="Freeform 1216"/>
              <p:cNvSpPr>
                <a:spLocks/>
              </p:cNvSpPr>
              <p:nvPr/>
            </p:nvSpPr>
            <p:spPr bwMode="auto">
              <a:xfrm>
                <a:off x="3994151" y="-1881189"/>
                <a:ext cx="60325" cy="4763"/>
              </a:xfrm>
              <a:custGeom>
                <a:avLst/>
                <a:gdLst>
                  <a:gd name="T0" fmla="*/ 2 w 50"/>
                  <a:gd name="T1" fmla="*/ 4 h 4"/>
                  <a:gd name="T2" fmla="*/ 48 w 50"/>
                  <a:gd name="T3" fmla="*/ 4 h 4"/>
                  <a:gd name="T4" fmla="*/ 50 w 50"/>
                  <a:gd name="T5" fmla="*/ 2 h 4"/>
                  <a:gd name="T6" fmla="*/ 48 w 50"/>
                  <a:gd name="T7" fmla="*/ 0 h 4"/>
                  <a:gd name="T8" fmla="*/ 2 w 50"/>
                  <a:gd name="T9" fmla="*/ 0 h 4"/>
                  <a:gd name="T10" fmla="*/ 0 w 50"/>
                  <a:gd name="T11" fmla="*/ 2 h 4"/>
                  <a:gd name="T12" fmla="*/ 2 w 50"/>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50" h="4">
                    <a:moveTo>
                      <a:pt x="2" y="4"/>
                    </a:moveTo>
                    <a:cubicBezTo>
                      <a:pt x="48" y="4"/>
                      <a:pt x="48" y="4"/>
                      <a:pt x="48" y="4"/>
                    </a:cubicBezTo>
                    <a:cubicBezTo>
                      <a:pt x="49" y="4"/>
                      <a:pt x="50" y="3"/>
                      <a:pt x="50" y="2"/>
                    </a:cubicBezTo>
                    <a:cubicBezTo>
                      <a:pt x="50" y="1"/>
                      <a:pt x="49" y="0"/>
                      <a:pt x="48" y="0"/>
                    </a:cubicBezTo>
                    <a:cubicBezTo>
                      <a:pt x="2" y="0"/>
                      <a:pt x="2" y="0"/>
                      <a:pt x="2" y="0"/>
                    </a:cubicBezTo>
                    <a:cubicBezTo>
                      <a:pt x="1" y="0"/>
                      <a:pt x="0" y="1"/>
                      <a:pt x="0" y="2"/>
                    </a:cubicBezTo>
                    <a:cubicBezTo>
                      <a:pt x="0" y="3"/>
                      <a:pt x="1" y="4"/>
                      <a:pt x="2" y="4"/>
                    </a:cubicBezTo>
                  </a:path>
                </a:pathLst>
              </a:custGeom>
              <a:solidFill>
                <a:srgbClr val="4D4D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 name="Freeform 1217"/>
              <p:cNvSpPr>
                <a:spLocks/>
              </p:cNvSpPr>
              <p:nvPr/>
            </p:nvSpPr>
            <p:spPr bwMode="auto">
              <a:xfrm>
                <a:off x="3994151" y="-1855789"/>
                <a:ext cx="60325" cy="4763"/>
              </a:xfrm>
              <a:custGeom>
                <a:avLst/>
                <a:gdLst>
                  <a:gd name="T0" fmla="*/ 2 w 50"/>
                  <a:gd name="T1" fmla="*/ 4 h 4"/>
                  <a:gd name="T2" fmla="*/ 48 w 50"/>
                  <a:gd name="T3" fmla="*/ 4 h 4"/>
                  <a:gd name="T4" fmla="*/ 50 w 50"/>
                  <a:gd name="T5" fmla="*/ 2 h 4"/>
                  <a:gd name="T6" fmla="*/ 48 w 50"/>
                  <a:gd name="T7" fmla="*/ 0 h 4"/>
                  <a:gd name="T8" fmla="*/ 2 w 50"/>
                  <a:gd name="T9" fmla="*/ 0 h 4"/>
                  <a:gd name="T10" fmla="*/ 0 w 50"/>
                  <a:gd name="T11" fmla="*/ 2 h 4"/>
                  <a:gd name="T12" fmla="*/ 2 w 50"/>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50" h="4">
                    <a:moveTo>
                      <a:pt x="2" y="4"/>
                    </a:moveTo>
                    <a:cubicBezTo>
                      <a:pt x="48" y="4"/>
                      <a:pt x="48" y="4"/>
                      <a:pt x="48" y="4"/>
                    </a:cubicBezTo>
                    <a:cubicBezTo>
                      <a:pt x="49" y="4"/>
                      <a:pt x="50" y="3"/>
                      <a:pt x="50" y="2"/>
                    </a:cubicBezTo>
                    <a:cubicBezTo>
                      <a:pt x="50" y="1"/>
                      <a:pt x="49" y="0"/>
                      <a:pt x="48" y="0"/>
                    </a:cubicBezTo>
                    <a:cubicBezTo>
                      <a:pt x="2" y="0"/>
                      <a:pt x="2" y="0"/>
                      <a:pt x="2" y="0"/>
                    </a:cubicBezTo>
                    <a:cubicBezTo>
                      <a:pt x="1" y="0"/>
                      <a:pt x="0" y="1"/>
                      <a:pt x="0" y="2"/>
                    </a:cubicBezTo>
                    <a:cubicBezTo>
                      <a:pt x="0" y="3"/>
                      <a:pt x="1" y="4"/>
                      <a:pt x="2" y="4"/>
                    </a:cubicBezTo>
                  </a:path>
                </a:pathLst>
              </a:custGeom>
              <a:solidFill>
                <a:srgbClr val="4D4D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 name="Freeform 1218"/>
              <p:cNvSpPr>
                <a:spLocks/>
              </p:cNvSpPr>
              <p:nvPr/>
            </p:nvSpPr>
            <p:spPr bwMode="auto">
              <a:xfrm>
                <a:off x="3994151" y="-1828801"/>
                <a:ext cx="60325" cy="4763"/>
              </a:xfrm>
              <a:custGeom>
                <a:avLst/>
                <a:gdLst>
                  <a:gd name="T0" fmla="*/ 2 w 50"/>
                  <a:gd name="T1" fmla="*/ 3 h 3"/>
                  <a:gd name="T2" fmla="*/ 48 w 50"/>
                  <a:gd name="T3" fmla="*/ 3 h 3"/>
                  <a:gd name="T4" fmla="*/ 50 w 50"/>
                  <a:gd name="T5" fmla="*/ 1 h 3"/>
                  <a:gd name="T6" fmla="*/ 48 w 50"/>
                  <a:gd name="T7" fmla="*/ 0 h 3"/>
                  <a:gd name="T8" fmla="*/ 2 w 50"/>
                  <a:gd name="T9" fmla="*/ 0 h 3"/>
                  <a:gd name="T10" fmla="*/ 0 w 50"/>
                  <a:gd name="T11" fmla="*/ 1 h 3"/>
                  <a:gd name="T12" fmla="*/ 2 w 50"/>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50" h="3">
                    <a:moveTo>
                      <a:pt x="2" y="3"/>
                    </a:moveTo>
                    <a:cubicBezTo>
                      <a:pt x="48" y="3"/>
                      <a:pt x="48" y="3"/>
                      <a:pt x="48" y="3"/>
                    </a:cubicBezTo>
                    <a:cubicBezTo>
                      <a:pt x="49" y="3"/>
                      <a:pt x="50" y="2"/>
                      <a:pt x="50" y="1"/>
                    </a:cubicBezTo>
                    <a:cubicBezTo>
                      <a:pt x="50" y="0"/>
                      <a:pt x="49" y="0"/>
                      <a:pt x="48" y="0"/>
                    </a:cubicBezTo>
                    <a:cubicBezTo>
                      <a:pt x="2" y="0"/>
                      <a:pt x="2" y="0"/>
                      <a:pt x="2" y="0"/>
                    </a:cubicBezTo>
                    <a:cubicBezTo>
                      <a:pt x="1" y="0"/>
                      <a:pt x="0" y="0"/>
                      <a:pt x="0" y="1"/>
                    </a:cubicBezTo>
                    <a:cubicBezTo>
                      <a:pt x="0" y="2"/>
                      <a:pt x="1" y="3"/>
                      <a:pt x="2" y="3"/>
                    </a:cubicBezTo>
                  </a:path>
                </a:pathLst>
              </a:custGeom>
              <a:solidFill>
                <a:srgbClr val="4D4D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 name="Freeform 1219"/>
              <p:cNvSpPr>
                <a:spLocks/>
              </p:cNvSpPr>
              <p:nvPr/>
            </p:nvSpPr>
            <p:spPr bwMode="auto">
              <a:xfrm>
                <a:off x="3781426" y="-1957389"/>
                <a:ext cx="273050" cy="207963"/>
              </a:xfrm>
              <a:custGeom>
                <a:avLst/>
                <a:gdLst>
                  <a:gd name="T0" fmla="*/ 24 w 229"/>
                  <a:gd name="T1" fmla="*/ 171 h 174"/>
                  <a:gd name="T2" fmla="*/ 13 w 229"/>
                  <a:gd name="T3" fmla="*/ 171 h 174"/>
                  <a:gd name="T4" fmla="*/ 6 w 229"/>
                  <a:gd name="T5" fmla="*/ 168 h 174"/>
                  <a:gd name="T6" fmla="*/ 4 w 229"/>
                  <a:gd name="T7" fmla="*/ 161 h 174"/>
                  <a:gd name="T8" fmla="*/ 4 w 229"/>
                  <a:gd name="T9" fmla="*/ 13 h 174"/>
                  <a:gd name="T10" fmla="*/ 6 w 229"/>
                  <a:gd name="T11" fmla="*/ 6 h 174"/>
                  <a:gd name="T12" fmla="*/ 13 w 229"/>
                  <a:gd name="T13" fmla="*/ 3 h 174"/>
                  <a:gd name="T14" fmla="*/ 216 w 229"/>
                  <a:gd name="T15" fmla="*/ 3 h 174"/>
                  <a:gd name="T16" fmla="*/ 223 w 229"/>
                  <a:gd name="T17" fmla="*/ 6 h 174"/>
                  <a:gd name="T18" fmla="*/ 225 w 229"/>
                  <a:gd name="T19" fmla="*/ 13 h 174"/>
                  <a:gd name="T20" fmla="*/ 225 w 229"/>
                  <a:gd name="T21" fmla="*/ 161 h 174"/>
                  <a:gd name="T22" fmla="*/ 223 w 229"/>
                  <a:gd name="T23" fmla="*/ 168 h 174"/>
                  <a:gd name="T24" fmla="*/ 216 w 229"/>
                  <a:gd name="T25" fmla="*/ 171 h 174"/>
                  <a:gd name="T26" fmla="*/ 38 w 229"/>
                  <a:gd name="T27" fmla="*/ 171 h 174"/>
                  <a:gd name="T28" fmla="*/ 36 w 229"/>
                  <a:gd name="T29" fmla="*/ 173 h 174"/>
                  <a:gd name="T30" fmla="*/ 38 w 229"/>
                  <a:gd name="T31" fmla="*/ 174 h 174"/>
                  <a:gd name="T32" fmla="*/ 216 w 229"/>
                  <a:gd name="T33" fmla="*/ 174 h 174"/>
                  <a:gd name="T34" fmla="*/ 229 w 229"/>
                  <a:gd name="T35" fmla="*/ 161 h 174"/>
                  <a:gd name="T36" fmla="*/ 229 w 229"/>
                  <a:gd name="T37" fmla="*/ 13 h 174"/>
                  <a:gd name="T38" fmla="*/ 216 w 229"/>
                  <a:gd name="T39" fmla="*/ 0 h 174"/>
                  <a:gd name="T40" fmla="*/ 13 w 229"/>
                  <a:gd name="T41" fmla="*/ 0 h 174"/>
                  <a:gd name="T42" fmla="*/ 0 w 229"/>
                  <a:gd name="T43" fmla="*/ 13 h 174"/>
                  <a:gd name="T44" fmla="*/ 0 w 229"/>
                  <a:gd name="T45" fmla="*/ 161 h 174"/>
                  <a:gd name="T46" fmla="*/ 13 w 229"/>
                  <a:gd name="T47" fmla="*/ 174 h 174"/>
                  <a:gd name="T48" fmla="*/ 24 w 229"/>
                  <a:gd name="T49" fmla="*/ 174 h 174"/>
                  <a:gd name="T50" fmla="*/ 26 w 229"/>
                  <a:gd name="T51" fmla="*/ 173 h 174"/>
                  <a:gd name="T52" fmla="*/ 24 w 229"/>
                  <a:gd name="T53" fmla="*/ 171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9" h="174">
                    <a:moveTo>
                      <a:pt x="24" y="171"/>
                    </a:moveTo>
                    <a:cubicBezTo>
                      <a:pt x="13" y="171"/>
                      <a:pt x="13" y="171"/>
                      <a:pt x="13" y="171"/>
                    </a:cubicBezTo>
                    <a:cubicBezTo>
                      <a:pt x="10" y="171"/>
                      <a:pt x="8" y="170"/>
                      <a:pt x="6" y="168"/>
                    </a:cubicBezTo>
                    <a:cubicBezTo>
                      <a:pt x="5" y="166"/>
                      <a:pt x="4" y="164"/>
                      <a:pt x="4" y="161"/>
                    </a:cubicBezTo>
                    <a:cubicBezTo>
                      <a:pt x="4" y="13"/>
                      <a:pt x="4" y="13"/>
                      <a:pt x="4" y="13"/>
                    </a:cubicBezTo>
                    <a:cubicBezTo>
                      <a:pt x="4" y="10"/>
                      <a:pt x="5" y="8"/>
                      <a:pt x="6" y="6"/>
                    </a:cubicBezTo>
                    <a:cubicBezTo>
                      <a:pt x="8" y="4"/>
                      <a:pt x="10" y="3"/>
                      <a:pt x="13" y="3"/>
                    </a:cubicBezTo>
                    <a:cubicBezTo>
                      <a:pt x="216" y="3"/>
                      <a:pt x="216" y="3"/>
                      <a:pt x="216" y="3"/>
                    </a:cubicBezTo>
                    <a:cubicBezTo>
                      <a:pt x="219" y="3"/>
                      <a:pt x="221" y="4"/>
                      <a:pt x="223" y="6"/>
                    </a:cubicBezTo>
                    <a:cubicBezTo>
                      <a:pt x="224" y="8"/>
                      <a:pt x="225" y="10"/>
                      <a:pt x="225" y="13"/>
                    </a:cubicBezTo>
                    <a:cubicBezTo>
                      <a:pt x="225" y="161"/>
                      <a:pt x="225" y="161"/>
                      <a:pt x="225" y="161"/>
                    </a:cubicBezTo>
                    <a:cubicBezTo>
                      <a:pt x="225" y="164"/>
                      <a:pt x="224" y="166"/>
                      <a:pt x="223" y="168"/>
                    </a:cubicBezTo>
                    <a:cubicBezTo>
                      <a:pt x="221" y="170"/>
                      <a:pt x="219" y="171"/>
                      <a:pt x="216" y="171"/>
                    </a:cubicBezTo>
                    <a:cubicBezTo>
                      <a:pt x="38" y="171"/>
                      <a:pt x="38" y="171"/>
                      <a:pt x="38" y="171"/>
                    </a:cubicBezTo>
                    <a:cubicBezTo>
                      <a:pt x="37" y="171"/>
                      <a:pt x="36" y="172"/>
                      <a:pt x="36" y="173"/>
                    </a:cubicBezTo>
                    <a:cubicBezTo>
                      <a:pt x="36" y="174"/>
                      <a:pt x="37" y="174"/>
                      <a:pt x="38" y="174"/>
                    </a:cubicBezTo>
                    <a:cubicBezTo>
                      <a:pt x="216" y="174"/>
                      <a:pt x="216" y="174"/>
                      <a:pt x="216" y="174"/>
                    </a:cubicBezTo>
                    <a:cubicBezTo>
                      <a:pt x="223" y="174"/>
                      <a:pt x="229" y="169"/>
                      <a:pt x="229" y="161"/>
                    </a:cubicBezTo>
                    <a:cubicBezTo>
                      <a:pt x="229" y="13"/>
                      <a:pt x="229" y="13"/>
                      <a:pt x="229" y="13"/>
                    </a:cubicBezTo>
                    <a:cubicBezTo>
                      <a:pt x="229" y="5"/>
                      <a:pt x="223" y="0"/>
                      <a:pt x="216" y="0"/>
                    </a:cubicBezTo>
                    <a:cubicBezTo>
                      <a:pt x="13" y="0"/>
                      <a:pt x="13" y="0"/>
                      <a:pt x="13" y="0"/>
                    </a:cubicBezTo>
                    <a:cubicBezTo>
                      <a:pt x="6" y="0"/>
                      <a:pt x="0" y="5"/>
                      <a:pt x="0" y="13"/>
                    </a:cubicBezTo>
                    <a:cubicBezTo>
                      <a:pt x="0" y="161"/>
                      <a:pt x="0" y="161"/>
                      <a:pt x="0" y="161"/>
                    </a:cubicBezTo>
                    <a:cubicBezTo>
                      <a:pt x="0" y="169"/>
                      <a:pt x="6" y="174"/>
                      <a:pt x="13" y="174"/>
                    </a:cubicBezTo>
                    <a:cubicBezTo>
                      <a:pt x="24" y="174"/>
                      <a:pt x="24" y="174"/>
                      <a:pt x="24" y="174"/>
                    </a:cubicBezTo>
                    <a:cubicBezTo>
                      <a:pt x="25" y="174"/>
                      <a:pt x="26" y="174"/>
                      <a:pt x="26" y="173"/>
                    </a:cubicBezTo>
                    <a:cubicBezTo>
                      <a:pt x="26" y="172"/>
                      <a:pt x="25" y="171"/>
                      <a:pt x="24" y="171"/>
                    </a:cubicBezTo>
                    <a:close/>
                  </a:path>
                </a:pathLst>
              </a:custGeom>
              <a:solidFill>
                <a:srgbClr val="4D4D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 name="Freeform 1220"/>
              <p:cNvSpPr>
                <a:spLocks/>
              </p:cNvSpPr>
              <p:nvPr/>
            </p:nvSpPr>
            <p:spPr bwMode="auto">
              <a:xfrm>
                <a:off x="3879851" y="-1908176"/>
                <a:ext cx="77788" cy="109538"/>
              </a:xfrm>
              <a:custGeom>
                <a:avLst/>
                <a:gdLst>
                  <a:gd name="T0" fmla="*/ 64 w 66"/>
                  <a:gd name="T1" fmla="*/ 33 h 92"/>
                  <a:gd name="T2" fmla="*/ 66 w 66"/>
                  <a:gd name="T3" fmla="*/ 33 h 92"/>
                  <a:gd name="T4" fmla="*/ 33 w 66"/>
                  <a:gd name="T5" fmla="*/ 0 h 92"/>
                  <a:gd name="T6" fmla="*/ 0 w 66"/>
                  <a:gd name="T7" fmla="*/ 33 h 92"/>
                  <a:gd name="T8" fmla="*/ 18 w 66"/>
                  <a:gd name="T9" fmla="*/ 62 h 92"/>
                  <a:gd name="T10" fmla="*/ 18 w 66"/>
                  <a:gd name="T11" fmla="*/ 60 h 92"/>
                  <a:gd name="T12" fmla="*/ 17 w 66"/>
                  <a:gd name="T13" fmla="*/ 60 h 92"/>
                  <a:gd name="T14" fmla="*/ 9 w 66"/>
                  <a:gd name="T15" fmla="*/ 90 h 92"/>
                  <a:gd name="T16" fmla="*/ 9 w 66"/>
                  <a:gd name="T17" fmla="*/ 92 h 92"/>
                  <a:gd name="T18" fmla="*/ 11 w 66"/>
                  <a:gd name="T19" fmla="*/ 92 h 92"/>
                  <a:gd name="T20" fmla="*/ 33 w 66"/>
                  <a:gd name="T21" fmla="*/ 92 h 92"/>
                  <a:gd name="T22" fmla="*/ 55 w 66"/>
                  <a:gd name="T23" fmla="*/ 92 h 92"/>
                  <a:gd name="T24" fmla="*/ 56 w 66"/>
                  <a:gd name="T25" fmla="*/ 92 h 92"/>
                  <a:gd name="T26" fmla="*/ 56 w 66"/>
                  <a:gd name="T27" fmla="*/ 90 h 92"/>
                  <a:gd name="T28" fmla="*/ 48 w 66"/>
                  <a:gd name="T29" fmla="*/ 60 h 92"/>
                  <a:gd name="T30" fmla="*/ 47 w 66"/>
                  <a:gd name="T31" fmla="*/ 60 h 92"/>
                  <a:gd name="T32" fmla="*/ 48 w 66"/>
                  <a:gd name="T33" fmla="*/ 62 h 92"/>
                  <a:gd name="T34" fmla="*/ 66 w 66"/>
                  <a:gd name="T35" fmla="*/ 33 h 92"/>
                  <a:gd name="T36" fmla="*/ 64 w 66"/>
                  <a:gd name="T37" fmla="*/ 33 h 92"/>
                  <a:gd name="T38" fmla="*/ 62 w 66"/>
                  <a:gd name="T39" fmla="*/ 33 h 92"/>
                  <a:gd name="T40" fmla="*/ 46 w 66"/>
                  <a:gd name="T41" fmla="*/ 59 h 92"/>
                  <a:gd name="T42" fmla="*/ 45 w 66"/>
                  <a:gd name="T43" fmla="*/ 61 h 92"/>
                  <a:gd name="T44" fmla="*/ 52 w 66"/>
                  <a:gd name="T45" fmla="*/ 89 h 92"/>
                  <a:gd name="T46" fmla="*/ 33 w 66"/>
                  <a:gd name="T47" fmla="*/ 89 h 92"/>
                  <a:gd name="T48" fmla="*/ 13 w 66"/>
                  <a:gd name="T49" fmla="*/ 89 h 92"/>
                  <a:gd name="T50" fmla="*/ 20 w 66"/>
                  <a:gd name="T51" fmla="*/ 61 h 92"/>
                  <a:gd name="T52" fmla="*/ 19 w 66"/>
                  <a:gd name="T53" fmla="*/ 59 h 92"/>
                  <a:gd name="T54" fmla="*/ 3 w 66"/>
                  <a:gd name="T55" fmla="*/ 33 h 92"/>
                  <a:gd name="T56" fmla="*/ 12 w 66"/>
                  <a:gd name="T57" fmla="*/ 12 h 92"/>
                  <a:gd name="T58" fmla="*/ 33 w 66"/>
                  <a:gd name="T59" fmla="*/ 3 h 92"/>
                  <a:gd name="T60" fmla="*/ 53 w 66"/>
                  <a:gd name="T61" fmla="*/ 12 h 92"/>
                  <a:gd name="T62" fmla="*/ 62 w 66"/>
                  <a:gd name="T63" fmla="*/ 33 h 92"/>
                  <a:gd name="T64" fmla="*/ 64 w 66"/>
                  <a:gd name="T65" fmla="*/ 33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6" h="92">
                    <a:moveTo>
                      <a:pt x="64" y="33"/>
                    </a:moveTo>
                    <a:cubicBezTo>
                      <a:pt x="66" y="33"/>
                      <a:pt x="66" y="33"/>
                      <a:pt x="66" y="33"/>
                    </a:cubicBezTo>
                    <a:cubicBezTo>
                      <a:pt x="66" y="14"/>
                      <a:pt x="51" y="0"/>
                      <a:pt x="33" y="0"/>
                    </a:cubicBezTo>
                    <a:cubicBezTo>
                      <a:pt x="14" y="0"/>
                      <a:pt x="0" y="14"/>
                      <a:pt x="0" y="33"/>
                    </a:cubicBezTo>
                    <a:cubicBezTo>
                      <a:pt x="0" y="45"/>
                      <a:pt x="7" y="57"/>
                      <a:pt x="18" y="62"/>
                    </a:cubicBezTo>
                    <a:cubicBezTo>
                      <a:pt x="18" y="60"/>
                      <a:pt x="18" y="60"/>
                      <a:pt x="18" y="60"/>
                    </a:cubicBezTo>
                    <a:cubicBezTo>
                      <a:pt x="17" y="60"/>
                      <a:pt x="17" y="60"/>
                      <a:pt x="17" y="60"/>
                    </a:cubicBezTo>
                    <a:cubicBezTo>
                      <a:pt x="9" y="90"/>
                      <a:pt x="9" y="90"/>
                      <a:pt x="9" y="90"/>
                    </a:cubicBezTo>
                    <a:cubicBezTo>
                      <a:pt x="9" y="91"/>
                      <a:pt x="9" y="91"/>
                      <a:pt x="9" y="92"/>
                    </a:cubicBezTo>
                    <a:cubicBezTo>
                      <a:pt x="9" y="92"/>
                      <a:pt x="10" y="92"/>
                      <a:pt x="11" y="92"/>
                    </a:cubicBezTo>
                    <a:cubicBezTo>
                      <a:pt x="33" y="92"/>
                      <a:pt x="33" y="92"/>
                      <a:pt x="33" y="92"/>
                    </a:cubicBezTo>
                    <a:cubicBezTo>
                      <a:pt x="55" y="92"/>
                      <a:pt x="55" y="92"/>
                      <a:pt x="55" y="92"/>
                    </a:cubicBezTo>
                    <a:cubicBezTo>
                      <a:pt x="55" y="92"/>
                      <a:pt x="56" y="92"/>
                      <a:pt x="56" y="92"/>
                    </a:cubicBezTo>
                    <a:cubicBezTo>
                      <a:pt x="56" y="91"/>
                      <a:pt x="56" y="91"/>
                      <a:pt x="56" y="90"/>
                    </a:cubicBezTo>
                    <a:cubicBezTo>
                      <a:pt x="48" y="60"/>
                      <a:pt x="48" y="60"/>
                      <a:pt x="48" y="60"/>
                    </a:cubicBezTo>
                    <a:cubicBezTo>
                      <a:pt x="47" y="60"/>
                      <a:pt x="47" y="60"/>
                      <a:pt x="47" y="60"/>
                    </a:cubicBezTo>
                    <a:cubicBezTo>
                      <a:pt x="48" y="62"/>
                      <a:pt x="48" y="62"/>
                      <a:pt x="48" y="62"/>
                    </a:cubicBezTo>
                    <a:cubicBezTo>
                      <a:pt x="58" y="57"/>
                      <a:pt x="66" y="45"/>
                      <a:pt x="66" y="33"/>
                    </a:cubicBezTo>
                    <a:cubicBezTo>
                      <a:pt x="64" y="33"/>
                      <a:pt x="64" y="33"/>
                      <a:pt x="64" y="33"/>
                    </a:cubicBezTo>
                    <a:cubicBezTo>
                      <a:pt x="62" y="33"/>
                      <a:pt x="62" y="33"/>
                      <a:pt x="62" y="33"/>
                    </a:cubicBezTo>
                    <a:cubicBezTo>
                      <a:pt x="62" y="44"/>
                      <a:pt x="55" y="54"/>
                      <a:pt x="46" y="59"/>
                    </a:cubicBezTo>
                    <a:cubicBezTo>
                      <a:pt x="45" y="59"/>
                      <a:pt x="45" y="60"/>
                      <a:pt x="45" y="61"/>
                    </a:cubicBezTo>
                    <a:cubicBezTo>
                      <a:pt x="52" y="89"/>
                      <a:pt x="52" y="89"/>
                      <a:pt x="52" y="89"/>
                    </a:cubicBezTo>
                    <a:cubicBezTo>
                      <a:pt x="33" y="89"/>
                      <a:pt x="33" y="89"/>
                      <a:pt x="33" y="89"/>
                    </a:cubicBezTo>
                    <a:cubicBezTo>
                      <a:pt x="13" y="89"/>
                      <a:pt x="13" y="89"/>
                      <a:pt x="13" y="89"/>
                    </a:cubicBezTo>
                    <a:cubicBezTo>
                      <a:pt x="20" y="61"/>
                      <a:pt x="20" y="61"/>
                      <a:pt x="20" y="61"/>
                    </a:cubicBezTo>
                    <a:cubicBezTo>
                      <a:pt x="20" y="60"/>
                      <a:pt x="20" y="59"/>
                      <a:pt x="19" y="59"/>
                    </a:cubicBezTo>
                    <a:cubicBezTo>
                      <a:pt x="10" y="54"/>
                      <a:pt x="3" y="44"/>
                      <a:pt x="3" y="33"/>
                    </a:cubicBezTo>
                    <a:cubicBezTo>
                      <a:pt x="3" y="25"/>
                      <a:pt x="7" y="17"/>
                      <a:pt x="12" y="12"/>
                    </a:cubicBezTo>
                    <a:cubicBezTo>
                      <a:pt x="17" y="7"/>
                      <a:pt x="24" y="3"/>
                      <a:pt x="33" y="3"/>
                    </a:cubicBezTo>
                    <a:cubicBezTo>
                      <a:pt x="41" y="3"/>
                      <a:pt x="48" y="7"/>
                      <a:pt x="53" y="12"/>
                    </a:cubicBezTo>
                    <a:cubicBezTo>
                      <a:pt x="59" y="17"/>
                      <a:pt x="62" y="25"/>
                      <a:pt x="62" y="33"/>
                    </a:cubicBezTo>
                    <a:lnTo>
                      <a:pt x="64" y="33"/>
                    </a:lnTo>
                    <a:close/>
                  </a:path>
                </a:pathLst>
              </a:custGeom>
              <a:solidFill>
                <a:srgbClr val="4D4D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18" name="Group 217"/>
            <p:cNvGrpSpPr/>
            <p:nvPr/>
          </p:nvGrpSpPr>
          <p:grpSpPr>
            <a:xfrm>
              <a:off x="8159958" y="2717027"/>
              <a:ext cx="464497" cy="433834"/>
              <a:chOff x="7269201" y="3297974"/>
              <a:chExt cx="649288" cy="606426"/>
            </a:xfrm>
          </p:grpSpPr>
          <p:sp>
            <p:nvSpPr>
              <p:cNvPr id="219" name="Freeform 775"/>
              <p:cNvSpPr>
                <a:spLocks noEditPoints="1"/>
              </p:cNvSpPr>
              <p:nvPr/>
            </p:nvSpPr>
            <p:spPr bwMode="auto">
              <a:xfrm>
                <a:off x="7356514" y="3340837"/>
                <a:ext cx="561975" cy="563563"/>
              </a:xfrm>
              <a:custGeom>
                <a:avLst/>
                <a:gdLst>
                  <a:gd name="T0" fmla="*/ 440 w 473"/>
                  <a:gd name="T1" fmla="*/ 159 h 473"/>
                  <a:gd name="T2" fmla="*/ 459 w 473"/>
                  <a:gd name="T3" fmla="*/ 61 h 473"/>
                  <a:gd name="T4" fmla="*/ 415 w 473"/>
                  <a:gd name="T5" fmla="*/ 105 h 473"/>
                  <a:gd name="T6" fmla="*/ 368 w 473"/>
                  <a:gd name="T7" fmla="*/ 105 h 473"/>
                  <a:gd name="T8" fmla="*/ 368 w 473"/>
                  <a:gd name="T9" fmla="*/ 57 h 473"/>
                  <a:gd name="T10" fmla="*/ 412 w 473"/>
                  <a:gd name="T11" fmla="*/ 14 h 473"/>
                  <a:gd name="T12" fmla="*/ 314 w 473"/>
                  <a:gd name="T13" fmla="*/ 33 h 473"/>
                  <a:gd name="T14" fmla="*/ 295 w 473"/>
                  <a:gd name="T15" fmla="*/ 131 h 473"/>
                  <a:gd name="T16" fmla="*/ 66 w 473"/>
                  <a:gd name="T17" fmla="*/ 360 h 473"/>
                  <a:gd name="T18" fmla="*/ 21 w 473"/>
                  <a:gd name="T19" fmla="*/ 376 h 473"/>
                  <a:gd name="T20" fmla="*/ 21 w 473"/>
                  <a:gd name="T21" fmla="*/ 452 h 473"/>
                  <a:gd name="T22" fmla="*/ 97 w 473"/>
                  <a:gd name="T23" fmla="*/ 452 h 473"/>
                  <a:gd name="T24" fmla="*/ 113 w 473"/>
                  <a:gd name="T25" fmla="*/ 407 h 473"/>
                  <a:gd name="T26" fmla="*/ 342 w 473"/>
                  <a:gd name="T27" fmla="*/ 178 h 473"/>
                  <a:gd name="T28" fmla="*/ 440 w 473"/>
                  <a:gd name="T29" fmla="*/ 159 h 473"/>
                  <a:gd name="T30" fmla="*/ 66 w 473"/>
                  <a:gd name="T31" fmla="*/ 438 h 473"/>
                  <a:gd name="T32" fmla="*/ 41 w 473"/>
                  <a:gd name="T33" fmla="*/ 432 h 473"/>
                  <a:gd name="T34" fmla="*/ 35 w 473"/>
                  <a:gd name="T35" fmla="*/ 407 h 473"/>
                  <a:gd name="T36" fmla="*/ 53 w 473"/>
                  <a:gd name="T37" fmla="*/ 389 h 473"/>
                  <a:gd name="T38" fmla="*/ 77 w 473"/>
                  <a:gd name="T39" fmla="*/ 396 h 473"/>
                  <a:gd name="T40" fmla="*/ 84 w 473"/>
                  <a:gd name="T41" fmla="*/ 420 h 473"/>
                  <a:gd name="T42" fmla="*/ 66 w 473"/>
                  <a:gd name="T43" fmla="*/ 438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73" h="473">
                    <a:moveTo>
                      <a:pt x="440" y="159"/>
                    </a:moveTo>
                    <a:cubicBezTo>
                      <a:pt x="467" y="132"/>
                      <a:pt x="473" y="93"/>
                      <a:pt x="459" y="61"/>
                    </a:cubicBezTo>
                    <a:cubicBezTo>
                      <a:pt x="415" y="105"/>
                      <a:pt x="415" y="105"/>
                      <a:pt x="415" y="105"/>
                    </a:cubicBezTo>
                    <a:cubicBezTo>
                      <a:pt x="402" y="118"/>
                      <a:pt x="381" y="118"/>
                      <a:pt x="368" y="105"/>
                    </a:cubicBezTo>
                    <a:cubicBezTo>
                      <a:pt x="355" y="92"/>
                      <a:pt x="355" y="70"/>
                      <a:pt x="368" y="57"/>
                    </a:cubicBezTo>
                    <a:cubicBezTo>
                      <a:pt x="412" y="14"/>
                      <a:pt x="412" y="14"/>
                      <a:pt x="412" y="14"/>
                    </a:cubicBezTo>
                    <a:cubicBezTo>
                      <a:pt x="379" y="0"/>
                      <a:pt x="340" y="6"/>
                      <a:pt x="314" y="33"/>
                    </a:cubicBezTo>
                    <a:cubicBezTo>
                      <a:pt x="287" y="59"/>
                      <a:pt x="281" y="98"/>
                      <a:pt x="295" y="131"/>
                    </a:cubicBezTo>
                    <a:cubicBezTo>
                      <a:pt x="66" y="360"/>
                      <a:pt x="66" y="360"/>
                      <a:pt x="66" y="360"/>
                    </a:cubicBezTo>
                    <a:cubicBezTo>
                      <a:pt x="50" y="358"/>
                      <a:pt x="33" y="363"/>
                      <a:pt x="21" y="376"/>
                    </a:cubicBezTo>
                    <a:cubicBezTo>
                      <a:pt x="0" y="397"/>
                      <a:pt x="0" y="431"/>
                      <a:pt x="21" y="452"/>
                    </a:cubicBezTo>
                    <a:cubicBezTo>
                      <a:pt x="42" y="473"/>
                      <a:pt x="76" y="473"/>
                      <a:pt x="97" y="452"/>
                    </a:cubicBezTo>
                    <a:cubicBezTo>
                      <a:pt x="110" y="440"/>
                      <a:pt x="115" y="423"/>
                      <a:pt x="113" y="407"/>
                    </a:cubicBezTo>
                    <a:cubicBezTo>
                      <a:pt x="342" y="178"/>
                      <a:pt x="342" y="178"/>
                      <a:pt x="342" y="178"/>
                    </a:cubicBezTo>
                    <a:cubicBezTo>
                      <a:pt x="375" y="192"/>
                      <a:pt x="414" y="185"/>
                      <a:pt x="440" y="159"/>
                    </a:cubicBezTo>
                    <a:moveTo>
                      <a:pt x="66" y="438"/>
                    </a:moveTo>
                    <a:cubicBezTo>
                      <a:pt x="41" y="432"/>
                      <a:pt x="41" y="432"/>
                      <a:pt x="41" y="432"/>
                    </a:cubicBezTo>
                    <a:cubicBezTo>
                      <a:pt x="35" y="407"/>
                      <a:pt x="35" y="407"/>
                      <a:pt x="35" y="407"/>
                    </a:cubicBezTo>
                    <a:cubicBezTo>
                      <a:pt x="53" y="389"/>
                      <a:pt x="53" y="389"/>
                      <a:pt x="53" y="389"/>
                    </a:cubicBezTo>
                    <a:cubicBezTo>
                      <a:pt x="77" y="396"/>
                      <a:pt x="77" y="396"/>
                      <a:pt x="77" y="396"/>
                    </a:cubicBezTo>
                    <a:cubicBezTo>
                      <a:pt x="84" y="420"/>
                      <a:pt x="84" y="420"/>
                      <a:pt x="84" y="420"/>
                    </a:cubicBezTo>
                    <a:cubicBezTo>
                      <a:pt x="66" y="438"/>
                      <a:pt x="66" y="438"/>
                      <a:pt x="66" y="438"/>
                    </a:cubicBezTo>
                  </a:path>
                </a:pathLst>
              </a:custGeom>
              <a:solidFill>
                <a:srgbClr val="E2E9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 name="Freeform 776"/>
              <p:cNvSpPr>
                <a:spLocks/>
              </p:cNvSpPr>
              <p:nvPr/>
            </p:nvSpPr>
            <p:spPr bwMode="auto">
              <a:xfrm>
                <a:off x="7535901" y="3598012"/>
                <a:ext cx="125413" cy="127000"/>
              </a:xfrm>
              <a:custGeom>
                <a:avLst/>
                <a:gdLst>
                  <a:gd name="T0" fmla="*/ 44 w 79"/>
                  <a:gd name="T1" fmla="*/ 0 h 80"/>
                  <a:gd name="T2" fmla="*/ 0 w 79"/>
                  <a:gd name="T3" fmla="*/ 45 h 80"/>
                  <a:gd name="T4" fmla="*/ 35 w 79"/>
                  <a:gd name="T5" fmla="*/ 80 h 80"/>
                  <a:gd name="T6" fmla="*/ 79 w 79"/>
                  <a:gd name="T7" fmla="*/ 36 h 80"/>
                  <a:gd name="T8" fmla="*/ 44 w 79"/>
                  <a:gd name="T9" fmla="*/ 0 h 80"/>
                </a:gdLst>
                <a:ahLst/>
                <a:cxnLst>
                  <a:cxn ang="0">
                    <a:pos x="T0" y="T1"/>
                  </a:cxn>
                  <a:cxn ang="0">
                    <a:pos x="T2" y="T3"/>
                  </a:cxn>
                  <a:cxn ang="0">
                    <a:pos x="T4" y="T5"/>
                  </a:cxn>
                  <a:cxn ang="0">
                    <a:pos x="T6" y="T7"/>
                  </a:cxn>
                  <a:cxn ang="0">
                    <a:pos x="T8" y="T9"/>
                  </a:cxn>
                </a:cxnLst>
                <a:rect l="0" t="0" r="r" b="b"/>
                <a:pathLst>
                  <a:path w="79" h="80">
                    <a:moveTo>
                      <a:pt x="44" y="0"/>
                    </a:moveTo>
                    <a:lnTo>
                      <a:pt x="0" y="45"/>
                    </a:lnTo>
                    <a:lnTo>
                      <a:pt x="35" y="80"/>
                    </a:lnTo>
                    <a:lnTo>
                      <a:pt x="79" y="36"/>
                    </a:lnTo>
                    <a:lnTo>
                      <a:pt x="44" y="0"/>
                    </a:lnTo>
                    <a:close/>
                  </a:path>
                </a:pathLst>
              </a:custGeom>
              <a:solidFill>
                <a:srgbClr val="BECB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 name="Freeform 777"/>
              <p:cNvSpPr>
                <a:spLocks/>
              </p:cNvSpPr>
              <p:nvPr/>
            </p:nvSpPr>
            <p:spPr bwMode="auto">
              <a:xfrm>
                <a:off x="7535901" y="3598012"/>
                <a:ext cx="125413" cy="127000"/>
              </a:xfrm>
              <a:custGeom>
                <a:avLst/>
                <a:gdLst>
                  <a:gd name="T0" fmla="*/ 44 w 79"/>
                  <a:gd name="T1" fmla="*/ 0 h 80"/>
                  <a:gd name="T2" fmla="*/ 0 w 79"/>
                  <a:gd name="T3" fmla="*/ 45 h 80"/>
                  <a:gd name="T4" fmla="*/ 35 w 79"/>
                  <a:gd name="T5" fmla="*/ 80 h 80"/>
                  <a:gd name="T6" fmla="*/ 79 w 79"/>
                  <a:gd name="T7" fmla="*/ 36 h 80"/>
                  <a:gd name="T8" fmla="*/ 44 w 79"/>
                  <a:gd name="T9" fmla="*/ 0 h 80"/>
                </a:gdLst>
                <a:ahLst/>
                <a:cxnLst>
                  <a:cxn ang="0">
                    <a:pos x="T0" y="T1"/>
                  </a:cxn>
                  <a:cxn ang="0">
                    <a:pos x="T2" y="T3"/>
                  </a:cxn>
                  <a:cxn ang="0">
                    <a:pos x="T4" y="T5"/>
                  </a:cxn>
                  <a:cxn ang="0">
                    <a:pos x="T6" y="T7"/>
                  </a:cxn>
                  <a:cxn ang="0">
                    <a:pos x="T8" y="T9"/>
                  </a:cxn>
                </a:cxnLst>
                <a:rect l="0" t="0" r="r" b="b"/>
                <a:pathLst>
                  <a:path w="79" h="80">
                    <a:moveTo>
                      <a:pt x="44" y="0"/>
                    </a:moveTo>
                    <a:lnTo>
                      <a:pt x="0" y="45"/>
                    </a:lnTo>
                    <a:lnTo>
                      <a:pt x="35" y="80"/>
                    </a:lnTo>
                    <a:lnTo>
                      <a:pt x="79" y="36"/>
                    </a:lnTo>
                    <a:lnTo>
                      <a:pt x="4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 name="Freeform 778"/>
              <p:cNvSpPr>
                <a:spLocks noEditPoints="1"/>
              </p:cNvSpPr>
              <p:nvPr/>
            </p:nvSpPr>
            <p:spPr bwMode="auto">
              <a:xfrm>
                <a:off x="7359689" y="3347187"/>
                <a:ext cx="554038" cy="552450"/>
              </a:xfrm>
              <a:custGeom>
                <a:avLst/>
                <a:gdLst>
                  <a:gd name="T0" fmla="*/ 439 w 465"/>
                  <a:gd name="T1" fmla="*/ 155 h 465"/>
                  <a:gd name="T2" fmla="*/ 458 w 465"/>
                  <a:gd name="T3" fmla="*/ 55 h 465"/>
                  <a:gd name="T4" fmla="*/ 455 w 465"/>
                  <a:gd name="T5" fmla="*/ 55 h 465"/>
                  <a:gd name="T6" fmla="*/ 389 w 465"/>
                  <a:gd name="T7" fmla="*/ 107 h 465"/>
                  <a:gd name="T8" fmla="*/ 358 w 465"/>
                  <a:gd name="T9" fmla="*/ 76 h 465"/>
                  <a:gd name="T10" fmla="*/ 410 w 465"/>
                  <a:gd name="T11" fmla="*/ 10 h 465"/>
                  <a:gd name="T12" fmla="*/ 410 w 465"/>
                  <a:gd name="T13" fmla="*/ 7 h 465"/>
                  <a:gd name="T14" fmla="*/ 310 w 465"/>
                  <a:gd name="T15" fmla="*/ 26 h 465"/>
                  <a:gd name="T16" fmla="*/ 290 w 465"/>
                  <a:gd name="T17" fmla="*/ 127 h 465"/>
                  <a:gd name="T18" fmla="*/ 291 w 465"/>
                  <a:gd name="T19" fmla="*/ 124 h 465"/>
                  <a:gd name="T20" fmla="*/ 63 w 465"/>
                  <a:gd name="T21" fmla="*/ 355 h 465"/>
                  <a:gd name="T22" fmla="*/ 56 w 465"/>
                  <a:gd name="T23" fmla="*/ 353 h 465"/>
                  <a:gd name="T24" fmla="*/ 0 w 465"/>
                  <a:gd name="T25" fmla="*/ 409 h 465"/>
                  <a:gd name="T26" fmla="*/ 56 w 465"/>
                  <a:gd name="T27" fmla="*/ 465 h 465"/>
                  <a:gd name="T28" fmla="*/ 112 w 465"/>
                  <a:gd name="T29" fmla="*/ 409 h 465"/>
                  <a:gd name="T30" fmla="*/ 110 w 465"/>
                  <a:gd name="T31" fmla="*/ 402 h 465"/>
                  <a:gd name="T32" fmla="*/ 341 w 465"/>
                  <a:gd name="T33" fmla="*/ 174 h 465"/>
                  <a:gd name="T34" fmla="*/ 338 w 465"/>
                  <a:gd name="T35" fmla="*/ 175 h 465"/>
                  <a:gd name="T36" fmla="*/ 439 w 465"/>
                  <a:gd name="T37" fmla="*/ 155 h 465"/>
                  <a:gd name="T38" fmla="*/ 436 w 465"/>
                  <a:gd name="T39" fmla="*/ 153 h 465"/>
                  <a:gd name="T40" fmla="*/ 340 w 465"/>
                  <a:gd name="T41" fmla="*/ 171 h 465"/>
                  <a:gd name="T42" fmla="*/ 108 w 465"/>
                  <a:gd name="T43" fmla="*/ 401 h 465"/>
                  <a:gd name="T44" fmla="*/ 108 w 465"/>
                  <a:gd name="T45" fmla="*/ 409 h 465"/>
                  <a:gd name="T46" fmla="*/ 56 w 465"/>
                  <a:gd name="T47" fmla="*/ 461 h 465"/>
                  <a:gd name="T48" fmla="*/ 4 w 465"/>
                  <a:gd name="T49" fmla="*/ 409 h 465"/>
                  <a:gd name="T50" fmla="*/ 56 w 465"/>
                  <a:gd name="T51" fmla="*/ 357 h 465"/>
                  <a:gd name="T52" fmla="*/ 64 w 465"/>
                  <a:gd name="T53" fmla="*/ 357 h 465"/>
                  <a:gd name="T54" fmla="*/ 294 w 465"/>
                  <a:gd name="T55" fmla="*/ 125 h 465"/>
                  <a:gd name="T56" fmla="*/ 312 w 465"/>
                  <a:gd name="T57" fmla="*/ 29 h 465"/>
                  <a:gd name="T58" fmla="*/ 408 w 465"/>
                  <a:gd name="T59" fmla="*/ 11 h 465"/>
                  <a:gd name="T60" fmla="*/ 408 w 465"/>
                  <a:gd name="T61" fmla="*/ 7 h 465"/>
                  <a:gd name="T62" fmla="*/ 354 w 465"/>
                  <a:gd name="T63" fmla="*/ 76 h 465"/>
                  <a:gd name="T64" fmla="*/ 389 w 465"/>
                  <a:gd name="T65" fmla="*/ 111 h 465"/>
                  <a:gd name="T66" fmla="*/ 458 w 465"/>
                  <a:gd name="T67" fmla="*/ 57 h 465"/>
                  <a:gd name="T68" fmla="*/ 454 w 465"/>
                  <a:gd name="T69" fmla="*/ 57 h 465"/>
                  <a:gd name="T70" fmla="*/ 436 w 465"/>
                  <a:gd name="T71" fmla="*/ 153 h 465"/>
                  <a:gd name="T72" fmla="*/ 63 w 465"/>
                  <a:gd name="T73" fmla="*/ 433 h 465"/>
                  <a:gd name="T74" fmla="*/ 40 w 465"/>
                  <a:gd name="T75" fmla="*/ 425 h 465"/>
                  <a:gd name="T76" fmla="*/ 50 w 465"/>
                  <a:gd name="T77" fmla="*/ 386 h 465"/>
                  <a:gd name="T78" fmla="*/ 78 w 465"/>
                  <a:gd name="T79" fmla="*/ 415 h 465"/>
                  <a:gd name="T80" fmla="*/ 63 w 465"/>
                  <a:gd name="T81" fmla="*/ 433 h 465"/>
                  <a:gd name="T82" fmla="*/ 63 w 465"/>
                  <a:gd name="T83" fmla="*/ 433 h 465"/>
                  <a:gd name="T84" fmla="*/ 82 w 465"/>
                  <a:gd name="T85" fmla="*/ 417 h 465"/>
                  <a:gd name="T86" fmla="*/ 76 w 465"/>
                  <a:gd name="T87" fmla="*/ 390 h 465"/>
                  <a:gd name="T88" fmla="*/ 50 w 465"/>
                  <a:gd name="T89" fmla="*/ 382 h 465"/>
                  <a:gd name="T90" fmla="*/ 30 w 465"/>
                  <a:gd name="T91" fmla="*/ 401 h 465"/>
                  <a:gd name="T92" fmla="*/ 36 w 465"/>
                  <a:gd name="T93" fmla="*/ 427 h 465"/>
                  <a:gd name="T94" fmla="*/ 62 w 465"/>
                  <a:gd name="T95" fmla="*/ 435 h 465"/>
                  <a:gd name="T96" fmla="*/ 63 w 465"/>
                  <a:gd name="T97" fmla="*/ 433 h 4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65" h="465">
                    <a:moveTo>
                      <a:pt x="437" y="154"/>
                    </a:moveTo>
                    <a:cubicBezTo>
                      <a:pt x="439" y="155"/>
                      <a:pt x="439" y="155"/>
                      <a:pt x="439" y="155"/>
                    </a:cubicBezTo>
                    <a:cubicBezTo>
                      <a:pt x="456" y="138"/>
                      <a:pt x="465" y="114"/>
                      <a:pt x="465" y="91"/>
                    </a:cubicBezTo>
                    <a:cubicBezTo>
                      <a:pt x="465" y="79"/>
                      <a:pt x="463" y="67"/>
                      <a:pt x="458" y="55"/>
                    </a:cubicBezTo>
                    <a:cubicBezTo>
                      <a:pt x="458" y="55"/>
                      <a:pt x="457" y="54"/>
                      <a:pt x="456" y="54"/>
                    </a:cubicBezTo>
                    <a:cubicBezTo>
                      <a:pt x="456" y="54"/>
                      <a:pt x="455" y="54"/>
                      <a:pt x="455" y="55"/>
                    </a:cubicBezTo>
                    <a:cubicBezTo>
                      <a:pt x="411" y="98"/>
                      <a:pt x="411" y="98"/>
                      <a:pt x="411" y="98"/>
                    </a:cubicBezTo>
                    <a:cubicBezTo>
                      <a:pt x="405" y="104"/>
                      <a:pt x="397" y="107"/>
                      <a:pt x="389" y="107"/>
                    </a:cubicBezTo>
                    <a:cubicBezTo>
                      <a:pt x="381" y="107"/>
                      <a:pt x="373" y="104"/>
                      <a:pt x="367" y="98"/>
                    </a:cubicBezTo>
                    <a:cubicBezTo>
                      <a:pt x="361" y="92"/>
                      <a:pt x="358" y="84"/>
                      <a:pt x="358" y="76"/>
                    </a:cubicBezTo>
                    <a:cubicBezTo>
                      <a:pt x="358" y="68"/>
                      <a:pt x="361" y="60"/>
                      <a:pt x="367" y="54"/>
                    </a:cubicBezTo>
                    <a:cubicBezTo>
                      <a:pt x="410" y="10"/>
                      <a:pt x="410" y="10"/>
                      <a:pt x="410" y="10"/>
                    </a:cubicBezTo>
                    <a:cubicBezTo>
                      <a:pt x="411" y="10"/>
                      <a:pt x="411" y="9"/>
                      <a:pt x="411" y="8"/>
                    </a:cubicBezTo>
                    <a:cubicBezTo>
                      <a:pt x="411" y="8"/>
                      <a:pt x="410" y="7"/>
                      <a:pt x="410" y="7"/>
                    </a:cubicBezTo>
                    <a:cubicBezTo>
                      <a:pt x="398" y="2"/>
                      <a:pt x="386" y="0"/>
                      <a:pt x="374" y="0"/>
                    </a:cubicBezTo>
                    <a:cubicBezTo>
                      <a:pt x="351" y="0"/>
                      <a:pt x="327" y="9"/>
                      <a:pt x="310" y="26"/>
                    </a:cubicBezTo>
                    <a:cubicBezTo>
                      <a:pt x="292" y="44"/>
                      <a:pt x="283" y="68"/>
                      <a:pt x="283" y="91"/>
                    </a:cubicBezTo>
                    <a:cubicBezTo>
                      <a:pt x="283" y="103"/>
                      <a:pt x="285" y="115"/>
                      <a:pt x="290" y="127"/>
                    </a:cubicBezTo>
                    <a:cubicBezTo>
                      <a:pt x="292" y="126"/>
                      <a:pt x="292" y="126"/>
                      <a:pt x="292" y="126"/>
                    </a:cubicBezTo>
                    <a:cubicBezTo>
                      <a:pt x="291" y="124"/>
                      <a:pt x="291" y="124"/>
                      <a:pt x="291" y="124"/>
                    </a:cubicBezTo>
                    <a:cubicBezTo>
                      <a:pt x="61" y="354"/>
                      <a:pt x="61" y="354"/>
                      <a:pt x="61" y="354"/>
                    </a:cubicBezTo>
                    <a:cubicBezTo>
                      <a:pt x="63" y="355"/>
                      <a:pt x="63" y="355"/>
                      <a:pt x="63" y="355"/>
                    </a:cubicBezTo>
                    <a:cubicBezTo>
                      <a:pt x="63" y="353"/>
                      <a:pt x="63" y="353"/>
                      <a:pt x="63" y="353"/>
                    </a:cubicBezTo>
                    <a:cubicBezTo>
                      <a:pt x="61" y="353"/>
                      <a:pt x="58" y="353"/>
                      <a:pt x="56" y="353"/>
                    </a:cubicBezTo>
                    <a:cubicBezTo>
                      <a:pt x="42" y="353"/>
                      <a:pt x="27" y="358"/>
                      <a:pt x="16" y="369"/>
                    </a:cubicBezTo>
                    <a:cubicBezTo>
                      <a:pt x="6" y="380"/>
                      <a:pt x="0" y="394"/>
                      <a:pt x="0" y="409"/>
                    </a:cubicBezTo>
                    <a:cubicBezTo>
                      <a:pt x="0" y="423"/>
                      <a:pt x="6" y="438"/>
                      <a:pt x="16" y="448"/>
                    </a:cubicBezTo>
                    <a:cubicBezTo>
                      <a:pt x="27" y="459"/>
                      <a:pt x="42" y="465"/>
                      <a:pt x="56" y="465"/>
                    </a:cubicBezTo>
                    <a:cubicBezTo>
                      <a:pt x="70" y="465"/>
                      <a:pt x="85" y="459"/>
                      <a:pt x="96" y="448"/>
                    </a:cubicBezTo>
                    <a:cubicBezTo>
                      <a:pt x="107" y="438"/>
                      <a:pt x="112" y="423"/>
                      <a:pt x="112" y="409"/>
                    </a:cubicBezTo>
                    <a:cubicBezTo>
                      <a:pt x="112" y="407"/>
                      <a:pt x="112" y="404"/>
                      <a:pt x="112" y="402"/>
                    </a:cubicBezTo>
                    <a:cubicBezTo>
                      <a:pt x="110" y="402"/>
                      <a:pt x="110" y="402"/>
                      <a:pt x="110" y="402"/>
                    </a:cubicBezTo>
                    <a:cubicBezTo>
                      <a:pt x="111" y="404"/>
                      <a:pt x="111" y="404"/>
                      <a:pt x="111" y="404"/>
                    </a:cubicBezTo>
                    <a:cubicBezTo>
                      <a:pt x="341" y="174"/>
                      <a:pt x="341" y="174"/>
                      <a:pt x="341" y="174"/>
                    </a:cubicBezTo>
                    <a:cubicBezTo>
                      <a:pt x="339" y="173"/>
                      <a:pt x="339" y="173"/>
                      <a:pt x="339" y="173"/>
                    </a:cubicBezTo>
                    <a:cubicBezTo>
                      <a:pt x="338" y="175"/>
                      <a:pt x="338" y="175"/>
                      <a:pt x="338" y="175"/>
                    </a:cubicBezTo>
                    <a:cubicBezTo>
                      <a:pt x="350" y="180"/>
                      <a:pt x="362" y="182"/>
                      <a:pt x="374" y="182"/>
                    </a:cubicBezTo>
                    <a:cubicBezTo>
                      <a:pt x="397" y="182"/>
                      <a:pt x="421" y="173"/>
                      <a:pt x="439" y="155"/>
                    </a:cubicBezTo>
                    <a:cubicBezTo>
                      <a:pt x="437" y="154"/>
                      <a:pt x="437" y="154"/>
                      <a:pt x="437" y="154"/>
                    </a:cubicBezTo>
                    <a:cubicBezTo>
                      <a:pt x="436" y="153"/>
                      <a:pt x="436" y="153"/>
                      <a:pt x="436" y="153"/>
                    </a:cubicBezTo>
                    <a:cubicBezTo>
                      <a:pt x="419" y="170"/>
                      <a:pt x="396" y="178"/>
                      <a:pt x="374" y="178"/>
                    </a:cubicBezTo>
                    <a:cubicBezTo>
                      <a:pt x="362" y="178"/>
                      <a:pt x="351" y="176"/>
                      <a:pt x="340" y="171"/>
                    </a:cubicBezTo>
                    <a:cubicBezTo>
                      <a:pt x="339" y="171"/>
                      <a:pt x="338" y="171"/>
                      <a:pt x="338" y="172"/>
                    </a:cubicBezTo>
                    <a:cubicBezTo>
                      <a:pt x="108" y="401"/>
                      <a:pt x="108" y="401"/>
                      <a:pt x="108" y="401"/>
                    </a:cubicBezTo>
                    <a:cubicBezTo>
                      <a:pt x="108" y="401"/>
                      <a:pt x="108" y="402"/>
                      <a:pt x="108" y="403"/>
                    </a:cubicBezTo>
                    <a:cubicBezTo>
                      <a:pt x="108" y="405"/>
                      <a:pt x="108" y="407"/>
                      <a:pt x="108" y="409"/>
                    </a:cubicBezTo>
                    <a:cubicBezTo>
                      <a:pt x="108" y="422"/>
                      <a:pt x="103" y="435"/>
                      <a:pt x="93" y="446"/>
                    </a:cubicBezTo>
                    <a:cubicBezTo>
                      <a:pt x="83" y="456"/>
                      <a:pt x="69" y="461"/>
                      <a:pt x="56" y="461"/>
                    </a:cubicBezTo>
                    <a:cubicBezTo>
                      <a:pt x="43" y="461"/>
                      <a:pt x="29" y="456"/>
                      <a:pt x="19" y="446"/>
                    </a:cubicBezTo>
                    <a:cubicBezTo>
                      <a:pt x="9" y="435"/>
                      <a:pt x="4" y="422"/>
                      <a:pt x="4" y="409"/>
                    </a:cubicBezTo>
                    <a:cubicBezTo>
                      <a:pt x="4" y="395"/>
                      <a:pt x="9" y="382"/>
                      <a:pt x="19" y="372"/>
                    </a:cubicBezTo>
                    <a:cubicBezTo>
                      <a:pt x="29" y="362"/>
                      <a:pt x="43" y="357"/>
                      <a:pt x="56" y="357"/>
                    </a:cubicBezTo>
                    <a:cubicBezTo>
                      <a:pt x="58" y="357"/>
                      <a:pt x="60" y="357"/>
                      <a:pt x="62" y="357"/>
                    </a:cubicBezTo>
                    <a:cubicBezTo>
                      <a:pt x="63" y="357"/>
                      <a:pt x="64" y="357"/>
                      <a:pt x="64" y="357"/>
                    </a:cubicBezTo>
                    <a:cubicBezTo>
                      <a:pt x="293" y="127"/>
                      <a:pt x="293" y="127"/>
                      <a:pt x="293" y="127"/>
                    </a:cubicBezTo>
                    <a:cubicBezTo>
                      <a:pt x="294" y="127"/>
                      <a:pt x="294" y="126"/>
                      <a:pt x="294" y="125"/>
                    </a:cubicBezTo>
                    <a:cubicBezTo>
                      <a:pt x="289" y="114"/>
                      <a:pt x="287" y="102"/>
                      <a:pt x="287" y="91"/>
                    </a:cubicBezTo>
                    <a:cubicBezTo>
                      <a:pt x="287" y="69"/>
                      <a:pt x="295" y="46"/>
                      <a:pt x="312" y="29"/>
                    </a:cubicBezTo>
                    <a:cubicBezTo>
                      <a:pt x="329" y="12"/>
                      <a:pt x="352" y="4"/>
                      <a:pt x="374" y="4"/>
                    </a:cubicBezTo>
                    <a:cubicBezTo>
                      <a:pt x="386" y="4"/>
                      <a:pt x="397" y="6"/>
                      <a:pt x="408" y="11"/>
                    </a:cubicBezTo>
                    <a:cubicBezTo>
                      <a:pt x="409" y="9"/>
                      <a:pt x="409" y="9"/>
                      <a:pt x="409" y="9"/>
                    </a:cubicBezTo>
                    <a:cubicBezTo>
                      <a:pt x="408" y="7"/>
                      <a:pt x="408" y="7"/>
                      <a:pt x="408" y="7"/>
                    </a:cubicBezTo>
                    <a:cubicBezTo>
                      <a:pt x="364" y="51"/>
                      <a:pt x="364" y="51"/>
                      <a:pt x="364" y="51"/>
                    </a:cubicBezTo>
                    <a:cubicBezTo>
                      <a:pt x="357" y="58"/>
                      <a:pt x="354" y="67"/>
                      <a:pt x="354" y="76"/>
                    </a:cubicBezTo>
                    <a:cubicBezTo>
                      <a:pt x="354" y="85"/>
                      <a:pt x="357" y="94"/>
                      <a:pt x="364" y="101"/>
                    </a:cubicBezTo>
                    <a:cubicBezTo>
                      <a:pt x="371" y="108"/>
                      <a:pt x="380" y="111"/>
                      <a:pt x="389" y="111"/>
                    </a:cubicBezTo>
                    <a:cubicBezTo>
                      <a:pt x="398" y="111"/>
                      <a:pt x="407" y="108"/>
                      <a:pt x="414" y="101"/>
                    </a:cubicBezTo>
                    <a:cubicBezTo>
                      <a:pt x="458" y="57"/>
                      <a:pt x="458" y="57"/>
                      <a:pt x="458" y="57"/>
                    </a:cubicBezTo>
                    <a:cubicBezTo>
                      <a:pt x="456" y="56"/>
                      <a:pt x="456" y="56"/>
                      <a:pt x="456" y="56"/>
                    </a:cubicBezTo>
                    <a:cubicBezTo>
                      <a:pt x="454" y="57"/>
                      <a:pt x="454" y="57"/>
                      <a:pt x="454" y="57"/>
                    </a:cubicBezTo>
                    <a:cubicBezTo>
                      <a:pt x="459" y="68"/>
                      <a:pt x="461" y="79"/>
                      <a:pt x="461" y="91"/>
                    </a:cubicBezTo>
                    <a:cubicBezTo>
                      <a:pt x="461" y="113"/>
                      <a:pt x="453" y="136"/>
                      <a:pt x="436" y="153"/>
                    </a:cubicBezTo>
                    <a:cubicBezTo>
                      <a:pt x="437" y="154"/>
                      <a:pt x="437" y="154"/>
                      <a:pt x="437" y="154"/>
                    </a:cubicBezTo>
                    <a:moveTo>
                      <a:pt x="63" y="433"/>
                    </a:moveTo>
                    <a:cubicBezTo>
                      <a:pt x="63" y="431"/>
                      <a:pt x="63" y="431"/>
                      <a:pt x="63" y="431"/>
                    </a:cubicBezTo>
                    <a:cubicBezTo>
                      <a:pt x="40" y="425"/>
                      <a:pt x="40" y="425"/>
                      <a:pt x="40" y="425"/>
                    </a:cubicBezTo>
                    <a:cubicBezTo>
                      <a:pt x="34" y="403"/>
                      <a:pt x="34" y="403"/>
                      <a:pt x="34" y="403"/>
                    </a:cubicBezTo>
                    <a:cubicBezTo>
                      <a:pt x="50" y="386"/>
                      <a:pt x="50" y="386"/>
                      <a:pt x="50" y="386"/>
                    </a:cubicBezTo>
                    <a:cubicBezTo>
                      <a:pt x="72" y="392"/>
                      <a:pt x="72" y="392"/>
                      <a:pt x="72" y="392"/>
                    </a:cubicBezTo>
                    <a:cubicBezTo>
                      <a:pt x="78" y="415"/>
                      <a:pt x="78" y="415"/>
                      <a:pt x="78" y="415"/>
                    </a:cubicBezTo>
                    <a:cubicBezTo>
                      <a:pt x="61" y="432"/>
                      <a:pt x="61" y="432"/>
                      <a:pt x="61" y="432"/>
                    </a:cubicBezTo>
                    <a:cubicBezTo>
                      <a:pt x="63" y="433"/>
                      <a:pt x="63" y="433"/>
                      <a:pt x="63" y="433"/>
                    </a:cubicBezTo>
                    <a:cubicBezTo>
                      <a:pt x="63" y="431"/>
                      <a:pt x="63" y="431"/>
                      <a:pt x="63" y="431"/>
                    </a:cubicBezTo>
                    <a:cubicBezTo>
                      <a:pt x="63" y="433"/>
                      <a:pt x="63" y="433"/>
                      <a:pt x="63" y="433"/>
                    </a:cubicBezTo>
                    <a:cubicBezTo>
                      <a:pt x="64" y="435"/>
                      <a:pt x="64" y="435"/>
                      <a:pt x="64" y="435"/>
                    </a:cubicBezTo>
                    <a:cubicBezTo>
                      <a:pt x="82" y="417"/>
                      <a:pt x="82" y="417"/>
                      <a:pt x="82" y="417"/>
                    </a:cubicBezTo>
                    <a:cubicBezTo>
                      <a:pt x="83" y="416"/>
                      <a:pt x="83" y="416"/>
                      <a:pt x="83" y="415"/>
                    </a:cubicBezTo>
                    <a:cubicBezTo>
                      <a:pt x="76" y="390"/>
                      <a:pt x="76" y="390"/>
                      <a:pt x="76" y="390"/>
                    </a:cubicBezTo>
                    <a:cubicBezTo>
                      <a:pt x="76" y="390"/>
                      <a:pt x="75" y="389"/>
                      <a:pt x="75" y="389"/>
                    </a:cubicBezTo>
                    <a:cubicBezTo>
                      <a:pt x="50" y="382"/>
                      <a:pt x="50" y="382"/>
                      <a:pt x="50" y="382"/>
                    </a:cubicBezTo>
                    <a:cubicBezTo>
                      <a:pt x="49" y="382"/>
                      <a:pt x="49" y="382"/>
                      <a:pt x="48" y="383"/>
                    </a:cubicBezTo>
                    <a:cubicBezTo>
                      <a:pt x="30" y="401"/>
                      <a:pt x="30" y="401"/>
                      <a:pt x="30" y="401"/>
                    </a:cubicBezTo>
                    <a:cubicBezTo>
                      <a:pt x="30" y="401"/>
                      <a:pt x="29" y="402"/>
                      <a:pt x="30" y="403"/>
                    </a:cubicBezTo>
                    <a:cubicBezTo>
                      <a:pt x="36" y="427"/>
                      <a:pt x="36" y="427"/>
                      <a:pt x="36" y="427"/>
                    </a:cubicBezTo>
                    <a:cubicBezTo>
                      <a:pt x="36" y="428"/>
                      <a:pt x="37" y="429"/>
                      <a:pt x="38" y="429"/>
                    </a:cubicBezTo>
                    <a:cubicBezTo>
                      <a:pt x="62" y="435"/>
                      <a:pt x="62" y="435"/>
                      <a:pt x="62" y="435"/>
                    </a:cubicBezTo>
                    <a:cubicBezTo>
                      <a:pt x="63" y="435"/>
                      <a:pt x="64" y="435"/>
                      <a:pt x="64" y="435"/>
                    </a:cubicBezTo>
                    <a:cubicBezTo>
                      <a:pt x="63" y="433"/>
                      <a:pt x="63" y="433"/>
                      <a:pt x="63" y="433"/>
                    </a:cubicBezTo>
                  </a:path>
                </a:pathLst>
              </a:custGeom>
              <a:solidFill>
                <a:srgbClr val="4D4D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 name="Freeform 779"/>
              <p:cNvSpPr>
                <a:spLocks/>
              </p:cNvSpPr>
              <p:nvPr/>
            </p:nvSpPr>
            <p:spPr bwMode="auto">
              <a:xfrm>
                <a:off x="7466051" y="3521812"/>
                <a:ext cx="273050" cy="273050"/>
              </a:xfrm>
              <a:custGeom>
                <a:avLst/>
                <a:gdLst>
                  <a:gd name="T0" fmla="*/ 3 w 229"/>
                  <a:gd name="T1" fmla="*/ 227 h 229"/>
                  <a:gd name="T2" fmla="*/ 2 w 229"/>
                  <a:gd name="T3" fmla="*/ 226 h 229"/>
                  <a:gd name="T4" fmla="*/ 2 w 229"/>
                  <a:gd name="T5" fmla="*/ 216 h 229"/>
                  <a:gd name="T6" fmla="*/ 215 w 229"/>
                  <a:gd name="T7" fmla="*/ 3 h 229"/>
                  <a:gd name="T8" fmla="*/ 226 w 229"/>
                  <a:gd name="T9" fmla="*/ 3 h 229"/>
                  <a:gd name="T10" fmla="*/ 226 w 229"/>
                  <a:gd name="T11" fmla="*/ 3 h 229"/>
                  <a:gd name="T12" fmla="*/ 226 w 229"/>
                  <a:gd name="T13" fmla="*/ 14 h 229"/>
                  <a:gd name="T14" fmla="*/ 13 w 229"/>
                  <a:gd name="T15" fmla="*/ 227 h 229"/>
                  <a:gd name="T16" fmla="*/ 3 w 229"/>
                  <a:gd name="T17" fmla="*/ 227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9" h="229">
                    <a:moveTo>
                      <a:pt x="3" y="227"/>
                    </a:moveTo>
                    <a:cubicBezTo>
                      <a:pt x="2" y="226"/>
                      <a:pt x="2" y="226"/>
                      <a:pt x="2" y="226"/>
                    </a:cubicBezTo>
                    <a:cubicBezTo>
                      <a:pt x="0" y="223"/>
                      <a:pt x="0" y="218"/>
                      <a:pt x="2" y="216"/>
                    </a:cubicBezTo>
                    <a:cubicBezTo>
                      <a:pt x="215" y="3"/>
                      <a:pt x="215" y="3"/>
                      <a:pt x="215" y="3"/>
                    </a:cubicBezTo>
                    <a:cubicBezTo>
                      <a:pt x="218" y="0"/>
                      <a:pt x="223" y="0"/>
                      <a:pt x="226" y="3"/>
                    </a:cubicBezTo>
                    <a:cubicBezTo>
                      <a:pt x="226" y="3"/>
                      <a:pt x="226" y="3"/>
                      <a:pt x="226" y="3"/>
                    </a:cubicBezTo>
                    <a:cubicBezTo>
                      <a:pt x="229" y="6"/>
                      <a:pt x="229" y="11"/>
                      <a:pt x="226" y="14"/>
                    </a:cubicBezTo>
                    <a:cubicBezTo>
                      <a:pt x="13" y="227"/>
                      <a:pt x="13" y="227"/>
                      <a:pt x="13" y="227"/>
                    </a:cubicBezTo>
                    <a:cubicBezTo>
                      <a:pt x="10" y="229"/>
                      <a:pt x="6" y="229"/>
                      <a:pt x="3" y="227"/>
                    </a:cubicBezTo>
                  </a:path>
                </a:pathLst>
              </a:custGeom>
              <a:solidFill>
                <a:srgbClr val="BECB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 name="Oval 780"/>
              <p:cNvSpPr>
                <a:spLocks noChangeArrowheads="1"/>
              </p:cNvSpPr>
              <p:nvPr/>
            </p:nvSpPr>
            <p:spPr bwMode="auto">
              <a:xfrm>
                <a:off x="7583526" y="3364649"/>
                <a:ext cx="55563" cy="55563"/>
              </a:xfrm>
              <a:prstGeom prst="ellipse">
                <a:avLst/>
              </a:prstGeom>
              <a:solidFill>
                <a:srgbClr val="E2E9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 name="Freeform 781"/>
              <p:cNvSpPr>
                <a:spLocks/>
              </p:cNvSpPr>
              <p:nvPr/>
            </p:nvSpPr>
            <p:spPr bwMode="auto">
              <a:xfrm>
                <a:off x="7591464" y="3372587"/>
                <a:ext cx="47625" cy="47625"/>
              </a:xfrm>
              <a:custGeom>
                <a:avLst/>
                <a:gdLst>
                  <a:gd name="T0" fmla="*/ 0 w 39"/>
                  <a:gd name="T1" fmla="*/ 32 h 39"/>
                  <a:gd name="T2" fmla="*/ 0 w 39"/>
                  <a:gd name="T3" fmla="*/ 33 h 39"/>
                  <a:gd name="T4" fmla="*/ 16 w 39"/>
                  <a:gd name="T5" fmla="*/ 39 h 39"/>
                  <a:gd name="T6" fmla="*/ 39 w 39"/>
                  <a:gd name="T7" fmla="*/ 16 h 39"/>
                  <a:gd name="T8" fmla="*/ 33 w 39"/>
                  <a:gd name="T9" fmla="*/ 0 h 39"/>
                  <a:gd name="T10" fmla="*/ 32 w 39"/>
                  <a:gd name="T11" fmla="*/ 0 h 39"/>
                  <a:gd name="T12" fmla="*/ 0 w 39"/>
                  <a:gd name="T13" fmla="*/ 32 h 39"/>
                </a:gdLst>
                <a:ahLst/>
                <a:cxnLst>
                  <a:cxn ang="0">
                    <a:pos x="T0" y="T1"/>
                  </a:cxn>
                  <a:cxn ang="0">
                    <a:pos x="T2" y="T3"/>
                  </a:cxn>
                  <a:cxn ang="0">
                    <a:pos x="T4" y="T5"/>
                  </a:cxn>
                  <a:cxn ang="0">
                    <a:pos x="T6" y="T7"/>
                  </a:cxn>
                  <a:cxn ang="0">
                    <a:pos x="T8" y="T9"/>
                  </a:cxn>
                  <a:cxn ang="0">
                    <a:pos x="T10" y="T11"/>
                  </a:cxn>
                  <a:cxn ang="0">
                    <a:pos x="T12" y="T13"/>
                  </a:cxn>
                </a:cxnLst>
                <a:rect l="0" t="0" r="r" b="b"/>
                <a:pathLst>
                  <a:path w="39" h="39">
                    <a:moveTo>
                      <a:pt x="0" y="32"/>
                    </a:moveTo>
                    <a:cubicBezTo>
                      <a:pt x="0" y="33"/>
                      <a:pt x="0" y="33"/>
                      <a:pt x="0" y="33"/>
                    </a:cubicBezTo>
                    <a:cubicBezTo>
                      <a:pt x="4" y="37"/>
                      <a:pt x="10" y="39"/>
                      <a:pt x="16" y="39"/>
                    </a:cubicBezTo>
                    <a:cubicBezTo>
                      <a:pt x="29" y="39"/>
                      <a:pt x="39" y="29"/>
                      <a:pt x="39" y="16"/>
                    </a:cubicBezTo>
                    <a:cubicBezTo>
                      <a:pt x="39" y="10"/>
                      <a:pt x="37" y="4"/>
                      <a:pt x="33" y="0"/>
                    </a:cubicBezTo>
                    <a:cubicBezTo>
                      <a:pt x="32" y="0"/>
                      <a:pt x="32" y="0"/>
                      <a:pt x="32" y="0"/>
                    </a:cubicBezTo>
                    <a:lnTo>
                      <a:pt x="0" y="32"/>
                    </a:lnTo>
                    <a:close/>
                  </a:path>
                </a:pathLst>
              </a:custGeom>
              <a:solidFill>
                <a:srgbClr val="BECB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 name="Freeform 782"/>
              <p:cNvSpPr>
                <a:spLocks/>
              </p:cNvSpPr>
              <p:nvPr/>
            </p:nvSpPr>
            <p:spPr bwMode="auto">
              <a:xfrm>
                <a:off x="7581939" y="3363062"/>
                <a:ext cx="58738" cy="58738"/>
              </a:xfrm>
              <a:custGeom>
                <a:avLst/>
                <a:gdLst>
                  <a:gd name="T0" fmla="*/ 48 w 50"/>
                  <a:gd name="T1" fmla="*/ 25 h 50"/>
                  <a:gd name="T2" fmla="*/ 50 w 50"/>
                  <a:gd name="T3" fmla="*/ 25 h 50"/>
                  <a:gd name="T4" fmla="*/ 25 w 50"/>
                  <a:gd name="T5" fmla="*/ 0 h 50"/>
                  <a:gd name="T6" fmla="*/ 0 w 50"/>
                  <a:gd name="T7" fmla="*/ 25 h 50"/>
                  <a:gd name="T8" fmla="*/ 25 w 50"/>
                  <a:gd name="T9" fmla="*/ 50 h 50"/>
                  <a:gd name="T10" fmla="*/ 50 w 50"/>
                  <a:gd name="T11" fmla="*/ 25 h 50"/>
                  <a:gd name="T12" fmla="*/ 48 w 50"/>
                  <a:gd name="T13" fmla="*/ 25 h 50"/>
                  <a:gd name="T14" fmla="*/ 46 w 50"/>
                  <a:gd name="T15" fmla="*/ 25 h 50"/>
                  <a:gd name="T16" fmla="*/ 40 w 50"/>
                  <a:gd name="T17" fmla="*/ 40 h 50"/>
                  <a:gd name="T18" fmla="*/ 25 w 50"/>
                  <a:gd name="T19" fmla="*/ 46 h 50"/>
                  <a:gd name="T20" fmla="*/ 10 w 50"/>
                  <a:gd name="T21" fmla="*/ 40 h 50"/>
                  <a:gd name="T22" fmla="*/ 4 w 50"/>
                  <a:gd name="T23" fmla="*/ 25 h 50"/>
                  <a:gd name="T24" fmla="*/ 10 w 50"/>
                  <a:gd name="T25" fmla="*/ 10 h 50"/>
                  <a:gd name="T26" fmla="*/ 25 w 50"/>
                  <a:gd name="T27" fmla="*/ 4 h 50"/>
                  <a:gd name="T28" fmla="*/ 40 w 50"/>
                  <a:gd name="T29" fmla="*/ 10 h 50"/>
                  <a:gd name="T30" fmla="*/ 46 w 50"/>
                  <a:gd name="T31" fmla="*/ 25 h 50"/>
                  <a:gd name="T32" fmla="*/ 48 w 50"/>
                  <a:gd name="T33" fmla="*/ 2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 h="50">
                    <a:moveTo>
                      <a:pt x="48" y="25"/>
                    </a:moveTo>
                    <a:cubicBezTo>
                      <a:pt x="50" y="25"/>
                      <a:pt x="50" y="25"/>
                      <a:pt x="50" y="25"/>
                    </a:cubicBezTo>
                    <a:cubicBezTo>
                      <a:pt x="50" y="11"/>
                      <a:pt x="39" y="0"/>
                      <a:pt x="25" y="0"/>
                    </a:cubicBezTo>
                    <a:cubicBezTo>
                      <a:pt x="11" y="0"/>
                      <a:pt x="0" y="11"/>
                      <a:pt x="0" y="25"/>
                    </a:cubicBezTo>
                    <a:cubicBezTo>
                      <a:pt x="0" y="39"/>
                      <a:pt x="11" y="50"/>
                      <a:pt x="25" y="50"/>
                    </a:cubicBezTo>
                    <a:cubicBezTo>
                      <a:pt x="39" y="50"/>
                      <a:pt x="50" y="39"/>
                      <a:pt x="50" y="25"/>
                    </a:cubicBezTo>
                    <a:cubicBezTo>
                      <a:pt x="48" y="25"/>
                      <a:pt x="48" y="25"/>
                      <a:pt x="48" y="25"/>
                    </a:cubicBezTo>
                    <a:cubicBezTo>
                      <a:pt x="46" y="25"/>
                      <a:pt x="46" y="25"/>
                      <a:pt x="46" y="25"/>
                    </a:cubicBezTo>
                    <a:cubicBezTo>
                      <a:pt x="46" y="31"/>
                      <a:pt x="44" y="36"/>
                      <a:pt x="40" y="40"/>
                    </a:cubicBezTo>
                    <a:cubicBezTo>
                      <a:pt x="36" y="44"/>
                      <a:pt x="31" y="46"/>
                      <a:pt x="25" y="46"/>
                    </a:cubicBezTo>
                    <a:cubicBezTo>
                      <a:pt x="19" y="46"/>
                      <a:pt x="14" y="44"/>
                      <a:pt x="10" y="40"/>
                    </a:cubicBezTo>
                    <a:cubicBezTo>
                      <a:pt x="6" y="36"/>
                      <a:pt x="4" y="31"/>
                      <a:pt x="4" y="25"/>
                    </a:cubicBezTo>
                    <a:cubicBezTo>
                      <a:pt x="4" y="19"/>
                      <a:pt x="6" y="14"/>
                      <a:pt x="10" y="10"/>
                    </a:cubicBezTo>
                    <a:cubicBezTo>
                      <a:pt x="14" y="6"/>
                      <a:pt x="19" y="4"/>
                      <a:pt x="25" y="4"/>
                    </a:cubicBezTo>
                    <a:cubicBezTo>
                      <a:pt x="31" y="4"/>
                      <a:pt x="36" y="6"/>
                      <a:pt x="40" y="10"/>
                    </a:cubicBezTo>
                    <a:cubicBezTo>
                      <a:pt x="44" y="14"/>
                      <a:pt x="46" y="19"/>
                      <a:pt x="46" y="25"/>
                    </a:cubicBezTo>
                    <a:lnTo>
                      <a:pt x="48" y="25"/>
                    </a:lnTo>
                    <a:close/>
                  </a:path>
                </a:pathLst>
              </a:custGeom>
              <a:solidFill>
                <a:srgbClr val="4D4D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 name="Freeform 783"/>
              <p:cNvSpPr>
                <a:spLocks/>
              </p:cNvSpPr>
              <p:nvPr/>
            </p:nvSpPr>
            <p:spPr bwMode="auto">
              <a:xfrm>
                <a:off x="7589876" y="3370999"/>
                <a:ext cx="42863" cy="42863"/>
              </a:xfrm>
              <a:custGeom>
                <a:avLst/>
                <a:gdLst>
                  <a:gd name="T0" fmla="*/ 3 w 36"/>
                  <a:gd name="T1" fmla="*/ 36 h 36"/>
                  <a:gd name="T2" fmla="*/ 36 w 36"/>
                  <a:gd name="T3" fmla="*/ 3 h 36"/>
                  <a:gd name="T4" fmla="*/ 36 w 36"/>
                  <a:gd name="T5" fmla="*/ 0 h 36"/>
                  <a:gd name="T6" fmla="*/ 33 w 36"/>
                  <a:gd name="T7" fmla="*/ 0 h 36"/>
                  <a:gd name="T8" fmla="*/ 0 w 36"/>
                  <a:gd name="T9" fmla="*/ 33 h 36"/>
                  <a:gd name="T10" fmla="*/ 0 w 36"/>
                  <a:gd name="T11" fmla="*/ 36 h 36"/>
                  <a:gd name="T12" fmla="*/ 3 w 36"/>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36" h="36">
                    <a:moveTo>
                      <a:pt x="3" y="36"/>
                    </a:moveTo>
                    <a:cubicBezTo>
                      <a:pt x="36" y="3"/>
                      <a:pt x="36" y="3"/>
                      <a:pt x="36" y="3"/>
                    </a:cubicBezTo>
                    <a:cubicBezTo>
                      <a:pt x="36" y="2"/>
                      <a:pt x="36" y="1"/>
                      <a:pt x="36" y="0"/>
                    </a:cubicBezTo>
                    <a:cubicBezTo>
                      <a:pt x="35" y="0"/>
                      <a:pt x="34" y="0"/>
                      <a:pt x="33" y="0"/>
                    </a:cubicBezTo>
                    <a:cubicBezTo>
                      <a:pt x="0" y="33"/>
                      <a:pt x="0" y="33"/>
                      <a:pt x="0" y="33"/>
                    </a:cubicBezTo>
                    <a:cubicBezTo>
                      <a:pt x="0" y="34"/>
                      <a:pt x="0" y="35"/>
                      <a:pt x="0" y="36"/>
                    </a:cubicBezTo>
                    <a:cubicBezTo>
                      <a:pt x="1" y="36"/>
                      <a:pt x="2" y="36"/>
                      <a:pt x="3" y="36"/>
                    </a:cubicBezTo>
                  </a:path>
                </a:pathLst>
              </a:custGeom>
              <a:solidFill>
                <a:srgbClr val="4D4D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 name="Oval 784"/>
              <p:cNvSpPr>
                <a:spLocks noChangeArrowheads="1"/>
              </p:cNvSpPr>
              <p:nvPr/>
            </p:nvSpPr>
            <p:spPr bwMode="auto">
              <a:xfrm>
                <a:off x="7583526" y="3842487"/>
                <a:ext cx="55563" cy="55563"/>
              </a:xfrm>
              <a:prstGeom prst="ellipse">
                <a:avLst/>
              </a:prstGeom>
              <a:solidFill>
                <a:srgbClr val="E2E9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 name="Freeform 785"/>
              <p:cNvSpPr>
                <a:spLocks/>
              </p:cNvSpPr>
              <p:nvPr/>
            </p:nvSpPr>
            <p:spPr bwMode="auto">
              <a:xfrm>
                <a:off x="7591464" y="3850424"/>
                <a:ext cx="47625" cy="47625"/>
              </a:xfrm>
              <a:custGeom>
                <a:avLst/>
                <a:gdLst>
                  <a:gd name="T0" fmla="*/ 0 w 39"/>
                  <a:gd name="T1" fmla="*/ 33 h 40"/>
                  <a:gd name="T2" fmla="*/ 0 w 39"/>
                  <a:gd name="T3" fmla="*/ 33 h 40"/>
                  <a:gd name="T4" fmla="*/ 16 w 39"/>
                  <a:gd name="T5" fmla="*/ 40 h 40"/>
                  <a:gd name="T6" fmla="*/ 39 w 39"/>
                  <a:gd name="T7" fmla="*/ 17 h 40"/>
                  <a:gd name="T8" fmla="*/ 33 w 39"/>
                  <a:gd name="T9" fmla="*/ 0 h 40"/>
                  <a:gd name="T10" fmla="*/ 32 w 39"/>
                  <a:gd name="T11" fmla="*/ 0 h 40"/>
                  <a:gd name="T12" fmla="*/ 0 w 39"/>
                  <a:gd name="T13" fmla="*/ 33 h 40"/>
                </a:gdLst>
                <a:ahLst/>
                <a:cxnLst>
                  <a:cxn ang="0">
                    <a:pos x="T0" y="T1"/>
                  </a:cxn>
                  <a:cxn ang="0">
                    <a:pos x="T2" y="T3"/>
                  </a:cxn>
                  <a:cxn ang="0">
                    <a:pos x="T4" y="T5"/>
                  </a:cxn>
                  <a:cxn ang="0">
                    <a:pos x="T6" y="T7"/>
                  </a:cxn>
                  <a:cxn ang="0">
                    <a:pos x="T8" y="T9"/>
                  </a:cxn>
                  <a:cxn ang="0">
                    <a:pos x="T10" y="T11"/>
                  </a:cxn>
                  <a:cxn ang="0">
                    <a:pos x="T12" y="T13"/>
                  </a:cxn>
                </a:cxnLst>
                <a:rect l="0" t="0" r="r" b="b"/>
                <a:pathLst>
                  <a:path w="39" h="40">
                    <a:moveTo>
                      <a:pt x="0" y="33"/>
                    </a:moveTo>
                    <a:cubicBezTo>
                      <a:pt x="0" y="33"/>
                      <a:pt x="0" y="33"/>
                      <a:pt x="0" y="33"/>
                    </a:cubicBezTo>
                    <a:cubicBezTo>
                      <a:pt x="4" y="37"/>
                      <a:pt x="10" y="40"/>
                      <a:pt x="16" y="40"/>
                    </a:cubicBezTo>
                    <a:cubicBezTo>
                      <a:pt x="29" y="40"/>
                      <a:pt x="39" y="29"/>
                      <a:pt x="39" y="17"/>
                    </a:cubicBezTo>
                    <a:cubicBezTo>
                      <a:pt x="39" y="10"/>
                      <a:pt x="37" y="5"/>
                      <a:pt x="33" y="0"/>
                    </a:cubicBezTo>
                    <a:cubicBezTo>
                      <a:pt x="32" y="0"/>
                      <a:pt x="32" y="0"/>
                      <a:pt x="32" y="0"/>
                    </a:cubicBezTo>
                    <a:lnTo>
                      <a:pt x="0" y="33"/>
                    </a:lnTo>
                    <a:close/>
                  </a:path>
                </a:pathLst>
              </a:custGeom>
              <a:solidFill>
                <a:srgbClr val="BECB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 name="Freeform 786"/>
              <p:cNvSpPr>
                <a:spLocks/>
              </p:cNvSpPr>
              <p:nvPr/>
            </p:nvSpPr>
            <p:spPr bwMode="auto">
              <a:xfrm>
                <a:off x="7581939" y="3839312"/>
                <a:ext cx="58738" cy="60325"/>
              </a:xfrm>
              <a:custGeom>
                <a:avLst/>
                <a:gdLst>
                  <a:gd name="T0" fmla="*/ 48 w 50"/>
                  <a:gd name="T1" fmla="*/ 26 h 51"/>
                  <a:gd name="T2" fmla="*/ 50 w 50"/>
                  <a:gd name="T3" fmla="*/ 26 h 51"/>
                  <a:gd name="T4" fmla="*/ 25 w 50"/>
                  <a:gd name="T5" fmla="*/ 0 h 51"/>
                  <a:gd name="T6" fmla="*/ 0 w 50"/>
                  <a:gd name="T7" fmla="*/ 26 h 51"/>
                  <a:gd name="T8" fmla="*/ 25 w 50"/>
                  <a:gd name="T9" fmla="*/ 51 h 51"/>
                  <a:gd name="T10" fmla="*/ 50 w 50"/>
                  <a:gd name="T11" fmla="*/ 26 h 51"/>
                  <a:gd name="T12" fmla="*/ 48 w 50"/>
                  <a:gd name="T13" fmla="*/ 26 h 51"/>
                  <a:gd name="T14" fmla="*/ 46 w 50"/>
                  <a:gd name="T15" fmla="*/ 26 h 51"/>
                  <a:gd name="T16" fmla="*/ 40 w 50"/>
                  <a:gd name="T17" fmla="*/ 41 h 51"/>
                  <a:gd name="T18" fmla="*/ 25 w 50"/>
                  <a:gd name="T19" fmla="*/ 47 h 51"/>
                  <a:gd name="T20" fmla="*/ 10 w 50"/>
                  <a:gd name="T21" fmla="*/ 41 h 51"/>
                  <a:gd name="T22" fmla="*/ 4 w 50"/>
                  <a:gd name="T23" fmla="*/ 26 h 51"/>
                  <a:gd name="T24" fmla="*/ 10 w 50"/>
                  <a:gd name="T25" fmla="*/ 11 h 51"/>
                  <a:gd name="T26" fmla="*/ 25 w 50"/>
                  <a:gd name="T27" fmla="*/ 4 h 51"/>
                  <a:gd name="T28" fmla="*/ 40 w 50"/>
                  <a:gd name="T29" fmla="*/ 11 h 51"/>
                  <a:gd name="T30" fmla="*/ 46 w 50"/>
                  <a:gd name="T31" fmla="*/ 26 h 51"/>
                  <a:gd name="T32" fmla="*/ 48 w 50"/>
                  <a:gd name="T33" fmla="*/ 26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 h="51">
                    <a:moveTo>
                      <a:pt x="48" y="26"/>
                    </a:moveTo>
                    <a:cubicBezTo>
                      <a:pt x="50" y="26"/>
                      <a:pt x="50" y="26"/>
                      <a:pt x="50" y="26"/>
                    </a:cubicBezTo>
                    <a:cubicBezTo>
                      <a:pt x="50" y="12"/>
                      <a:pt x="39" y="0"/>
                      <a:pt x="25" y="0"/>
                    </a:cubicBezTo>
                    <a:cubicBezTo>
                      <a:pt x="11" y="0"/>
                      <a:pt x="0" y="12"/>
                      <a:pt x="0" y="26"/>
                    </a:cubicBezTo>
                    <a:cubicBezTo>
                      <a:pt x="0" y="40"/>
                      <a:pt x="11" y="51"/>
                      <a:pt x="25" y="51"/>
                    </a:cubicBezTo>
                    <a:cubicBezTo>
                      <a:pt x="39" y="51"/>
                      <a:pt x="50" y="40"/>
                      <a:pt x="50" y="26"/>
                    </a:cubicBezTo>
                    <a:cubicBezTo>
                      <a:pt x="48" y="26"/>
                      <a:pt x="48" y="26"/>
                      <a:pt x="48" y="26"/>
                    </a:cubicBezTo>
                    <a:cubicBezTo>
                      <a:pt x="46" y="26"/>
                      <a:pt x="46" y="26"/>
                      <a:pt x="46" y="26"/>
                    </a:cubicBezTo>
                    <a:cubicBezTo>
                      <a:pt x="46" y="31"/>
                      <a:pt x="44" y="37"/>
                      <a:pt x="40" y="41"/>
                    </a:cubicBezTo>
                    <a:cubicBezTo>
                      <a:pt x="36" y="44"/>
                      <a:pt x="31" y="47"/>
                      <a:pt x="25" y="47"/>
                    </a:cubicBezTo>
                    <a:cubicBezTo>
                      <a:pt x="19" y="47"/>
                      <a:pt x="14" y="44"/>
                      <a:pt x="10" y="41"/>
                    </a:cubicBezTo>
                    <a:cubicBezTo>
                      <a:pt x="6" y="37"/>
                      <a:pt x="4" y="31"/>
                      <a:pt x="4" y="26"/>
                    </a:cubicBezTo>
                    <a:cubicBezTo>
                      <a:pt x="4" y="20"/>
                      <a:pt x="6" y="14"/>
                      <a:pt x="10" y="11"/>
                    </a:cubicBezTo>
                    <a:cubicBezTo>
                      <a:pt x="14" y="7"/>
                      <a:pt x="19" y="4"/>
                      <a:pt x="25" y="4"/>
                    </a:cubicBezTo>
                    <a:cubicBezTo>
                      <a:pt x="31" y="4"/>
                      <a:pt x="36" y="7"/>
                      <a:pt x="40" y="11"/>
                    </a:cubicBezTo>
                    <a:cubicBezTo>
                      <a:pt x="44" y="14"/>
                      <a:pt x="46" y="20"/>
                      <a:pt x="46" y="26"/>
                    </a:cubicBezTo>
                    <a:lnTo>
                      <a:pt x="48" y="26"/>
                    </a:lnTo>
                    <a:close/>
                  </a:path>
                </a:pathLst>
              </a:custGeom>
              <a:solidFill>
                <a:srgbClr val="4D4D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 name="Freeform 787"/>
              <p:cNvSpPr>
                <a:spLocks/>
              </p:cNvSpPr>
              <p:nvPr/>
            </p:nvSpPr>
            <p:spPr bwMode="auto">
              <a:xfrm>
                <a:off x="7589876" y="3847249"/>
                <a:ext cx="42863" cy="44450"/>
              </a:xfrm>
              <a:custGeom>
                <a:avLst/>
                <a:gdLst>
                  <a:gd name="T0" fmla="*/ 3 w 36"/>
                  <a:gd name="T1" fmla="*/ 36 h 37"/>
                  <a:gd name="T2" fmla="*/ 36 w 36"/>
                  <a:gd name="T3" fmla="*/ 4 h 37"/>
                  <a:gd name="T4" fmla="*/ 36 w 36"/>
                  <a:gd name="T5" fmla="*/ 1 h 37"/>
                  <a:gd name="T6" fmla="*/ 33 w 36"/>
                  <a:gd name="T7" fmla="*/ 1 h 37"/>
                  <a:gd name="T8" fmla="*/ 0 w 36"/>
                  <a:gd name="T9" fmla="*/ 33 h 37"/>
                  <a:gd name="T10" fmla="*/ 0 w 36"/>
                  <a:gd name="T11" fmla="*/ 36 h 37"/>
                  <a:gd name="T12" fmla="*/ 3 w 36"/>
                  <a:gd name="T13" fmla="*/ 36 h 37"/>
                </a:gdLst>
                <a:ahLst/>
                <a:cxnLst>
                  <a:cxn ang="0">
                    <a:pos x="T0" y="T1"/>
                  </a:cxn>
                  <a:cxn ang="0">
                    <a:pos x="T2" y="T3"/>
                  </a:cxn>
                  <a:cxn ang="0">
                    <a:pos x="T4" y="T5"/>
                  </a:cxn>
                  <a:cxn ang="0">
                    <a:pos x="T6" y="T7"/>
                  </a:cxn>
                  <a:cxn ang="0">
                    <a:pos x="T8" y="T9"/>
                  </a:cxn>
                  <a:cxn ang="0">
                    <a:pos x="T10" y="T11"/>
                  </a:cxn>
                  <a:cxn ang="0">
                    <a:pos x="T12" y="T13"/>
                  </a:cxn>
                </a:cxnLst>
                <a:rect l="0" t="0" r="r" b="b"/>
                <a:pathLst>
                  <a:path w="36" h="37">
                    <a:moveTo>
                      <a:pt x="3" y="36"/>
                    </a:moveTo>
                    <a:cubicBezTo>
                      <a:pt x="36" y="4"/>
                      <a:pt x="36" y="4"/>
                      <a:pt x="36" y="4"/>
                    </a:cubicBezTo>
                    <a:cubicBezTo>
                      <a:pt x="36" y="3"/>
                      <a:pt x="36" y="2"/>
                      <a:pt x="36" y="1"/>
                    </a:cubicBezTo>
                    <a:cubicBezTo>
                      <a:pt x="35" y="0"/>
                      <a:pt x="34" y="0"/>
                      <a:pt x="33" y="1"/>
                    </a:cubicBezTo>
                    <a:cubicBezTo>
                      <a:pt x="0" y="33"/>
                      <a:pt x="0" y="33"/>
                      <a:pt x="0" y="33"/>
                    </a:cubicBezTo>
                    <a:cubicBezTo>
                      <a:pt x="0" y="34"/>
                      <a:pt x="0" y="35"/>
                      <a:pt x="0" y="36"/>
                    </a:cubicBezTo>
                    <a:cubicBezTo>
                      <a:pt x="1" y="37"/>
                      <a:pt x="2" y="37"/>
                      <a:pt x="3" y="36"/>
                    </a:cubicBezTo>
                  </a:path>
                </a:pathLst>
              </a:custGeom>
              <a:solidFill>
                <a:srgbClr val="4D4D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 name="Freeform 788"/>
              <p:cNvSpPr>
                <a:spLocks/>
              </p:cNvSpPr>
              <p:nvPr/>
            </p:nvSpPr>
            <p:spPr bwMode="auto">
              <a:xfrm>
                <a:off x="7300951" y="3297974"/>
                <a:ext cx="400050" cy="409575"/>
              </a:xfrm>
              <a:custGeom>
                <a:avLst/>
                <a:gdLst>
                  <a:gd name="T0" fmla="*/ 37 w 337"/>
                  <a:gd name="T1" fmla="*/ 87 h 344"/>
                  <a:gd name="T2" fmla="*/ 29 w 337"/>
                  <a:gd name="T3" fmla="*/ 127 h 344"/>
                  <a:gd name="T4" fmla="*/ 0 w 337"/>
                  <a:gd name="T5" fmla="*/ 139 h 344"/>
                  <a:gd name="T6" fmla="*/ 51 w 337"/>
                  <a:gd name="T7" fmla="*/ 190 h 344"/>
                  <a:gd name="T8" fmla="*/ 67 w 337"/>
                  <a:gd name="T9" fmla="*/ 164 h 344"/>
                  <a:gd name="T10" fmla="*/ 118 w 337"/>
                  <a:gd name="T11" fmla="*/ 172 h 344"/>
                  <a:gd name="T12" fmla="*/ 290 w 337"/>
                  <a:gd name="T13" fmla="*/ 344 h 344"/>
                  <a:gd name="T14" fmla="*/ 337 w 337"/>
                  <a:gd name="T15" fmla="*/ 297 h 344"/>
                  <a:gd name="T16" fmla="*/ 156 w 337"/>
                  <a:gd name="T17" fmla="*/ 115 h 344"/>
                  <a:gd name="T18" fmla="*/ 132 w 337"/>
                  <a:gd name="T19" fmla="*/ 69 h 344"/>
                  <a:gd name="T20" fmla="*/ 186 w 337"/>
                  <a:gd name="T21" fmla="*/ 18 h 344"/>
                  <a:gd name="T22" fmla="*/ 37 w 337"/>
                  <a:gd name="T23" fmla="*/ 87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7" h="344">
                    <a:moveTo>
                      <a:pt x="37" y="87"/>
                    </a:moveTo>
                    <a:cubicBezTo>
                      <a:pt x="41" y="97"/>
                      <a:pt x="45" y="112"/>
                      <a:pt x="29" y="127"/>
                    </a:cubicBezTo>
                    <a:cubicBezTo>
                      <a:pt x="14" y="143"/>
                      <a:pt x="0" y="139"/>
                      <a:pt x="0" y="139"/>
                    </a:cubicBezTo>
                    <a:cubicBezTo>
                      <a:pt x="51" y="190"/>
                      <a:pt x="51" y="190"/>
                      <a:pt x="51" y="190"/>
                    </a:cubicBezTo>
                    <a:cubicBezTo>
                      <a:pt x="51" y="190"/>
                      <a:pt x="53" y="175"/>
                      <a:pt x="67" y="164"/>
                    </a:cubicBezTo>
                    <a:cubicBezTo>
                      <a:pt x="93" y="144"/>
                      <a:pt x="118" y="172"/>
                      <a:pt x="118" y="172"/>
                    </a:cubicBezTo>
                    <a:cubicBezTo>
                      <a:pt x="290" y="344"/>
                      <a:pt x="290" y="344"/>
                      <a:pt x="290" y="344"/>
                    </a:cubicBezTo>
                    <a:cubicBezTo>
                      <a:pt x="337" y="297"/>
                      <a:pt x="337" y="297"/>
                      <a:pt x="337" y="297"/>
                    </a:cubicBezTo>
                    <a:cubicBezTo>
                      <a:pt x="156" y="115"/>
                      <a:pt x="156" y="115"/>
                      <a:pt x="156" y="115"/>
                    </a:cubicBezTo>
                    <a:cubicBezTo>
                      <a:pt x="156" y="115"/>
                      <a:pt x="133" y="93"/>
                      <a:pt x="132" y="69"/>
                    </a:cubicBezTo>
                    <a:cubicBezTo>
                      <a:pt x="131" y="34"/>
                      <a:pt x="186" y="18"/>
                      <a:pt x="186" y="18"/>
                    </a:cubicBezTo>
                    <a:cubicBezTo>
                      <a:pt x="99" y="0"/>
                      <a:pt x="37" y="87"/>
                      <a:pt x="37" y="87"/>
                    </a:cubicBezTo>
                  </a:path>
                </a:pathLst>
              </a:custGeom>
              <a:solidFill>
                <a:srgbClr val="E2E9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 name="Freeform 789"/>
              <p:cNvSpPr>
                <a:spLocks/>
              </p:cNvSpPr>
              <p:nvPr/>
            </p:nvSpPr>
            <p:spPr bwMode="auto">
              <a:xfrm>
                <a:off x="7272376" y="3463074"/>
                <a:ext cx="88900" cy="90488"/>
              </a:xfrm>
              <a:custGeom>
                <a:avLst/>
                <a:gdLst>
                  <a:gd name="T0" fmla="*/ 56 w 56"/>
                  <a:gd name="T1" fmla="*/ 39 h 57"/>
                  <a:gd name="T2" fmla="*/ 37 w 56"/>
                  <a:gd name="T3" fmla="*/ 57 h 57"/>
                  <a:gd name="T4" fmla="*/ 0 w 56"/>
                  <a:gd name="T5" fmla="*/ 18 h 57"/>
                  <a:gd name="T6" fmla="*/ 18 w 56"/>
                  <a:gd name="T7" fmla="*/ 0 h 57"/>
                  <a:gd name="T8" fmla="*/ 56 w 56"/>
                  <a:gd name="T9" fmla="*/ 39 h 57"/>
                </a:gdLst>
                <a:ahLst/>
                <a:cxnLst>
                  <a:cxn ang="0">
                    <a:pos x="T0" y="T1"/>
                  </a:cxn>
                  <a:cxn ang="0">
                    <a:pos x="T2" y="T3"/>
                  </a:cxn>
                  <a:cxn ang="0">
                    <a:pos x="T4" y="T5"/>
                  </a:cxn>
                  <a:cxn ang="0">
                    <a:pos x="T6" y="T7"/>
                  </a:cxn>
                  <a:cxn ang="0">
                    <a:pos x="T8" y="T9"/>
                  </a:cxn>
                </a:cxnLst>
                <a:rect l="0" t="0" r="r" b="b"/>
                <a:pathLst>
                  <a:path w="56" h="57">
                    <a:moveTo>
                      <a:pt x="56" y="39"/>
                    </a:moveTo>
                    <a:lnTo>
                      <a:pt x="37" y="57"/>
                    </a:lnTo>
                    <a:lnTo>
                      <a:pt x="0" y="18"/>
                    </a:lnTo>
                    <a:lnTo>
                      <a:pt x="18" y="0"/>
                    </a:lnTo>
                    <a:lnTo>
                      <a:pt x="56" y="39"/>
                    </a:lnTo>
                    <a:close/>
                  </a:path>
                </a:pathLst>
              </a:custGeom>
              <a:solidFill>
                <a:srgbClr val="BECB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 name="Freeform 790"/>
              <p:cNvSpPr>
                <a:spLocks/>
              </p:cNvSpPr>
              <p:nvPr/>
            </p:nvSpPr>
            <p:spPr bwMode="auto">
              <a:xfrm>
                <a:off x="7383501" y="3456724"/>
                <a:ext cx="274638" cy="250825"/>
              </a:xfrm>
              <a:custGeom>
                <a:avLst/>
                <a:gdLst>
                  <a:gd name="T0" fmla="*/ 9 w 232"/>
                  <a:gd name="T1" fmla="*/ 20 h 211"/>
                  <a:gd name="T2" fmla="*/ 0 w 232"/>
                  <a:gd name="T3" fmla="*/ 30 h 211"/>
                  <a:gd name="T4" fmla="*/ 49 w 232"/>
                  <a:gd name="T5" fmla="*/ 39 h 211"/>
                  <a:gd name="T6" fmla="*/ 221 w 232"/>
                  <a:gd name="T7" fmla="*/ 211 h 211"/>
                  <a:gd name="T8" fmla="*/ 232 w 232"/>
                  <a:gd name="T9" fmla="*/ 200 h 211"/>
                  <a:gd name="T10" fmla="*/ 59 w 232"/>
                  <a:gd name="T11" fmla="*/ 28 h 211"/>
                  <a:gd name="T12" fmla="*/ 9 w 232"/>
                  <a:gd name="T13" fmla="*/ 20 h 211"/>
                </a:gdLst>
                <a:ahLst/>
                <a:cxnLst>
                  <a:cxn ang="0">
                    <a:pos x="T0" y="T1"/>
                  </a:cxn>
                  <a:cxn ang="0">
                    <a:pos x="T2" y="T3"/>
                  </a:cxn>
                  <a:cxn ang="0">
                    <a:pos x="T4" y="T5"/>
                  </a:cxn>
                  <a:cxn ang="0">
                    <a:pos x="T6" y="T7"/>
                  </a:cxn>
                  <a:cxn ang="0">
                    <a:pos x="T8" y="T9"/>
                  </a:cxn>
                  <a:cxn ang="0">
                    <a:pos x="T10" y="T11"/>
                  </a:cxn>
                  <a:cxn ang="0">
                    <a:pos x="T12" y="T13"/>
                  </a:cxn>
                </a:cxnLst>
                <a:rect l="0" t="0" r="r" b="b"/>
                <a:pathLst>
                  <a:path w="232" h="211">
                    <a:moveTo>
                      <a:pt x="9" y="20"/>
                    </a:moveTo>
                    <a:cubicBezTo>
                      <a:pt x="5" y="23"/>
                      <a:pt x="2" y="26"/>
                      <a:pt x="0" y="30"/>
                    </a:cubicBezTo>
                    <a:cubicBezTo>
                      <a:pt x="25" y="12"/>
                      <a:pt x="49" y="39"/>
                      <a:pt x="49" y="39"/>
                    </a:cubicBezTo>
                    <a:cubicBezTo>
                      <a:pt x="221" y="211"/>
                      <a:pt x="221" y="211"/>
                      <a:pt x="221" y="211"/>
                    </a:cubicBezTo>
                    <a:cubicBezTo>
                      <a:pt x="232" y="200"/>
                      <a:pt x="232" y="200"/>
                      <a:pt x="232" y="200"/>
                    </a:cubicBezTo>
                    <a:cubicBezTo>
                      <a:pt x="59" y="28"/>
                      <a:pt x="59" y="28"/>
                      <a:pt x="59" y="28"/>
                    </a:cubicBezTo>
                    <a:cubicBezTo>
                      <a:pt x="59" y="28"/>
                      <a:pt x="35" y="0"/>
                      <a:pt x="9" y="2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 name="Freeform 791"/>
              <p:cNvSpPr>
                <a:spLocks/>
              </p:cNvSpPr>
              <p:nvPr/>
            </p:nvSpPr>
            <p:spPr bwMode="auto">
              <a:xfrm>
                <a:off x="7269201" y="3461487"/>
                <a:ext cx="95250" cy="93663"/>
              </a:xfrm>
              <a:custGeom>
                <a:avLst/>
                <a:gdLst>
                  <a:gd name="T0" fmla="*/ 77 w 79"/>
                  <a:gd name="T1" fmla="*/ 53 h 79"/>
                  <a:gd name="T2" fmla="*/ 75 w 79"/>
                  <a:gd name="T3" fmla="*/ 51 h 79"/>
                  <a:gd name="T4" fmla="*/ 52 w 79"/>
                  <a:gd name="T5" fmla="*/ 74 h 79"/>
                  <a:gd name="T6" fmla="*/ 5 w 79"/>
                  <a:gd name="T7" fmla="*/ 26 h 79"/>
                  <a:gd name="T8" fmla="*/ 26 w 79"/>
                  <a:gd name="T9" fmla="*/ 5 h 79"/>
                  <a:gd name="T10" fmla="*/ 75 w 79"/>
                  <a:gd name="T11" fmla="*/ 54 h 79"/>
                  <a:gd name="T12" fmla="*/ 77 w 79"/>
                  <a:gd name="T13" fmla="*/ 53 h 79"/>
                  <a:gd name="T14" fmla="*/ 75 w 79"/>
                  <a:gd name="T15" fmla="*/ 51 h 79"/>
                  <a:gd name="T16" fmla="*/ 77 w 79"/>
                  <a:gd name="T17" fmla="*/ 53 h 79"/>
                  <a:gd name="T18" fmla="*/ 78 w 79"/>
                  <a:gd name="T19" fmla="*/ 51 h 79"/>
                  <a:gd name="T20" fmla="*/ 28 w 79"/>
                  <a:gd name="T21" fmla="*/ 1 h 79"/>
                  <a:gd name="T22" fmla="*/ 26 w 79"/>
                  <a:gd name="T23" fmla="*/ 0 h 79"/>
                  <a:gd name="T24" fmla="*/ 25 w 79"/>
                  <a:gd name="T25" fmla="*/ 1 h 79"/>
                  <a:gd name="T26" fmla="*/ 0 w 79"/>
                  <a:gd name="T27" fmla="*/ 25 h 79"/>
                  <a:gd name="T28" fmla="*/ 0 w 79"/>
                  <a:gd name="T29" fmla="*/ 28 h 79"/>
                  <a:gd name="T30" fmla="*/ 51 w 79"/>
                  <a:gd name="T31" fmla="*/ 79 h 79"/>
                  <a:gd name="T32" fmla="*/ 52 w 79"/>
                  <a:gd name="T33" fmla="*/ 79 h 79"/>
                  <a:gd name="T34" fmla="*/ 54 w 79"/>
                  <a:gd name="T35" fmla="*/ 79 h 79"/>
                  <a:gd name="T36" fmla="*/ 78 w 79"/>
                  <a:gd name="T37" fmla="*/ 54 h 79"/>
                  <a:gd name="T38" fmla="*/ 79 w 79"/>
                  <a:gd name="T39" fmla="*/ 53 h 79"/>
                  <a:gd name="T40" fmla="*/ 78 w 79"/>
                  <a:gd name="T41" fmla="*/ 51 h 79"/>
                  <a:gd name="T42" fmla="*/ 77 w 79"/>
                  <a:gd name="T43" fmla="*/ 53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9" h="79">
                    <a:moveTo>
                      <a:pt x="77" y="53"/>
                    </a:moveTo>
                    <a:cubicBezTo>
                      <a:pt x="75" y="51"/>
                      <a:pt x="75" y="51"/>
                      <a:pt x="75" y="51"/>
                    </a:cubicBezTo>
                    <a:cubicBezTo>
                      <a:pt x="52" y="74"/>
                      <a:pt x="52" y="74"/>
                      <a:pt x="52" y="74"/>
                    </a:cubicBezTo>
                    <a:cubicBezTo>
                      <a:pt x="5" y="26"/>
                      <a:pt x="5" y="26"/>
                      <a:pt x="5" y="26"/>
                    </a:cubicBezTo>
                    <a:cubicBezTo>
                      <a:pt x="26" y="5"/>
                      <a:pt x="26" y="5"/>
                      <a:pt x="26" y="5"/>
                    </a:cubicBezTo>
                    <a:cubicBezTo>
                      <a:pt x="75" y="54"/>
                      <a:pt x="75" y="54"/>
                      <a:pt x="75" y="54"/>
                    </a:cubicBezTo>
                    <a:cubicBezTo>
                      <a:pt x="77" y="53"/>
                      <a:pt x="77" y="53"/>
                      <a:pt x="77" y="53"/>
                    </a:cubicBezTo>
                    <a:cubicBezTo>
                      <a:pt x="75" y="51"/>
                      <a:pt x="75" y="51"/>
                      <a:pt x="75" y="51"/>
                    </a:cubicBezTo>
                    <a:cubicBezTo>
                      <a:pt x="77" y="53"/>
                      <a:pt x="77" y="53"/>
                      <a:pt x="77" y="53"/>
                    </a:cubicBezTo>
                    <a:cubicBezTo>
                      <a:pt x="78" y="51"/>
                      <a:pt x="78" y="51"/>
                      <a:pt x="78" y="51"/>
                    </a:cubicBezTo>
                    <a:cubicBezTo>
                      <a:pt x="28" y="1"/>
                      <a:pt x="28" y="1"/>
                      <a:pt x="28" y="1"/>
                    </a:cubicBezTo>
                    <a:cubicBezTo>
                      <a:pt x="27" y="0"/>
                      <a:pt x="27" y="0"/>
                      <a:pt x="26" y="0"/>
                    </a:cubicBezTo>
                    <a:cubicBezTo>
                      <a:pt x="26" y="0"/>
                      <a:pt x="25" y="0"/>
                      <a:pt x="25" y="1"/>
                    </a:cubicBezTo>
                    <a:cubicBezTo>
                      <a:pt x="0" y="25"/>
                      <a:pt x="0" y="25"/>
                      <a:pt x="0" y="25"/>
                    </a:cubicBezTo>
                    <a:cubicBezTo>
                      <a:pt x="0" y="26"/>
                      <a:pt x="0" y="27"/>
                      <a:pt x="0" y="28"/>
                    </a:cubicBezTo>
                    <a:cubicBezTo>
                      <a:pt x="51" y="79"/>
                      <a:pt x="51" y="79"/>
                      <a:pt x="51" y="79"/>
                    </a:cubicBezTo>
                    <a:cubicBezTo>
                      <a:pt x="51" y="79"/>
                      <a:pt x="52" y="79"/>
                      <a:pt x="52" y="79"/>
                    </a:cubicBezTo>
                    <a:cubicBezTo>
                      <a:pt x="53" y="79"/>
                      <a:pt x="54" y="79"/>
                      <a:pt x="54" y="79"/>
                    </a:cubicBezTo>
                    <a:cubicBezTo>
                      <a:pt x="78" y="54"/>
                      <a:pt x="78" y="54"/>
                      <a:pt x="78" y="54"/>
                    </a:cubicBezTo>
                    <a:cubicBezTo>
                      <a:pt x="79" y="54"/>
                      <a:pt x="79" y="53"/>
                      <a:pt x="79" y="53"/>
                    </a:cubicBezTo>
                    <a:cubicBezTo>
                      <a:pt x="79" y="52"/>
                      <a:pt x="79" y="52"/>
                      <a:pt x="78" y="51"/>
                    </a:cubicBezTo>
                    <a:lnTo>
                      <a:pt x="77" y="53"/>
                    </a:lnTo>
                    <a:close/>
                  </a:path>
                </a:pathLst>
              </a:custGeom>
              <a:solidFill>
                <a:srgbClr val="4D4D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 name="Freeform 792"/>
              <p:cNvSpPr>
                <a:spLocks/>
              </p:cNvSpPr>
              <p:nvPr/>
            </p:nvSpPr>
            <p:spPr bwMode="auto">
              <a:xfrm>
                <a:off x="7297776" y="3315437"/>
                <a:ext cx="406400" cy="393700"/>
              </a:xfrm>
              <a:custGeom>
                <a:avLst/>
                <a:gdLst>
                  <a:gd name="T0" fmla="*/ 37 w 341"/>
                  <a:gd name="T1" fmla="*/ 73 h 332"/>
                  <a:gd name="T2" fmla="*/ 38 w 341"/>
                  <a:gd name="T3" fmla="*/ 100 h 332"/>
                  <a:gd name="T4" fmla="*/ 16 w 341"/>
                  <a:gd name="T5" fmla="*/ 121 h 332"/>
                  <a:gd name="T6" fmla="*/ 3 w 341"/>
                  <a:gd name="T7" fmla="*/ 123 h 332"/>
                  <a:gd name="T8" fmla="*/ 3 w 341"/>
                  <a:gd name="T9" fmla="*/ 123 h 332"/>
                  <a:gd name="T10" fmla="*/ 2 w 341"/>
                  <a:gd name="T11" fmla="*/ 124 h 332"/>
                  <a:gd name="T12" fmla="*/ 3 w 341"/>
                  <a:gd name="T13" fmla="*/ 123 h 332"/>
                  <a:gd name="T14" fmla="*/ 3 w 341"/>
                  <a:gd name="T15" fmla="*/ 123 h 332"/>
                  <a:gd name="T16" fmla="*/ 1 w 341"/>
                  <a:gd name="T17" fmla="*/ 127 h 332"/>
                  <a:gd name="T18" fmla="*/ 53 w 341"/>
                  <a:gd name="T19" fmla="*/ 178 h 332"/>
                  <a:gd name="T20" fmla="*/ 55 w 341"/>
                  <a:gd name="T21" fmla="*/ 176 h 332"/>
                  <a:gd name="T22" fmla="*/ 55 w 341"/>
                  <a:gd name="T23" fmla="*/ 176 h 332"/>
                  <a:gd name="T24" fmla="*/ 58 w 341"/>
                  <a:gd name="T25" fmla="*/ 167 h 332"/>
                  <a:gd name="T26" fmla="*/ 89 w 341"/>
                  <a:gd name="T27" fmla="*/ 144 h 332"/>
                  <a:gd name="T28" fmla="*/ 116 w 341"/>
                  <a:gd name="T29" fmla="*/ 157 h 332"/>
                  <a:gd name="T30" fmla="*/ 118 w 341"/>
                  <a:gd name="T31" fmla="*/ 159 h 332"/>
                  <a:gd name="T32" fmla="*/ 118 w 341"/>
                  <a:gd name="T33" fmla="*/ 159 h 332"/>
                  <a:gd name="T34" fmla="*/ 118 w 341"/>
                  <a:gd name="T35" fmla="*/ 159 h 332"/>
                  <a:gd name="T36" fmla="*/ 292 w 341"/>
                  <a:gd name="T37" fmla="*/ 332 h 332"/>
                  <a:gd name="T38" fmla="*/ 341 w 341"/>
                  <a:gd name="T39" fmla="*/ 284 h 332"/>
                  <a:gd name="T40" fmla="*/ 341 w 341"/>
                  <a:gd name="T41" fmla="*/ 281 h 332"/>
                  <a:gd name="T42" fmla="*/ 159 w 341"/>
                  <a:gd name="T43" fmla="*/ 100 h 332"/>
                  <a:gd name="T44" fmla="*/ 147 w 341"/>
                  <a:gd name="T45" fmla="*/ 85 h 332"/>
                  <a:gd name="T46" fmla="*/ 136 w 341"/>
                  <a:gd name="T47" fmla="*/ 54 h 332"/>
                  <a:gd name="T48" fmla="*/ 172 w 341"/>
                  <a:gd name="T49" fmla="*/ 13 h 332"/>
                  <a:gd name="T50" fmla="*/ 188 w 341"/>
                  <a:gd name="T51" fmla="*/ 7 h 332"/>
                  <a:gd name="T52" fmla="*/ 189 w 341"/>
                  <a:gd name="T53" fmla="*/ 6 h 332"/>
                  <a:gd name="T54" fmla="*/ 190 w 341"/>
                  <a:gd name="T55" fmla="*/ 4 h 332"/>
                  <a:gd name="T56" fmla="*/ 164 w 341"/>
                  <a:gd name="T57" fmla="*/ 0 h 332"/>
                  <a:gd name="T58" fmla="*/ 57 w 341"/>
                  <a:gd name="T59" fmla="*/ 49 h 332"/>
                  <a:gd name="T60" fmla="*/ 37 w 341"/>
                  <a:gd name="T61" fmla="*/ 73 h 332"/>
                  <a:gd name="T62" fmla="*/ 41 w 341"/>
                  <a:gd name="T63" fmla="*/ 74 h 332"/>
                  <a:gd name="T64" fmla="*/ 76 w 341"/>
                  <a:gd name="T65" fmla="*/ 38 h 332"/>
                  <a:gd name="T66" fmla="*/ 164 w 341"/>
                  <a:gd name="T67" fmla="*/ 4 h 332"/>
                  <a:gd name="T68" fmla="*/ 188 w 341"/>
                  <a:gd name="T69" fmla="*/ 4 h 332"/>
                  <a:gd name="T70" fmla="*/ 160 w 341"/>
                  <a:gd name="T71" fmla="*/ 14 h 332"/>
                  <a:gd name="T72" fmla="*/ 132 w 341"/>
                  <a:gd name="T73" fmla="*/ 54 h 332"/>
                  <a:gd name="T74" fmla="*/ 144 w 341"/>
                  <a:gd name="T75" fmla="*/ 88 h 332"/>
                  <a:gd name="T76" fmla="*/ 158 w 341"/>
                  <a:gd name="T77" fmla="*/ 101 h 332"/>
                  <a:gd name="T78" fmla="*/ 336 w 341"/>
                  <a:gd name="T79" fmla="*/ 283 h 332"/>
                  <a:gd name="T80" fmla="*/ 121 w 341"/>
                  <a:gd name="T81" fmla="*/ 156 h 332"/>
                  <a:gd name="T82" fmla="*/ 121 w 341"/>
                  <a:gd name="T83" fmla="*/ 156 h 332"/>
                  <a:gd name="T84" fmla="*/ 89 w 341"/>
                  <a:gd name="T85" fmla="*/ 140 h 332"/>
                  <a:gd name="T86" fmla="*/ 54 w 341"/>
                  <a:gd name="T87" fmla="*/ 166 h 332"/>
                  <a:gd name="T88" fmla="*/ 53 w 341"/>
                  <a:gd name="T89" fmla="*/ 176 h 332"/>
                  <a:gd name="T90" fmla="*/ 4 w 341"/>
                  <a:gd name="T91" fmla="*/ 124 h 332"/>
                  <a:gd name="T92" fmla="*/ 2 w 341"/>
                  <a:gd name="T93" fmla="*/ 127 h 332"/>
                  <a:gd name="T94" fmla="*/ 17 w 341"/>
                  <a:gd name="T95" fmla="*/ 125 h 332"/>
                  <a:gd name="T96" fmla="*/ 42 w 341"/>
                  <a:gd name="T97" fmla="*/ 101 h 332"/>
                  <a:gd name="T98" fmla="*/ 41 w 341"/>
                  <a:gd name="T99" fmla="*/ 72 h 332"/>
                  <a:gd name="T100" fmla="*/ 41 w 341"/>
                  <a:gd name="T101" fmla="*/ 74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41" h="332">
                    <a:moveTo>
                      <a:pt x="39" y="73"/>
                    </a:moveTo>
                    <a:cubicBezTo>
                      <a:pt x="37" y="73"/>
                      <a:pt x="37" y="73"/>
                      <a:pt x="37" y="73"/>
                    </a:cubicBezTo>
                    <a:cubicBezTo>
                      <a:pt x="39" y="78"/>
                      <a:pt x="41" y="83"/>
                      <a:pt x="41" y="89"/>
                    </a:cubicBezTo>
                    <a:cubicBezTo>
                      <a:pt x="41" y="92"/>
                      <a:pt x="40" y="96"/>
                      <a:pt x="38" y="100"/>
                    </a:cubicBezTo>
                    <a:cubicBezTo>
                      <a:pt x="37" y="104"/>
                      <a:pt x="34" y="108"/>
                      <a:pt x="30" y="112"/>
                    </a:cubicBezTo>
                    <a:cubicBezTo>
                      <a:pt x="25" y="117"/>
                      <a:pt x="20" y="120"/>
                      <a:pt x="16" y="121"/>
                    </a:cubicBezTo>
                    <a:cubicBezTo>
                      <a:pt x="12" y="123"/>
                      <a:pt x="8" y="123"/>
                      <a:pt x="6" y="123"/>
                    </a:cubicBezTo>
                    <a:cubicBezTo>
                      <a:pt x="5" y="123"/>
                      <a:pt x="4" y="123"/>
                      <a:pt x="3" y="123"/>
                    </a:cubicBezTo>
                    <a:cubicBezTo>
                      <a:pt x="3" y="123"/>
                      <a:pt x="3" y="123"/>
                      <a:pt x="3" y="123"/>
                    </a:cubicBezTo>
                    <a:cubicBezTo>
                      <a:pt x="3" y="123"/>
                      <a:pt x="3" y="123"/>
                      <a:pt x="3" y="123"/>
                    </a:cubicBezTo>
                    <a:cubicBezTo>
                      <a:pt x="3" y="123"/>
                      <a:pt x="3" y="123"/>
                      <a:pt x="3" y="123"/>
                    </a:cubicBezTo>
                    <a:cubicBezTo>
                      <a:pt x="2" y="124"/>
                      <a:pt x="2" y="124"/>
                      <a:pt x="2" y="124"/>
                    </a:cubicBezTo>
                    <a:cubicBezTo>
                      <a:pt x="3" y="123"/>
                      <a:pt x="3" y="123"/>
                      <a:pt x="3" y="123"/>
                    </a:cubicBezTo>
                    <a:cubicBezTo>
                      <a:pt x="3" y="123"/>
                      <a:pt x="3" y="123"/>
                      <a:pt x="3" y="123"/>
                    </a:cubicBezTo>
                    <a:cubicBezTo>
                      <a:pt x="2" y="124"/>
                      <a:pt x="2" y="124"/>
                      <a:pt x="2" y="124"/>
                    </a:cubicBezTo>
                    <a:cubicBezTo>
                      <a:pt x="3" y="123"/>
                      <a:pt x="3" y="123"/>
                      <a:pt x="3" y="123"/>
                    </a:cubicBezTo>
                    <a:cubicBezTo>
                      <a:pt x="2" y="123"/>
                      <a:pt x="1" y="123"/>
                      <a:pt x="0" y="124"/>
                    </a:cubicBezTo>
                    <a:cubicBezTo>
                      <a:pt x="0" y="125"/>
                      <a:pt x="0" y="126"/>
                      <a:pt x="1" y="127"/>
                    </a:cubicBezTo>
                    <a:cubicBezTo>
                      <a:pt x="51" y="177"/>
                      <a:pt x="51" y="177"/>
                      <a:pt x="51" y="177"/>
                    </a:cubicBezTo>
                    <a:cubicBezTo>
                      <a:pt x="52" y="178"/>
                      <a:pt x="53" y="178"/>
                      <a:pt x="53" y="178"/>
                    </a:cubicBezTo>
                    <a:cubicBezTo>
                      <a:pt x="54" y="177"/>
                      <a:pt x="55" y="177"/>
                      <a:pt x="55" y="176"/>
                    </a:cubicBezTo>
                    <a:cubicBezTo>
                      <a:pt x="55" y="176"/>
                      <a:pt x="55" y="176"/>
                      <a:pt x="55" y="176"/>
                    </a:cubicBezTo>
                    <a:cubicBezTo>
                      <a:pt x="55" y="176"/>
                      <a:pt x="55" y="176"/>
                      <a:pt x="55" y="176"/>
                    </a:cubicBezTo>
                    <a:cubicBezTo>
                      <a:pt x="55" y="176"/>
                      <a:pt x="55" y="176"/>
                      <a:pt x="55" y="176"/>
                    </a:cubicBezTo>
                    <a:cubicBezTo>
                      <a:pt x="55" y="176"/>
                      <a:pt x="55" y="176"/>
                      <a:pt x="55" y="176"/>
                    </a:cubicBezTo>
                    <a:cubicBezTo>
                      <a:pt x="55" y="176"/>
                      <a:pt x="55" y="172"/>
                      <a:pt x="58" y="167"/>
                    </a:cubicBezTo>
                    <a:cubicBezTo>
                      <a:pt x="60" y="163"/>
                      <a:pt x="64" y="156"/>
                      <a:pt x="71" y="151"/>
                    </a:cubicBezTo>
                    <a:cubicBezTo>
                      <a:pt x="77" y="146"/>
                      <a:pt x="83" y="144"/>
                      <a:pt x="89" y="144"/>
                    </a:cubicBezTo>
                    <a:cubicBezTo>
                      <a:pt x="97" y="144"/>
                      <a:pt x="104" y="148"/>
                      <a:pt x="110" y="152"/>
                    </a:cubicBezTo>
                    <a:cubicBezTo>
                      <a:pt x="112" y="153"/>
                      <a:pt x="115" y="155"/>
                      <a:pt x="116" y="157"/>
                    </a:cubicBezTo>
                    <a:cubicBezTo>
                      <a:pt x="117" y="157"/>
                      <a:pt x="117" y="158"/>
                      <a:pt x="118" y="158"/>
                    </a:cubicBezTo>
                    <a:cubicBezTo>
                      <a:pt x="118" y="158"/>
                      <a:pt x="118" y="159"/>
                      <a:pt x="118" y="159"/>
                    </a:cubicBezTo>
                    <a:cubicBezTo>
                      <a:pt x="118" y="159"/>
                      <a:pt x="118" y="159"/>
                      <a:pt x="118" y="159"/>
                    </a:cubicBezTo>
                    <a:cubicBezTo>
                      <a:pt x="118" y="159"/>
                      <a:pt x="118" y="159"/>
                      <a:pt x="118" y="159"/>
                    </a:cubicBezTo>
                    <a:cubicBezTo>
                      <a:pt x="118" y="159"/>
                      <a:pt x="118" y="159"/>
                      <a:pt x="118" y="159"/>
                    </a:cubicBezTo>
                    <a:cubicBezTo>
                      <a:pt x="118" y="159"/>
                      <a:pt x="118" y="159"/>
                      <a:pt x="118" y="159"/>
                    </a:cubicBezTo>
                    <a:cubicBezTo>
                      <a:pt x="291" y="331"/>
                      <a:pt x="291" y="331"/>
                      <a:pt x="291" y="331"/>
                    </a:cubicBezTo>
                    <a:cubicBezTo>
                      <a:pt x="291" y="332"/>
                      <a:pt x="292" y="332"/>
                      <a:pt x="292" y="332"/>
                    </a:cubicBezTo>
                    <a:cubicBezTo>
                      <a:pt x="293" y="332"/>
                      <a:pt x="293" y="332"/>
                      <a:pt x="293" y="331"/>
                    </a:cubicBezTo>
                    <a:cubicBezTo>
                      <a:pt x="341" y="284"/>
                      <a:pt x="341" y="284"/>
                      <a:pt x="341" y="284"/>
                    </a:cubicBezTo>
                    <a:cubicBezTo>
                      <a:pt x="341" y="284"/>
                      <a:pt x="341" y="283"/>
                      <a:pt x="341" y="283"/>
                    </a:cubicBezTo>
                    <a:cubicBezTo>
                      <a:pt x="341" y="282"/>
                      <a:pt x="341" y="282"/>
                      <a:pt x="341" y="281"/>
                    </a:cubicBezTo>
                    <a:cubicBezTo>
                      <a:pt x="159" y="100"/>
                      <a:pt x="159" y="100"/>
                      <a:pt x="159" y="100"/>
                    </a:cubicBezTo>
                    <a:cubicBezTo>
                      <a:pt x="159" y="100"/>
                      <a:pt x="159" y="100"/>
                      <a:pt x="159" y="100"/>
                    </a:cubicBezTo>
                    <a:cubicBezTo>
                      <a:pt x="159" y="100"/>
                      <a:pt x="159" y="100"/>
                      <a:pt x="159" y="100"/>
                    </a:cubicBezTo>
                    <a:cubicBezTo>
                      <a:pt x="159" y="99"/>
                      <a:pt x="153" y="94"/>
                      <a:pt x="147" y="85"/>
                    </a:cubicBezTo>
                    <a:cubicBezTo>
                      <a:pt x="142" y="77"/>
                      <a:pt x="136" y="66"/>
                      <a:pt x="136" y="55"/>
                    </a:cubicBezTo>
                    <a:cubicBezTo>
                      <a:pt x="136" y="54"/>
                      <a:pt x="136" y="54"/>
                      <a:pt x="136" y="54"/>
                    </a:cubicBezTo>
                    <a:cubicBezTo>
                      <a:pt x="136" y="46"/>
                      <a:pt x="139" y="39"/>
                      <a:pt x="144" y="33"/>
                    </a:cubicBezTo>
                    <a:cubicBezTo>
                      <a:pt x="151" y="24"/>
                      <a:pt x="162" y="17"/>
                      <a:pt x="172" y="13"/>
                    </a:cubicBezTo>
                    <a:cubicBezTo>
                      <a:pt x="177" y="11"/>
                      <a:pt x="181" y="9"/>
                      <a:pt x="184" y="8"/>
                    </a:cubicBezTo>
                    <a:cubicBezTo>
                      <a:pt x="186" y="7"/>
                      <a:pt x="187" y="7"/>
                      <a:pt x="188" y="7"/>
                    </a:cubicBezTo>
                    <a:cubicBezTo>
                      <a:pt x="188" y="7"/>
                      <a:pt x="188" y="6"/>
                      <a:pt x="189" y="6"/>
                    </a:cubicBezTo>
                    <a:cubicBezTo>
                      <a:pt x="189" y="6"/>
                      <a:pt x="189" y="6"/>
                      <a:pt x="189" y="6"/>
                    </a:cubicBezTo>
                    <a:cubicBezTo>
                      <a:pt x="189" y="6"/>
                      <a:pt x="189" y="6"/>
                      <a:pt x="189" y="6"/>
                    </a:cubicBezTo>
                    <a:cubicBezTo>
                      <a:pt x="190" y="6"/>
                      <a:pt x="190" y="5"/>
                      <a:pt x="190" y="4"/>
                    </a:cubicBezTo>
                    <a:cubicBezTo>
                      <a:pt x="190" y="3"/>
                      <a:pt x="190" y="3"/>
                      <a:pt x="189" y="2"/>
                    </a:cubicBezTo>
                    <a:cubicBezTo>
                      <a:pt x="180" y="1"/>
                      <a:pt x="172" y="0"/>
                      <a:pt x="164" y="0"/>
                    </a:cubicBezTo>
                    <a:cubicBezTo>
                      <a:pt x="145" y="0"/>
                      <a:pt x="128" y="4"/>
                      <a:pt x="112" y="11"/>
                    </a:cubicBezTo>
                    <a:cubicBezTo>
                      <a:pt x="89" y="21"/>
                      <a:pt x="70" y="36"/>
                      <a:pt x="57" y="49"/>
                    </a:cubicBezTo>
                    <a:cubicBezTo>
                      <a:pt x="44" y="61"/>
                      <a:pt x="37" y="71"/>
                      <a:pt x="37" y="72"/>
                    </a:cubicBezTo>
                    <a:cubicBezTo>
                      <a:pt x="37" y="72"/>
                      <a:pt x="37" y="73"/>
                      <a:pt x="37" y="73"/>
                    </a:cubicBezTo>
                    <a:cubicBezTo>
                      <a:pt x="39" y="73"/>
                      <a:pt x="39" y="73"/>
                      <a:pt x="39" y="73"/>
                    </a:cubicBezTo>
                    <a:cubicBezTo>
                      <a:pt x="41" y="74"/>
                      <a:pt x="41" y="74"/>
                      <a:pt x="41" y="74"/>
                    </a:cubicBezTo>
                    <a:cubicBezTo>
                      <a:pt x="41" y="74"/>
                      <a:pt x="41" y="74"/>
                      <a:pt x="41" y="74"/>
                    </a:cubicBezTo>
                    <a:cubicBezTo>
                      <a:pt x="41" y="73"/>
                      <a:pt x="54" y="55"/>
                      <a:pt x="76" y="38"/>
                    </a:cubicBezTo>
                    <a:cubicBezTo>
                      <a:pt x="87" y="29"/>
                      <a:pt x="100" y="21"/>
                      <a:pt x="114" y="14"/>
                    </a:cubicBezTo>
                    <a:cubicBezTo>
                      <a:pt x="129" y="8"/>
                      <a:pt x="146" y="4"/>
                      <a:pt x="164" y="4"/>
                    </a:cubicBezTo>
                    <a:cubicBezTo>
                      <a:pt x="172" y="4"/>
                      <a:pt x="180" y="5"/>
                      <a:pt x="188" y="6"/>
                    </a:cubicBezTo>
                    <a:cubicBezTo>
                      <a:pt x="188" y="4"/>
                      <a:pt x="188" y="4"/>
                      <a:pt x="188" y="4"/>
                    </a:cubicBezTo>
                    <a:cubicBezTo>
                      <a:pt x="188" y="2"/>
                      <a:pt x="188" y="2"/>
                      <a:pt x="188" y="2"/>
                    </a:cubicBezTo>
                    <a:cubicBezTo>
                      <a:pt x="188" y="2"/>
                      <a:pt x="174" y="6"/>
                      <a:pt x="160" y="14"/>
                    </a:cubicBezTo>
                    <a:cubicBezTo>
                      <a:pt x="153" y="19"/>
                      <a:pt x="146" y="24"/>
                      <a:pt x="141" y="30"/>
                    </a:cubicBezTo>
                    <a:cubicBezTo>
                      <a:pt x="135" y="37"/>
                      <a:pt x="132" y="44"/>
                      <a:pt x="132" y="54"/>
                    </a:cubicBezTo>
                    <a:cubicBezTo>
                      <a:pt x="132" y="54"/>
                      <a:pt x="132" y="54"/>
                      <a:pt x="132" y="55"/>
                    </a:cubicBezTo>
                    <a:cubicBezTo>
                      <a:pt x="132" y="68"/>
                      <a:pt x="138" y="80"/>
                      <a:pt x="144" y="88"/>
                    </a:cubicBezTo>
                    <a:cubicBezTo>
                      <a:pt x="151" y="97"/>
                      <a:pt x="156" y="103"/>
                      <a:pt x="157" y="103"/>
                    </a:cubicBezTo>
                    <a:cubicBezTo>
                      <a:pt x="158" y="101"/>
                      <a:pt x="158" y="101"/>
                      <a:pt x="158" y="101"/>
                    </a:cubicBezTo>
                    <a:cubicBezTo>
                      <a:pt x="156" y="103"/>
                      <a:pt x="156" y="103"/>
                      <a:pt x="156" y="103"/>
                    </a:cubicBezTo>
                    <a:cubicBezTo>
                      <a:pt x="336" y="283"/>
                      <a:pt x="336" y="283"/>
                      <a:pt x="336" y="283"/>
                    </a:cubicBezTo>
                    <a:cubicBezTo>
                      <a:pt x="292" y="327"/>
                      <a:pt x="292" y="327"/>
                      <a:pt x="292" y="327"/>
                    </a:cubicBezTo>
                    <a:cubicBezTo>
                      <a:pt x="121" y="156"/>
                      <a:pt x="121" y="156"/>
                      <a:pt x="121" y="156"/>
                    </a:cubicBezTo>
                    <a:cubicBezTo>
                      <a:pt x="120" y="158"/>
                      <a:pt x="120" y="158"/>
                      <a:pt x="120" y="158"/>
                    </a:cubicBezTo>
                    <a:cubicBezTo>
                      <a:pt x="121" y="156"/>
                      <a:pt x="121" y="156"/>
                      <a:pt x="121" y="156"/>
                    </a:cubicBezTo>
                    <a:cubicBezTo>
                      <a:pt x="121" y="156"/>
                      <a:pt x="118" y="152"/>
                      <a:pt x="112" y="148"/>
                    </a:cubicBezTo>
                    <a:cubicBezTo>
                      <a:pt x="106" y="144"/>
                      <a:pt x="98" y="140"/>
                      <a:pt x="89" y="140"/>
                    </a:cubicBezTo>
                    <a:cubicBezTo>
                      <a:pt x="82" y="140"/>
                      <a:pt x="75" y="143"/>
                      <a:pt x="68" y="148"/>
                    </a:cubicBezTo>
                    <a:cubicBezTo>
                      <a:pt x="61" y="154"/>
                      <a:pt x="57" y="161"/>
                      <a:pt x="54" y="166"/>
                    </a:cubicBezTo>
                    <a:cubicBezTo>
                      <a:pt x="52" y="171"/>
                      <a:pt x="51" y="175"/>
                      <a:pt x="51" y="175"/>
                    </a:cubicBezTo>
                    <a:cubicBezTo>
                      <a:pt x="53" y="176"/>
                      <a:pt x="53" y="176"/>
                      <a:pt x="53" y="176"/>
                    </a:cubicBezTo>
                    <a:cubicBezTo>
                      <a:pt x="54" y="174"/>
                      <a:pt x="54" y="174"/>
                      <a:pt x="54" y="174"/>
                    </a:cubicBezTo>
                    <a:cubicBezTo>
                      <a:pt x="4" y="124"/>
                      <a:pt x="4" y="124"/>
                      <a:pt x="4" y="124"/>
                    </a:cubicBezTo>
                    <a:cubicBezTo>
                      <a:pt x="2" y="125"/>
                      <a:pt x="2" y="125"/>
                      <a:pt x="2" y="125"/>
                    </a:cubicBezTo>
                    <a:cubicBezTo>
                      <a:pt x="2" y="127"/>
                      <a:pt x="2" y="127"/>
                      <a:pt x="2" y="127"/>
                    </a:cubicBezTo>
                    <a:cubicBezTo>
                      <a:pt x="2" y="127"/>
                      <a:pt x="3" y="127"/>
                      <a:pt x="6" y="127"/>
                    </a:cubicBezTo>
                    <a:cubicBezTo>
                      <a:pt x="9" y="127"/>
                      <a:pt x="13" y="127"/>
                      <a:pt x="17" y="125"/>
                    </a:cubicBezTo>
                    <a:cubicBezTo>
                      <a:pt x="22" y="123"/>
                      <a:pt x="27" y="120"/>
                      <a:pt x="33" y="115"/>
                    </a:cubicBezTo>
                    <a:cubicBezTo>
                      <a:pt x="37" y="110"/>
                      <a:pt x="40" y="106"/>
                      <a:pt x="42" y="101"/>
                    </a:cubicBezTo>
                    <a:cubicBezTo>
                      <a:pt x="44" y="97"/>
                      <a:pt x="45" y="93"/>
                      <a:pt x="45" y="89"/>
                    </a:cubicBezTo>
                    <a:cubicBezTo>
                      <a:pt x="45" y="82"/>
                      <a:pt x="43" y="77"/>
                      <a:pt x="41" y="72"/>
                    </a:cubicBezTo>
                    <a:cubicBezTo>
                      <a:pt x="39" y="73"/>
                      <a:pt x="39" y="73"/>
                      <a:pt x="39" y="73"/>
                    </a:cubicBezTo>
                    <a:cubicBezTo>
                      <a:pt x="41" y="74"/>
                      <a:pt x="41" y="74"/>
                      <a:pt x="41" y="74"/>
                    </a:cubicBezTo>
                    <a:cubicBezTo>
                      <a:pt x="39" y="73"/>
                      <a:pt x="39" y="73"/>
                      <a:pt x="39" y="73"/>
                    </a:cubicBezTo>
                  </a:path>
                </a:pathLst>
              </a:custGeom>
              <a:solidFill>
                <a:srgbClr val="4D4D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 name="Freeform 793"/>
              <p:cNvSpPr>
                <a:spLocks/>
              </p:cNvSpPr>
              <p:nvPr/>
            </p:nvSpPr>
            <p:spPr bwMode="auto">
              <a:xfrm>
                <a:off x="7523201" y="3528162"/>
                <a:ext cx="371475" cy="371475"/>
              </a:xfrm>
              <a:custGeom>
                <a:avLst/>
                <a:gdLst>
                  <a:gd name="T0" fmla="*/ 47 w 312"/>
                  <a:gd name="T1" fmla="*/ 0 h 313"/>
                  <a:gd name="T2" fmla="*/ 23 w 312"/>
                  <a:gd name="T3" fmla="*/ 24 h 313"/>
                  <a:gd name="T4" fmla="*/ 0 w 312"/>
                  <a:gd name="T5" fmla="*/ 48 h 313"/>
                  <a:gd name="T6" fmla="*/ 38 w 312"/>
                  <a:gd name="T7" fmla="*/ 104 h 313"/>
                  <a:gd name="T8" fmla="*/ 239 w 312"/>
                  <a:gd name="T9" fmla="*/ 306 h 313"/>
                  <a:gd name="T10" fmla="*/ 264 w 312"/>
                  <a:gd name="T11" fmla="*/ 306 h 313"/>
                  <a:gd name="T12" fmla="*/ 284 w 312"/>
                  <a:gd name="T13" fmla="*/ 285 h 313"/>
                  <a:gd name="T14" fmla="*/ 305 w 312"/>
                  <a:gd name="T15" fmla="*/ 264 h 313"/>
                  <a:gd name="T16" fmla="*/ 305 w 312"/>
                  <a:gd name="T17" fmla="*/ 240 h 313"/>
                  <a:gd name="T18" fmla="*/ 104 w 312"/>
                  <a:gd name="T19" fmla="*/ 38 h 313"/>
                  <a:gd name="T20" fmla="*/ 47 w 312"/>
                  <a:gd name="T21" fmla="*/ 0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2" h="313">
                    <a:moveTo>
                      <a:pt x="47" y="0"/>
                    </a:moveTo>
                    <a:cubicBezTo>
                      <a:pt x="23" y="24"/>
                      <a:pt x="23" y="24"/>
                      <a:pt x="23" y="24"/>
                    </a:cubicBezTo>
                    <a:cubicBezTo>
                      <a:pt x="0" y="48"/>
                      <a:pt x="0" y="48"/>
                      <a:pt x="0" y="48"/>
                    </a:cubicBezTo>
                    <a:cubicBezTo>
                      <a:pt x="15" y="83"/>
                      <a:pt x="38" y="104"/>
                      <a:pt x="38" y="104"/>
                    </a:cubicBezTo>
                    <a:cubicBezTo>
                      <a:pt x="239" y="306"/>
                      <a:pt x="239" y="306"/>
                      <a:pt x="239" y="306"/>
                    </a:cubicBezTo>
                    <a:cubicBezTo>
                      <a:pt x="246" y="313"/>
                      <a:pt x="257" y="313"/>
                      <a:pt x="264" y="306"/>
                    </a:cubicBezTo>
                    <a:cubicBezTo>
                      <a:pt x="284" y="285"/>
                      <a:pt x="284" y="285"/>
                      <a:pt x="284" y="285"/>
                    </a:cubicBezTo>
                    <a:cubicBezTo>
                      <a:pt x="305" y="264"/>
                      <a:pt x="305" y="264"/>
                      <a:pt x="305" y="264"/>
                    </a:cubicBezTo>
                    <a:cubicBezTo>
                      <a:pt x="312" y="258"/>
                      <a:pt x="312" y="247"/>
                      <a:pt x="305" y="240"/>
                    </a:cubicBezTo>
                    <a:cubicBezTo>
                      <a:pt x="104" y="38"/>
                      <a:pt x="104" y="38"/>
                      <a:pt x="104" y="38"/>
                    </a:cubicBezTo>
                    <a:cubicBezTo>
                      <a:pt x="104" y="38"/>
                      <a:pt x="82" y="15"/>
                      <a:pt x="47"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 name="Freeform 794"/>
              <p:cNvSpPr>
                <a:spLocks noEditPoints="1"/>
              </p:cNvSpPr>
              <p:nvPr/>
            </p:nvSpPr>
            <p:spPr bwMode="auto">
              <a:xfrm>
                <a:off x="7526376" y="3531337"/>
                <a:ext cx="350838" cy="349250"/>
              </a:xfrm>
              <a:custGeom>
                <a:avLst/>
                <a:gdLst>
                  <a:gd name="T0" fmla="*/ 234 w 296"/>
                  <a:gd name="T1" fmla="*/ 263 h 294"/>
                  <a:gd name="T2" fmla="*/ 244 w 296"/>
                  <a:gd name="T3" fmla="*/ 273 h 294"/>
                  <a:gd name="T4" fmla="*/ 213 w 296"/>
                  <a:gd name="T5" fmla="*/ 252 h 294"/>
                  <a:gd name="T6" fmla="*/ 223 w 296"/>
                  <a:gd name="T7" fmla="*/ 242 h 294"/>
                  <a:gd name="T8" fmla="*/ 269 w 296"/>
                  <a:gd name="T9" fmla="*/ 246 h 294"/>
                  <a:gd name="T10" fmla="*/ 269 w 296"/>
                  <a:gd name="T11" fmla="*/ 232 h 294"/>
                  <a:gd name="T12" fmla="*/ 269 w 296"/>
                  <a:gd name="T13" fmla="*/ 246 h 294"/>
                  <a:gd name="T14" fmla="*/ 191 w 296"/>
                  <a:gd name="T15" fmla="*/ 220 h 294"/>
                  <a:gd name="T16" fmla="*/ 201 w 296"/>
                  <a:gd name="T17" fmla="*/ 230 h 294"/>
                  <a:gd name="T18" fmla="*/ 242 w 296"/>
                  <a:gd name="T19" fmla="*/ 222 h 294"/>
                  <a:gd name="T20" fmla="*/ 252 w 296"/>
                  <a:gd name="T21" fmla="*/ 212 h 294"/>
                  <a:gd name="T22" fmla="*/ 174 w 296"/>
                  <a:gd name="T23" fmla="*/ 210 h 294"/>
                  <a:gd name="T24" fmla="*/ 174 w 296"/>
                  <a:gd name="T25" fmla="*/ 196 h 294"/>
                  <a:gd name="T26" fmla="*/ 174 w 296"/>
                  <a:gd name="T27" fmla="*/ 210 h 294"/>
                  <a:gd name="T28" fmla="*/ 220 w 296"/>
                  <a:gd name="T29" fmla="*/ 191 h 294"/>
                  <a:gd name="T30" fmla="*/ 230 w 296"/>
                  <a:gd name="T31" fmla="*/ 201 h 294"/>
                  <a:gd name="T32" fmla="*/ 148 w 296"/>
                  <a:gd name="T33" fmla="*/ 187 h 294"/>
                  <a:gd name="T34" fmla="*/ 158 w 296"/>
                  <a:gd name="T35" fmla="*/ 177 h 294"/>
                  <a:gd name="T36" fmla="*/ 204 w 296"/>
                  <a:gd name="T37" fmla="*/ 181 h 294"/>
                  <a:gd name="T38" fmla="*/ 204 w 296"/>
                  <a:gd name="T39" fmla="*/ 167 h 294"/>
                  <a:gd name="T40" fmla="*/ 204 w 296"/>
                  <a:gd name="T41" fmla="*/ 181 h 294"/>
                  <a:gd name="T42" fmla="*/ 126 w 296"/>
                  <a:gd name="T43" fmla="*/ 155 h 294"/>
                  <a:gd name="T44" fmla="*/ 136 w 296"/>
                  <a:gd name="T45" fmla="*/ 165 h 294"/>
                  <a:gd name="T46" fmla="*/ 177 w 296"/>
                  <a:gd name="T47" fmla="*/ 157 h 294"/>
                  <a:gd name="T48" fmla="*/ 187 w 296"/>
                  <a:gd name="T49" fmla="*/ 147 h 294"/>
                  <a:gd name="T50" fmla="*/ 109 w 296"/>
                  <a:gd name="T51" fmla="*/ 146 h 294"/>
                  <a:gd name="T52" fmla="*/ 109 w 296"/>
                  <a:gd name="T53" fmla="*/ 132 h 294"/>
                  <a:gd name="T54" fmla="*/ 109 w 296"/>
                  <a:gd name="T55" fmla="*/ 146 h 294"/>
                  <a:gd name="T56" fmla="*/ 156 w 296"/>
                  <a:gd name="T57" fmla="*/ 126 h 294"/>
                  <a:gd name="T58" fmla="*/ 165 w 296"/>
                  <a:gd name="T59" fmla="*/ 136 h 294"/>
                  <a:gd name="T60" fmla="*/ 83 w 296"/>
                  <a:gd name="T61" fmla="*/ 122 h 294"/>
                  <a:gd name="T62" fmla="*/ 93 w 296"/>
                  <a:gd name="T63" fmla="*/ 112 h 294"/>
                  <a:gd name="T64" fmla="*/ 139 w 296"/>
                  <a:gd name="T65" fmla="*/ 116 h 294"/>
                  <a:gd name="T66" fmla="*/ 139 w 296"/>
                  <a:gd name="T67" fmla="*/ 102 h 294"/>
                  <a:gd name="T68" fmla="*/ 139 w 296"/>
                  <a:gd name="T69" fmla="*/ 116 h 294"/>
                  <a:gd name="T70" fmla="*/ 61 w 296"/>
                  <a:gd name="T71" fmla="*/ 90 h 294"/>
                  <a:gd name="T72" fmla="*/ 71 w 296"/>
                  <a:gd name="T73" fmla="*/ 100 h 294"/>
                  <a:gd name="T74" fmla="*/ 112 w 296"/>
                  <a:gd name="T75" fmla="*/ 93 h 294"/>
                  <a:gd name="T76" fmla="*/ 122 w 296"/>
                  <a:gd name="T77" fmla="*/ 83 h 294"/>
                  <a:gd name="T78" fmla="*/ 45 w 296"/>
                  <a:gd name="T79" fmla="*/ 81 h 294"/>
                  <a:gd name="T80" fmla="*/ 45 w 296"/>
                  <a:gd name="T81" fmla="*/ 67 h 294"/>
                  <a:gd name="T82" fmla="*/ 45 w 296"/>
                  <a:gd name="T83" fmla="*/ 81 h 294"/>
                  <a:gd name="T84" fmla="*/ 91 w 296"/>
                  <a:gd name="T85" fmla="*/ 61 h 294"/>
                  <a:gd name="T86" fmla="*/ 101 w 296"/>
                  <a:gd name="T87" fmla="*/ 71 h 294"/>
                  <a:gd name="T88" fmla="*/ 22 w 296"/>
                  <a:gd name="T89" fmla="*/ 53 h 294"/>
                  <a:gd name="T90" fmla="*/ 32 w 296"/>
                  <a:gd name="T91" fmla="*/ 43 h 294"/>
                  <a:gd name="T92" fmla="*/ 74 w 296"/>
                  <a:gd name="T93" fmla="*/ 51 h 294"/>
                  <a:gd name="T94" fmla="*/ 74 w 296"/>
                  <a:gd name="T95" fmla="*/ 37 h 294"/>
                  <a:gd name="T96" fmla="*/ 74 w 296"/>
                  <a:gd name="T97" fmla="*/ 51 h 294"/>
                  <a:gd name="T98" fmla="*/ 43 w 296"/>
                  <a:gd name="T99" fmla="*/ 22 h 294"/>
                  <a:gd name="T100" fmla="*/ 53 w 296"/>
                  <a:gd name="T101" fmla="*/ 32 h 294"/>
                  <a:gd name="T102" fmla="*/ 23 w 296"/>
                  <a:gd name="T103" fmla="*/ 22 h 294"/>
                  <a:gd name="T104" fmla="*/ 37 w 296"/>
                  <a:gd name="T105" fmla="*/ 100 h 294"/>
                  <a:gd name="T106" fmla="*/ 236 w 296"/>
                  <a:gd name="T107" fmla="*/ 294 h 294"/>
                  <a:gd name="T108" fmla="*/ 290 w 296"/>
                  <a:gd name="T109" fmla="*/ 248 h 294"/>
                  <a:gd name="T110" fmla="*/ 100 w 296"/>
                  <a:gd name="T111" fmla="*/ 37 h 294"/>
                  <a:gd name="T112" fmla="*/ 99 w 296"/>
                  <a:gd name="T113" fmla="*/ 36 h 294"/>
                  <a:gd name="T114" fmla="*/ 45 w 296"/>
                  <a:gd name="T115" fmla="*/ 0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96" h="294">
                    <a:moveTo>
                      <a:pt x="239" y="275"/>
                    </a:moveTo>
                    <a:cubicBezTo>
                      <a:pt x="237" y="275"/>
                      <a:pt x="236" y="275"/>
                      <a:pt x="234" y="273"/>
                    </a:cubicBezTo>
                    <a:cubicBezTo>
                      <a:pt x="231" y="270"/>
                      <a:pt x="231" y="266"/>
                      <a:pt x="234" y="263"/>
                    </a:cubicBezTo>
                    <a:cubicBezTo>
                      <a:pt x="236" y="262"/>
                      <a:pt x="237" y="261"/>
                      <a:pt x="239" y="261"/>
                    </a:cubicBezTo>
                    <a:cubicBezTo>
                      <a:pt x="241" y="261"/>
                      <a:pt x="243" y="262"/>
                      <a:pt x="244" y="263"/>
                    </a:cubicBezTo>
                    <a:cubicBezTo>
                      <a:pt x="247" y="266"/>
                      <a:pt x="247" y="270"/>
                      <a:pt x="244" y="273"/>
                    </a:cubicBezTo>
                    <a:cubicBezTo>
                      <a:pt x="243" y="275"/>
                      <a:pt x="241" y="275"/>
                      <a:pt x="239" y="275"/>
                    </a:cubicBezTo>
                    <a:moveTo>
                      <a:pt x="218" y="254"/>
                    </a:moveTo>
                    <a:cubicBezTo>
                      <a:pt x="216" y="254"/>
                      <a:pt x="214" y="253"/>
                      <a:pt x="213" y="252"/>
                    </a:cubicBezTo>
                    <a:cubicBezTo>
                      <a:pt x="210" y="249"/>
                      <a:pt x="210" y="244"/>
                      <a:pt x="213" y="242"/>
                    </a:cubicBezTo>
                    <a:cubicBezTo>
                      <a:pt x="214" y="240"/>
                      <a:pt x="216" y="240"/>
                      <a:pt x="218" y="240"/>
                    </a:cubicBezTo>
                    <a:cubicBezTo>
                      <a:pt x="219" y="240"/>
                      <a:pt x="221" y="240"/>
                      <a:pt x="223" y="242"/>
                    </a:cubicBezTo>
                    <a:cubicBezTo>
                      <a:pt x="225" y="244"/>
                      <a:pt x="225" y="249"/>
                      <a:pt x="223" y="252"/>
                    </a:cubicBezTo>
                    <a:cubicBezTo>
                      <a:pt x="221" y="253"/>
                      <a:pt x="219" y="254"/>
                      <a:pt x="218" y="254"/>
                    </a:cubicBezTo>
                    <a:moveTo>
                      <a:pt x="269" y="246"/>
                    </a:moveTo>
                    <a:cubicBezTo>
                      <a:pt x="267" y="246"/>
                      <a:pt x="265" y="245"/>
                      <a:pt x="264" y="244"/>
                    </a:cubicBezTo>
                    <a:cubicBezTo>
                      <a:pt x="261" y="241"/>
                      <a:pt x="261" y="237"/>
                      <a:pt x="264" y="234"/>
                    </a:cubicBezTo>
                    <a:cubicBezTo>
                      <a:pt x="265" y="232"/>
                      <a:pt x="267" y="232"/>
                      <a:pt x="269" y="232"/>
                    </a:cubicBezTo>
                    <a:cubicBezTo>
                      <a:pt x="270" y="232"/>
                      <a:pt x="272" y="232"/>
                      <a:pt x="274" y="234"/>
                    </a:cubicBezTo>
                    <a:cubicBezTo>
                      <a:pt x="276" y="237"/>
                      <a:pt x="276" y="241"/>
                      <a:pt x="274" y="244"/>
                    </a:cubicBezTo>
                    <a:cubicBezTo>
                      <a:pt x="272" y="245"/>
                      <a:pt x="270" y="246"/>
                      <a:pt x="269" y="246"/>
                    </a:cubicBezTo>
                    <a:moveTo>
                      <a:pt x="196" y="232"/>
                    </a:moveTo>
                    <a:cubicBezTo>
                      <a:pt x="194" y="232"/>
                      <a:pt x="192" y="231"/>
                      <a:pt x="191" y="230"/>
                    </a:cubicBezTo>
                    <a:cubicBezTo>
                      <a:pt x="188" y="227"/>
                      <a:pt x="188" y="223"/>
                      <a:pt x="191" y="220"/>
                    </a:cubicBezTo>
                    <a:cubicBezTo>
                      <a:pt x="192" y="219"/>
                      <a:pt x="194" y="218"/>
                      <a:pt x="196" y="218"/>
                    </a:cubicBezTo>
                    <a:cubicBezTo>
                      <a:pt x="198" y="218"/>
                      <a:pt x="200" y="219"/>
                      <a:pt x="201" y="220"/>
                    </a:cubicBezTo>
                    <a:cubicBezTo>
                      <a:pt x="204" y="223"/>
                      <a:pt x="204" y="227"/>
                      <a:pt x="201" y="230"/>
                    </a:cubicBezTo>
                    <a:cubicBezTo>
                      <a:pt x="200" y="231"/>
                      <a:pt x="198" y="232"/>
                      <a:pt x="196" y="232"/>
                    </a:cubicBezTo>
                    <a:moveTo>
                      <a:pt x="247" y="224"/>
                    </a:moveTo>
                    <a:cubicBezTo>
                      <a:pt x="245" y="224"/>
                      <a:pt x="243" y="224"/>
                      <a:pt x="242" y="222"/>
                    </a:cubicBezTo>
                    <a:cubicBezTo>
                      <a:pt x="239" y="219"/>
                      <a:pt x="239" y="215"/>
                      <a:pt x="242" y="212"/>
                    </a:cubicBezTo>
                    <a:cubicBezTo>
                      <a:pt x="243" y="211"/>
                      <a:pt x="245" y="210"/>
                      <a:pt x="247" y="210"/>
                    </a:cubicBezTo>
                    <a:cubicBezTo>
                      <a:pt x="249" y="210"/>
                      <a:pt x="251" y="211"/>
                      <a:pt x="252" y="212"/>
                    </a:cubicBezTo>
                    <a:cubicBezTo>
                      <a:pt x="255" y="215"/>
                      <a:pt x="255" y="219"/>
                      <a:pt x="252" y="222"/>
                    </a:cubicBezTo>
                    <a:cubicBezTo>
                      <a:pt x="251" y="224"/>
                      <a:pt x="249" y="224"/>
                      <a:pt x="247" y="224"/>
                    </a:cubicBezTo>
                    <a:moveTo>
                      <a:pt x="174" y="210"/>
                    </a:moveTo>
                    <a:cubicBezTo>
                      <a:pt x="173" y="210"/>
                      <a:pt x="171" y="210"/>
                      <a:pt x="169" y="208"/>
                    </a:cubicBezTo>
                    <a:cubicBezTo>
                      <a:pt x="167" y="206"/>
                      <a:pt x="167" y="201"/>
                      <a:pt x="169" y="198"/>
                    </a:cubicBezTo>
                    <a:cubicBezTo>
                      <a:pt x="171" y="197"/>
                      <a:pt x="173" y="196"/>
                      <a:pt x="174" y="196"/>
                    </a:cubicBezTo>
                    <a:cubicBezTo>
                      <a:pt x="176" y="196"/>
                      <a:pt x="178" y="197"/>
                      <a:pt x="179" y="198"/>
                    </a:cubicBezTo>
                    <a:cubicBezTo>
                      <a:pt x="182" y="201"/>
                      <a:pt x="182" y="206"/>
                      <a:pt x="179" y="208"/>
                    </a:cubicBezTo>
                    <a:cubicBezTo>
                      <a:pt x="178" y="210"/>
                      <a:pt x="176" y="210"/>
                      <a:pt x="174" y="210"/>
                    </a:cubicBezTo>
                    <a:moveTo>
                      <a:pt x="225" y="203"/>
                    </a:moveTo>
                    <a:cubicBezTo>
                      <a:pt x="224" y="203"/>
                      <a:pt x="222" y="202"/>
                      <a:pt x="220" y="201"/>
                    </a:cubicBezTo>
                    <a:cubicBezTo>
                      <a:pt x="218" y="198"/>
                      <a:pt x="218" y="193"/>
                      <a:pt x="220" y="191"/>
                    </a:cubicBezTo>
                    <a:cubicBezTo>
                      <a:pt x="222" y="189"/>
                      <a:pt x="224" y="189"/>
                      <a:pt x="225" y="189"/>
                    </a:cubicBezTo>
                    <a:cubicBezTo>
                      <a:pt x="227" y="189"/>
                      <a:pt x="229" y="189"/>
                      <a:pt x="230" y="191"/>
                    </a:cubicBezTo>
                    <a:cubicBezTo>
                      <a:pt x="233" y="193"/>
                      <a:pt x="233" y="198"/>
                      <a:pt x="230" y="201"/>
                    </a:cubicBezTo>
                    <a:cubicBezTo>
                      <a:pt x="229" y="202"/>
                      <a:pt x="227" y="203"/>
                      <a:pt x="225" y="203"/>
                    </a:cubicBezTo>
                    <a:moveTo>
                      <a:pt x="153" y="189"/>
                    </a:moveTo>
                    <a:cubicBezTo>
                      <a:pt x="151" y="189"/>
                      <a:pt x="149" y="188"/>
                      <a:pt x="148" y="187"/>
                    </a:cubicBezTo>
                    <a:cubicBezTo>
                      <a:pt x="145" y="184"/>
                      <a:pt x="145" y="180"/>
                      <a:pt x="148" y="177"/>
                    </a:cubicBezTo>
                    <a:cubicBezTo>
                      <a:pt x="149" y="175"/>
                      <a:pt x="151" y="175"/>
                      <a:pt x="153" y="175"/>
                    </a:cubicBezTo>
                    <a:cubicBezTo>
                      <a:pt x="155" y="175"/>
                      <a:pt x="156" y="175"/>
                      <a:pt x="158" y="177"/>
                    </a:cubicBezTo>
                    <a:cubicBezTo>
                      <a:pt x="160" y="180"/>
                      <a:pt x="160" y="184"/>
                      <a:pt x="158" y="187"/>
                    </a:cubicBezTo>
                    <a:cubicBezTo>
                      <a:pt x="156" y="188"/>
                      <a:pt x="155" y="189"/>
                      <a:pt x="153" y="189"/>
                    </a:cubicBezTo>
                    <a:moveTo>
                      <a:pt x="204" y="181"/>
                    </a:moveTo>
                    <a:cubicBezTo>
                      <a:pt x="202" y="181"/>
                      <a:pt x="200" y="180"/>
                      <a:pt x="199" y="179"/>
                    </a:cubicBezTo>
                    <a:cubicBezTo>
                      <a:pt x="196" y="176"/>
                      <a:pt x="196" y="172"/>
                      <a:pt x="199" y="169"/>
                    </a:cubicBezTo>
                    <a:cubicBezTo>
                      <a:pt x="200" y="168"/>
                      <a:pt x="202" y="167"/>
                      <a:pt x="204" y="167"/>
                    </a:cubicBezTo>
                    <a:cubicBezTo>
                      <a:pt x="206" y="167"/>
                      <a:pt x="207" y="168"/>
                      <a:pt x="209" y="169"/>
                    </a:cubicBezTo>
                    <a:cubicBezTo>
                      <a:pt x="211" y="172"/>
                      <a:pt x="211" y="176"/>
                      <a:pt x="209" y="179"/>
                    </a:cubicBezTo>
                    <a:cubicBezTo>
                      <a:pt x="207" y="180"/>
                      <a:pt x="206" y="181"/>
                      <a:pt x="204" y="181"/>
                    </a:cubicBezTo>
                    <a:moveTo>
                      <a:pt x="131" y="167"/>
                    </a:moveTo>
                    <a:cubicBezTo>
                      <a:pt x="129" y="167"/>
                      <a:pt x="127" y="167"/>
                      <a:pt x="126" y="165"/>
                    </a:cubicBezTo>
                    <a:cubicBezTo>
                      <a:pt x="123" y="162"/>
                      <a:pt x="123" y="158"/>
                      <a:pt x="126" y="155"/>
                    </a:cubicBezTo>
                    <a:cubicBezTo>
                      <a:pt x="127" y="154"/>
                      <a:pt x="129" y="153"/>
                      <a:pt x="131" y="153"/>
                    </a:cubicBezTo>
                    <a:cubicBezTo>
                      <a:pt x="133" y="153"/>
                      <a:pt x="135" y="154"/>
                      <a:pt x="136" y="155"/>
                    </a:cubicBezTo>
                    <a:cubicBezTo>
                      <a:pt x="139" y="158"/>
                      <a:pt x="139" y="162"/>
                      <a:pt x="136" y="165"/>
                    </a:cubicBezTo>
                    <a:cubicBezTo>
                      <a:pt x="135" y="167"/>
                      <a:pt x="133" y="167"/>
                      <a:pt x="131" y="167"/>
                    </a:cubicBezTo>
                    <a:moveTo>
                      <a:pt x="182" y="159"/>
                    </a:moveTo>
                    <a:cubicBezTo>
                      <a:pt x="180" y="159"/>
                      <a:pt x="179" y="159"/>
                      <a:pt x="177" y="157"/>
                    </a:cubicBezTo>
                    <a:cubicBezTo>
                      <a:pt x="174" y="155"/>
                      <a:pt x="174" y="150"/>
                      <a:pt x="177" y="147"/>
                    </a:cubicBezTo>
                    <a:cubicBezTo>
                      <a:pt x="179" y="146"/>
                      <a:pt x="180" y="145"/>
                      <a:pt x="182" y="145"/>
                    </a:cubicBezTo>
                    <a:cubicBezTo>
                      <a:pt x="184" y="145"/>
                      <a:pt x="186" y="146"/>
                      <a:pt x="187" y="147"/>
                    </a:cubicBezTo>
                    <a:cubicBezTo>
                      <a:pt x="190" y="150"/>
                      <a:pt x="190" y="155"/>
                      <a:pt x="187" y="157"/>
                    </a:cubicBezTo>
                    <a:cubicBezTo>
                      <a:pt x="186" y="159"/>
                      <a:pt x="184" y="159"/>
                      <a:pt x="182" y="159"/>
                    </a:cubicBezTo>
                    <a:moveTo>
                      <a:pt x="109" y="146"/>
                    </a:moveTo>
                    <a:cubicBezTo>
                      <a:pt x="108" y="146"/>
                      <a:pt x="106" y="145"/>
                      <a:pt x="104" y="144"/>
                    </a:cubicBezTo>
                    <a:cubicBezTo>
                      <a:pt x="102" y="141"/>
                      <a:pt x="102" y="136"/>
                      <a:pt x="104" y="134"/>
                    </a:cubicBezTo>
                    <a:cubicBezTo>
                      <a:pt x="106" y="132"/>
                      <a:pt x="108" y="132"/>
                      <a:pt x="109" y="132"/>
                    </a:cubicBezTo>
                    <a:cubicBezTo>
                      <a:pt x="111" y="132"/>
                      <a:pt x="113" y="132"/>
                      <a:pt x="114" y="134"/>
                    </a:cubicBezTo>
                    <a:cubicBezTo>
                      <a:pt x="117" y="136"/>
                      <a:pt x="117" y="141"/>
                      <a:pt x="114" y="144"/>
                    </a:cubicBezTo>
                    <a:cubicBezTo>
                      <a:pt x="113" y="145"/>
                      <a:pt x="111" y="146"/>
                      <a:pt x="109" y="146"/>
                    </a:cubicBezTo>
                    <a:moveTo>
                      <a:pt x="161" y="138"/>
                    </a:moveTo>
                    <a:cubicBezTo>
                      <a:pt x="159" y="138"/>
                      <a:pt x="157" y="137"/>
                      <a:pt x="156" y="136"/>
                    </a:cubicBezTo>
                    <a:cubicBezTo>
                      <a:pt x="153" y="133"/>
                      <a:pt x="153" y="129"/>
                      <a:pt x="156" y="126"/>
                    </a:cubicBezTo>
                    <a:cubicBezTo>
                      <a:pt x="157" y="124"/>
                      <a:pt x="159" y="124"/>
                      <a:pt x="161" y="124"/>
                    </a:cubicBezTo>
                    <a:cubicBezTo>
                      <a:pt x="162" y="124"/>
                      <a:pt x="164" y="124"/>
                      <a:pt x="165" y="126"/>
                    </a:cubicBezTo>
                    <a:cubicBezTo>
                      <a:pt x="168" y="129"/>
                      <a:pt x="168" y="133"/>
                      <a:pt x="165" y="136"/>
                    </a:cubicBezTo>
                    <a:cubicBezTo>
                      <a:pt x="164" y="137"/>
                      <a:pt x="162" y="138"/>
                      <a:pt x="161" y="138"/>
                    </a:cubicBezTo>
                    <a:moveTo>
                      <a:pt x="88" y="124"/>
                    </a:moveTo>
                    <a:cubicBezTo>
                      <a:pt x="86" y="124"/>
                      <a:pt x="84" y="123"/>
                      <a:pt x="83" y="122"/>
                    </a:cubicBezTo>
                    <a:cubicBezTo>
                      <a:pt x="80" y="119"/>
                      <a:pt x="80" y="115"/>
                      <a:pt x="83" y="112"/>
                    </a:cubicBezTo>
                    <a:cubicBezTo>
                      <a:pt x="84" y="111"/>
                      <a:pt x="86" y="110"/>
                      <a:pt x="88" y="110"/>
                    </a:cubicBezTo>
                    <a:cubicBezTo>
                      <a:pt x="90" y="110"/>
                      <a:pt x="91" y="111"/>
                      <a:pt x="93" y="112"/>
                    </a:cubicBezTo>
                    <a:cubicBezTo>
                      <a:pt x="96" y="115"/>
                      <a:pt x="96" y="119"/>
                      <a:pt x="93" y="122"/>
                    </a:cubicBezTo>
                    <a:cubicBezTo>
                      <a:pt x="91" y="123"/>
                      <a:pt x="90" y="124"/>
                      <a:pt x="88" y="124"/>
                    </a:cubicBezTo>
                    <a:moveTo>
                      <a:pt x="139" y="116"/>
                    </a:moveTo>
                    <a:cubicBezTo>
                      <a:pt x="137" y="116"/>
                      <a:pt x="135" y="115"/>
                      <a:pt x="134" y="114"/>
                    </a:cubicBezTo>
                    <a:cubicBezTo>
                      <a:pt x="131" y="111"/>
                      <a:pt x="131" y="107"/>
                      <a:pt x="134" y="104"/>
                    </a:cubicBezTo>
                    <a:cubicBezTo>
                      <a:pt x="135" y="103"/>
                      <a:pt x="137" y="102"/>
                      <a:pt x="139" y="102"/>
                    </a:cubicBezTo>
                    <a:cubicBezTo>
                      <a:pt x="141" y="102"/>
                      <a:pt x="142" y="103"/>
                      <a:pt x="144" y="104"/>
                    </a:cubicBezTo>
                    <a:cubicBezTo>
                      <a:pt x="147" y="107"/>
                      <a:pt x="147" y="111"/>
                      <a:pt x="144" y="114"/>
                    </a:cubicBezTo>
                    <a:cubicBezTo>
                      <a:pt x="142" y="115"/>
                      <a:pt x="141" y="116"/>
                      <a:pt x="139" y="116"/>
                    </a:cubicBezTo>
                    <a:moveTo>
                      <a:pt x="66" y="102"/>
                    </a:moveTo>
                    <a:cubicBezTo>
                      <a:pt x="64" y="102"/>
                      <a:pt x="63" y="102"/>
                      <a:pt x="61" y="100"/>
                    </a:cubicBezTo>
                    <a:cubicBezTo>
                      <a:pt x="59" y="98"/>
                      <a:pt x="59" y="93"/>
                      <a:pt x="61" y="90"/>
                    </a:cubicBezTo>
                    <a:cubicBezTo>
                      <a:pt x="63" y="89"/>
                      <a:pt x="64" y="88"/>
                      <a:pt x="66" y="88"/>
                    </a:cubicBezTo>
                    <a:cubicBezTo>
                      <a:pt x="68" y="88"/>
                      <a:pt x="70" y="89"/>
                      <a:pt x="71" y="90"/>
                    </a:cubicBezTo>
                    <a:cubicBezTo>
                      <a:pt x="74" y="93"/>
                      <a:pt x="74" y="98"/>
                      <a:pt x="71" y="100"/>
                    </a:cubicBezTo>
                    <a:cubicBezTo>
                      <a:pt x="70" y="102"/>
                      <a:pt x="68" y="102"/>
                      <a:pt x="66" y="102"/>
                    </a:cubicBezTo>
                    <a:moveTo>
                      <a:pt x="117" y="95"/>
                    </a:moveTo>
                    <a:cubicBezTo>
                      <a:pt x="115" y="95"/>
                      <a:pt x="114" y="94"/>
                      <a:pt x="112" y="93"/>
                    </a:cubicBezTo>
                    <a:cubicBezTo>
                      <a:pt x="110" y="90"/>
                      <a:pt x="110" y="85"/>
                      <a:pt x="112" y="83"/>
                    </a:cubicBezTo>
                    <a:cubicBezTo>
                      <a:pt x="114" y="81"/>
                      <a:pt x="115" y="80"/>
                      <a:pt x="117" y="80"/>
                    </a:cubicBezTo>
                    <a:cubicBezTo>
                      <a:pt x="119" y="80"/>
                      <a:pt x="121" y="81"/>
                      <a:pt x="122" y="83"/>
                    </a:cubicBezTo>
                    <a:cubicBezTo>
                      <a:pt x="125" y="85"/>
                      <a:pt x="125" y="90"/>
                      <a:pt x="122" y="93"/>
                    </a:cubicBezTo>
                    <a:cubicBezTo>
                      <a:pt x="121" y="94"/>
                      <a:pt x="119" y="95"/>
                      <a:pt x="117" y="95"/>
                    </a:cubicBezTo>
                    <a:moveTo>
                      <a:pt x="45" y="81"/>
                    </a:moveTo>
                    <a:cubicBezTo>
                      <a:pt x="43" y="81"/>
                      <a:pt x="41" y="80"/>
                      <a:pt x="40" y="79"/>
                    </a:cubicBezTo>
                    <a:cubicBezTo>
                      <a:pt x="37" y="76"/>
                      <a:pt x="37" y="71"/>
                      <a:pt x="40" y="69"/>
                    </a:cubicBezTo>
                    <a:cubicBezTo>
                      <a:pt x="41" y="67"/>
                      <a:pt x="43" y="67"/>
                      <a:pt x="45" y="67"/>
                    </a:cubicBezTo>
                    <a:cubicBezTo>
                      <a:pt x="46" y="67"/>
                      <a:pt x="48" y="67"/>
                      <a:pt x="50" y="69"/>
                    </a:cubicBezTo>
                    <a:cubicBezTo>
                      <a:pt x="52" y="71"/>
                      <a:pt x="52" y="76"/>
                      <a:pt x="50" y="79"/>
                    </a:cubicBezTo>
                    <a:cubicBezTo>
                      <a:pt x="48" y="80"/>
                      <a:pt x="46" y="81"/>
                      <a:pt x="45" y="81"/>
                    </a:cubicBezTo>
                    <a:moveTo>
                      <a:pt x="96" y="73"/>
                    </a:moveTo>
                    <a:cubicBezTo>
                      <a:pt x="94" y="73"/>
                      <a:pt x="92" y="72"/>
                      <a:pt x="91" y="71"/>
                    </a:cubicBezTo>
                    <a:cubicBezTo>
                      <a:pt x="88" y="68"/>
                      <a:pt x="88" y="64"/>
                      <a:pt x="91" y="61"/>
                    </a:cubicBezTo>
                    <a:cubicBezTo>
                      <a:pt x="92" y="60"/>
                      <a:pt x="94" y="59"/>
                      <a:pt x="96" y="59"/>
                    </a:cubicBezTo>
                    <a:cubicBezTo>
                      <a:pt x="97" y="59"/>
                      <a:pt x="99" y="60"/>
                      <a:pt x="101" y="61"/>
                    </a:cubicBezTo>
                    <a:cubicBezTo>
                      <a:pt x="103" y="64"/>
                      <a:pt x="103" y="68"/>
                      <a:pt x="101" y="71"/>
                    </a:cubicBezTo>
                    <a:cubicBezTo>
                      <a:pt x="99" y="72"/>
                      <a:pt x="97" y="73"/>
                      <a:pt x="96" y="73"/>
                    </a:cubicBezTo>
                    <a:moveTo>
                      <a:pt x="27" y="55"/>
                    </a:moveTo>
                    <a:cubicBezTo>
                      <a:pt x="26" y="55"/>
                      <a:pt x="24" y="54"/>
                      <a:pt x="22" y="53"/>
                    </a:cubicBezTo>
                    <a:cubicBezTo>
                      <a:pt x="20" y="50"/>
                      <a:pt x="20" y="45"/>
                      <a:pt x="22" y="43"/>
                    </a:cubicBezTo>
                    <a:cubicBezTo>
                      <a:pt x="24" y="41"/>
                      <a:pt x="26" y="41"/>
                      <a:pt x="27" y="41"/>
                    </a:cubicBezTo>
                    <a:cubicBezTo>
                      <a:pt x="29" y="41"/>
                      <a:pt x="31" y="41"/>
                      <a:pt x="32" y="43"/>
                    </a:cubicBezTo>
                    <a:cubicBezTo>
                      <a:pt x="35" y="45"/>
                      <a:pt x="35" y="50"/>
                      <a:pt x="32" y="53"/>
                    </a:cubicBezTo>
                    <a:cubicBezTo>
                      <a:pt x="31" y="54"/>
                      <a:pt x="29" y="55"/>
                      <a:pt x="27" y="55"/>
                    </a:cubicBezTo>
                    <a:moveTo>
                      <a:pt x="74" y="51"/>
                    </a:moveTo>
                    <a:cubicBezTo>
                      <a:pt x="72" y="51"/>
                      <a:pt x="70" y="51"/>
                      <a:pt x="69" y="49"/>
                    </a:cubicBezTo>
                    <a:cubicBezTo>
                      <a:pt x="66" y="47"/>
                      <a:pt x="66" y="42"/>
                      <a:pt x="69" y="39"/>
                    </a:cubicBezTo>
                    <a:cubicBezTo>
                      <a:pt x="70" y="38"/>
                      <a:pt x="72" y="37"/>
                      <a:pt x="74" y="37"/>
                    </a:cubicBezTo>
                    <a:cubicBezTo>
                      <a:pt x="76" y="37"/>
                      <a:pt x="78" y="38"/>
                      <a:pt x="79" y="39"/>
                    </a:cubicBezTo>
                    <a:cubicBezTo>
                      <a:pt x="82" y="42"/>
                      <a:pt x="82" y="47"/>
                      <a:pt x="79" y="49"/>
                    </a:cubicBezTo>
                    <a:cubicBezTo>
                      <a:pt x="78" y="51"/>
                      <a:pt x="76" y="51"/>
                      <a:pt x="74" y="51"/>
                    </a:cubicBezTo>
                    <a:moveTo>
                      <a:pt x="48" y="34"/>
                    </a:moveTo>
                    <a:cubicBezTo>
                      <a:pt x="46" y="34"/>
                      <a:pt x="44" y="33"/>
                      <a:pt x="43" y="32"/>
                    </a:cubicBezTo>
                    <a:cubicBezTo>
                      <a:pt x="40" y="29"/>
                      <a:pt x="40" y="25"/>
                      <a:pt x="43" y="22"/>
                    </a:cubicBezTo>
                    <a:cubicBezTo>
                      <a:pt x="44" y="21"/>
                      <a:pt x="46" y="20"/>
                      <a:pt x="48" y="20"/>
                    </a:cubicBezTo>
                    <a:cubicBezTo>
                      <a:pt x="50" y="20"/>
                      <a:pt x="52" y="21"/>
                      <a:pt x="53" y="22"/>
                    </a:cubicBezTo>
                    <a:cubicBezTo>
                      <a:pt x="56" y="25"/>
                      <a:pt x="56" y="29"/>
                      <a:pt x="53" y="32"/>
                    </a:cubicBezTo>
                    <a:cubicBezTo>
                      <a:pt x="52" y="33"/>
                      <a:pt x="50" y="34"/>
                      <a:pt x="48" y="34"/>
                    </a:cubicBezTo>
                    <a:moveTo>
                      <a:pt x="45" y="0"/>
                    </a:moveTo>
                    <a:cubicBezTo>
                      <a:pt x="23" y="22"/>
                      <a:pt x="23" y="22"/>
                      <a:pt x="23" y="22"/>
                    </a:cubicBezTo>
                    <a:cubicBezTo>
                      <a:pt x="0" y="45"/>
                      <a:pt x="0" y="45"/>
                      <a:pt x="0" y="45"/>
                    </a:cubicBezTo>
                    <a:cubicBezTo>
                      <a:pt x="14" y="78"/>
                      <a:pt x="36" y="99"/>
                      <a:pt x="37" y="100"/>
                    </a:cubicBezTo>
                    <a:cubicBezTo>
                      <a:pt x="37" y="100"/>
                      <a:pt x="37" y="100"/>
                      <a:pt x="37" y="100"/>
                    </a:cubicBezTo>
                    <a:cubicBezTo>
                      <a:pt x="37" y="100"/>
                      <a:pt x="37" y="100"/>
                      <a:pt x="37" y="100"/>
                    </a:cubicBezTo>
                    <a:cubicBezTo>
                      <a:pt x="231" y="294"/>
                      <a:pt x="231" y="294"/>
                      <a:pt x="231" y="294"/>
                    </a:cubicBezTo>
                    <a:cubicBezTo>
                      <a:pt x="233" y="294"/>
                      <a:pt x="234" y="294"/>
                      <a:pt x="236" y="294"/>
                    </a:cubicBezTo>
                    <a:cubicBezTo>
                      <a:pt x="241" y="294"/>
                      <a:pt x="245" y="293"/>
                      <a:pt x="248" y="289"/>
                    </a:cubicBezTo>
                    <a:cubicBezTo>
                      <a:pt x="269" y="269"/>
                      <a:pt x="269" y="269"/>
                      <a:pt x="269" y="269"/>
                    </a:cubicBezTo>
                    <a:cubicBezTo>
                      <a:pt x="290" y="248"/>
                      <a:pt x="290" y="248"/>
                      <a:pt x="290" y="248"/>
                    </a:cubicBezTo>
                    <a:cubicBezTo>
                      <a:pt x="294" y="243"/>
                      <a:pt x="296" y="237"/>
                      <a:pt x="294" y="231"/>
                    </a:cubicBezTo>
                    <a:cubicBezTo>
                      <a:pt x="100" y="37"/>
                      <a:pt x="100" y="37"/>
                      <a:pt x="100" y="37"/>
                    </a:cubicBezTo>
                    <a:cubicBezTo>
                      <a:pt x="100" y="37"/>
                      <a:pt x="100" y="37"/>
                      <a:pt x="100" y="37"/>
                    </a:cubicBezTo>
                    <a:cubicBezTo>
                      <a:pt x="100" y="37"/>
                      <a:pt x="100" y="37"/>
                      <a:pt x="100" y="37"/>
                    </a:cubicBezTo>
                    <a:cubicBezTo>
                      <a:pt x="100" y="36"/>
                      <a:pt x="100" y="36"/>
                      <a:pt x="100" y="36"/>
                    </a:cubicBezTo>
                    <a:cubicBezTo>
                      <a:pt x="100" y="36"/>
                      <a:pt x="99" y="36"/>
                      <a:pt x="99" y="36"/>
                    </a:cubicBezTo>
                    <a:cubicBezTo>
                      <a:pt x="99" y="35"/>
                      <a:pt x="98" y="34"/>
                      <a:pt x="96" y="33"/>
                    </a:cubicBezTo>
                    <a:cubicBezTo>
                      <a:pt x="94" y="31"/>
                      <a:pt x="90" y="27"/>
                      <a:pt x="85" y="24"/>
                    </a:cubicBezTo>
                    <a:cubicBezTo>
                      <a:pt x="76" y="16"/>
                      <a:pt x="62" y="7"/>
                      <a:pt x="45" y="0"/>
                    </a:cubicBezTo>
                  </a:path>
                </a:pathLst>
              </a:custGeom>
              <a:solidFill>
                <a:srgbClr val="D0E4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 name="Freeform 795"/>
              <p:cNvSpPr>
                <a:spLocks/>
              </p:cNvSpPr>
              <p:nvPr/>
            </p:nvSpPr>
            <p:spPr bwMode="auto">
              <a:xfrm>
                <a:off x="7801014" y="3805974"/>
                <a:ext cx="88900" cy="88900"/>
              </a:xfrm>
              <a:custGeom>
                <a:avLst/>
                <a:gdLst>
                  <a:gd name="T0" fmla="*/ 63 w 75"/>
                  <a:gd name="T1" fmla="*/ 0 h 75"/>
                  <a:gd name="T2" fmla="*/ 59 w 75"/>
                  <a:gd name="T3" fmla="*/ 17 h 75"/>
                  <a:gd name="T4" fmla="*/ 38 w 75"/>
                  <a:gd name="T5" fmla="*/ 38 h 75"/>
                  <a:gd name="T6" fmla="*/ 17 w 75"/>
                  <a:gd name="T7" fmla="*/ 58 h 75"/>
                  <a:gd name="T8" fmla="*/ 5 w 75"/>
                  <a:gd name="T9" fmla="*/ 63 h 75"/>
                  <a:gd name="T10" fmla="*/ 0 w 75"/>
                  <a:gd name="T11" fmla="*/ 63 h 75"/>
                  <a:gd name="T12" fmla="*/ 8 w 75"/>
                  <a:gd name="T13" fmla="*/ 70 h 75"/>
                  <a:gd name="T14" fmla="*/ 19 w 75"/>
                  <a:gd name="T15" fmla="*/ 75 h 75"/>
                  <a:gd name="T16" fmla="*/ 29 w 75"/>
                  <a:gd name="T17" fmla="*/ 70 h 75"/>
                  <a:gd name="T18" fmla="*/ 50 w 75"/>
                  <a:gd name="T19" fmla="*/ 50 h 75"/>
                  <a:gd name="T20" fmla="*/ 71 w 75"/>
                  <a:gd name="T21" fmla="*/ 29 h 75"/>
                  <a:gd name="T22" fmla="*/ 75 w 75"/>
                  <a:gd name="T23" fmla="*/ 18 h 75"/>
                  <a:gd name="T24" fmla="*/ 71 w 75"/>
                  <a:gd name="T25" fmla="*/ 7 h 75"/>
                  <a:gd name="T26" fmla="*/ 63 w 75"/>
                  <a:gd name="T2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5" h="75">
                    <a:moveTo>
                      <a:pt x="63" y="0"/>
                    </a:moveTo>
                    <a:cubicBezTo>
                      <a:pt x="65" y="6"/>
                      <a:pt x="63" y="12"/>
                      <a:pt x="59" y="17"/>
                    </a:cubicBezTo>
                    <a:cubicBezTo>
                      <a:pt x="38" y="38"/>
                      <a:pt x="38" y="38"/>
                      <a:pt x="38" y="38"/>
                    </a:cubicBezTo>
                    <a:cubicBezTo>
                      <a:pt x="17" y="58"/>
                      <a:pt x="17" y="58"/>
                      <a:pt x="17" y="58"/>
                    </a:cubicBezTo>
                    <a:cubicBezTo>
                      <a:pt x="14" y="62"/>
                      <a:pt x="10" y="63"/>
                      <a:pt x="5" y="63"/>
                    </a:cubicBezTo>
                    <a:cubicBezTo>
                      <a:pt x="3" y="63"/>
                      <a:pt x="2" y="63"/>
                      <a:pt x="0" y="63"/>
                    </a:cubicBezTo>
                    <a:cubicBezTo>
                      <a:pt x="8" y="70"/>
                      <a:pt x="8" y="70"/>
                      <a:pt x="8" y="70"/>
                    </a:cubicBezTo>
                    <a:cubicBezTo>
                      <a:pt x="11" y="73"/>
                      <a:pt x="15" y="75"/>
                      <a:pt x="19" y="75"/>
                    </a:cubicBezTo>
                    <a:cubicBezTo>
                      <a:pt x="22" y="75"/>
                      <a:pt x="26" y="73"/>
                      <a:pt x="29" y="70"/>
                    </a:cubicBezTo>
                    <a:cubicBezTo>
                      <a:pt x="50" y="50"/>
                      <a:pt x="50" y="50"/>
                      <a:pt x="50" y="50"/>
                    </a:cubicBezTo>
                    <a:cubicBezTo>
                      <a:pt x="71" y="29"/>
                      <a:pt x="71" y="29"/>
                      <a:pt x="71" y="29"/>
                    </a:cubicBezTo>
                    <a:cubicBezTo>
                      <a:pt x="74" y="26"/>
                      <a:pt x="75" y="22"/>
                      <a:pt x="75" y="18"/>
                    </a:cubicBezTo>
                    <a:cubicBezTo>
                      <a:pt x="75" y="14"/>
                      <a:pt x="74" y="10"/>
                      <a:pt x="71" y="7"/>
                    </a:cubicBezTo>
                    <a:cubicBezTo>
                      <a:pt x="63" y="0"/>
                      <a:pt x="63" y="0"/>
                      <a:pt x="63" y="0"/>
                    </a:cubicBezTo>
                  </a:path>
                </a:pathLst>
              </a:custGeom>
              <a:solidFill>
                <a:srgbClr val="BDD9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0" name="Freeform 796"/>
              <p:cNvSpPr>
                <a:spLocks/>
              </p:cNvSpPr>
              <p:nvPr/>
            </p:nvSpPr>
            <p:spPr bwMode="auto">
              <a:xfrm>
                <a:off x="7521614" y="3524987"/>
                <a:ext cx="373063" cy="374650"/>
              </a:xfrm>
              <a:custGeom>
                <a:avLst/>
                <a:gdLst>
                  <a:gd name="T0" fmla="*/ 49 w 314"/>
                  <a:gd name="T1" fmla="*/ 2 h 315"/>
                  <a:gd name="T2" fmla="*/ 47 w 314"/>
                  <a:gd name="T3" fmla="*/ 1 h 315"/>
                  <a:gd name="T4" fmla="*/ 24 w 314"/>
                  <a:gd name="T5" fmla="*/ 25 h 315"/>
                  <a:gd name="T6" fmla="*/ 0 w 314"/>
                  <a:gd name="T7" fmla="*/ 48 h 315"/>
                  <a:gd name="T8" fmla="*/ 0 w 314"/>
                  <a:gd name="T9" fmla="*/ 50 h 315"/>
                  <a:gd name="T10" fmla="*/ 38 w 314"/>
                  <a:gd name="T11" fmla="*/ 108 h 315"/>
                  <a:gd name="T12" fmla="*/ 40 w 314"/>
                  <a:gd name="T13" fmla="*/ 106 h 315"/>
                  <a:gd name="T14" fmla="*/ 38 w 314"/>
                  <a:gd name="T15" fmla="*/ 108 h 315"/>
                  <a:gd name="T16" fmla="*/ 240 w 314"/>
                  <a:gd name="T17" fmla="*/ 309 h 315"/>
                  <a:gd name="T18" fmla="*/ 254 w 314"/>
                  <a:gd name="T19" fmla="*/ 315 h 315"/>
                  <a:gd name="T20" fmla="*/ 267 w 314"/>
                  <a:gd name="T21" fmla="*/ 309 h 315"/>
                  <a:gd name="T22" fmla="*/ 288 w 314"/>
                  <a:gd name="T23" fmla="*/ 289 h 315"/>
                  <a:gd name="T24" fmla="*/ 309 w 314"/>
                  <a:gd name="T25" fmla="*/ 268 h 315"/>
                  <a:gd name="T26" fmla="*/ 314 w 314"/>
                  <a:gd name="T27" fmla="*/ 254 h 315"/>
                  <a:gd name="T28" fmla="*/ 309 w 314"/>
                  <a:gd name="T29" fmla="*/ 241 h 315"/>
                  <a:gd name="T30" fmla="*/ 107 w 314"/>
                  <a:gd name="T31" fmla="*/ 39 h 315"/>
                  <a:gd name="T32" fmla="*/ 106 w 314"/>
                  <a:gd name="T33" fmla="*/ 40 h 315"/>
                  <a:gd name="T34" fmla="*/ 107 w 314"/>
                  <a:gd name="T35" fmla="*/ 39 h 315"/>
                  <a:gd name="T36" fmla="*/ 50 w 314"/>
                  <a:gd name="T37" fmla="*/ 1 h 315"/>
                  <a:gd name="T38" fmla="*/ 47 w 314"/>
                  <a:gd name="T39" fmla="*/ 1 h 315"/>
                  <a:gd name="T40" fmla="*/ 49 w 314"/>
                  <a:gd name="T41" fmla="*/ 2 h 315"/>
                  <a:gd name="T42" fmla="*/ 48 w 314"/>
                  <a:gd name="T43" fmla="*/ 4 h 315"/>
                  <a:gd name="T44" fmla="*/ 89 w 314"/>
                  <a:gd name="T45" fmla="*/ 29 h 315"/>
                  <a:gd name="T46" fmla="*/ 100 w 314"/>
                  <a:gd name="T47" fmla="*/ 38 h 315"/>
                  <a:gd name="T48" fmla="*/ 103 w 314"/>
                  <a:gd name="T49" fmla="*/ 41 h 315"/>
                  <a:gd name="T50" fmla="*/ 104 w 314"/>
                  <a:gd name="T51" fmla="*/ 41 h 315"/>
                  <a:gd name="T52" fmla="*/ 104 w 314"/>
                  <a:gd name="T53" fmla="*/ 42 h 315"/>
                  <a:gd name="T54" fmla="*/ 104 w 314"/>
                  <a:gd name="T55" fmla="*/ 42 h 315"/>
                  <a:gd name="T56" fmla="*/ 104 w 314"/>
                  <a:gd name="T57" fmla="*/ 42 h 315"/>
                  <a:gd name="T58" fmla="*/ 306 w 314"/>
                  <a:gd name="T59" fmla="*/ 243 h 315"/>
                  <a:gd name="T60" fmla="*/ 310 w 314"/>
                  <a:gd name="T61" fmla="*/ 254 h 315"/>
                  <a:gd name="T62" fmla="*/ 306 w 314"/>
                  <a:gd name="T63" fmla="*/ 265 h 315"/>
                  <a:gd name="T64" fmla="*/ 285 w 314"/>
                  <a:gd name="T65" fmla="*/ 286 h 315"/>
                  <a:gd name="T66" fmla="*/ 264 w 314"/>
                  <a:gd name="T67" fmla="*/ 306 h 315"/>
                  <a:gd name="T68" fmla="*/ 254 w 314"/>
                  <a:gd name="T69" fmla="*/ 311 h 315"/>
                  <a:gd name="T70" fmla="*/ 243 w 314"/>
                  <a:gd name="T71" fmla="*/ 306 h 315"/>
                  <a:gd name="T72" fmla="*/ 41 w 314"/>
                  <a:gd name="T73" fmla="*/ 105 h 315"/>
                  <a:gd name="T74" fmla="*/ 41 w 314"/>
                  <a:gd name="T75" fmla="*/ 105 h 315"/>
                  <a:gd name="T76" fmla="*/ 41 w 314"/>
                  <a:gd name="T77" fmla="*/ 105 h 315"/>
                  <a:gd name="T78" fmla="*/ 4 w 314"/>
                  <a:gd name="T79" fmla="*/ 49 h 315"/>
                  <a:gd name="T80" fmla="*/ 2 w 314"/>
                  <a:gd name="T81" fmla="*/ 50 h 315"/>
                  <a:gd name="T82" fmla="*/ 3 w 314"/>
                  <a:gd name="T83" fmla="*/ 51 h 315"/>
                  <a:gd name="T84" fmla="*/ 27 w 314"/>
                  <a:gd name="T85" fmla="*/ 27 h 315"/>
                  <a:gd name="T86" fmla="*/ 50 w 314"/>
                  <a:gd name="T87" fmla="*/ 4 h 315"/>
                  <a:gd name="T88" fmla="*/ 49 w 314"/>
                  <a:gd name="T89" fmla="*/ 2 h 315"/>
                  <a:gd name="T90" fmla="*/ 48 w 314"/>
                  <a:gd name="T91" fmla="*/ 4 h 315"/>
                  <a:gd name="T92" fmla="*/ 49 w 314"/>
                  <a:gd name="T93" fmla="*/ 2 h 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14" h="315">
                    <a:moveTo>
                      <a:pt x="49" y="2"/>
                    </a:moveTo>
                    <a:cubicBezTo>
                      <a:pt x="47" y="1"/>
                      <a:pt x="47" y="1"/>
                      <a:pt x="47" y="1"/>
                    </a:cubicBezTo>
                    <a:cubicBezTo>
                      <a:pt x="24" y="25"/>
                      <a:pt x="24" y="25"/>
                      <a:pt x="24" y="25"/>
                    </a:cubicBezTo>
                    <a:cubicBezTo>
                      <a:pt x="0" y="48"/>
                      <a:pt x="0" y="48"/>
                      <a:pt x="0" y="48"/>
                    </a:cubicBezTo>
                    <a:cubicBezTo>
                      <a:pt x="0" y="49"/>
                      <a:pt x="0" y="50"/>
                      <a:pt x="0" y="50"/>
                    </a:cubicBezTo>
                    <a:cubicBezTo>
                      <a:pt x="15" y="86"/>
                      <a:pt x="38" y="108"/>
                      <a:pt x="38" y="108"/>
                    </a:cubicBezTo>
                    <a:cubicBezTo>
                      <a:pt x="40" y="106"/>
                      <a:pt x="40" y="106"/>
                      <a:pt x="40" y="106"/>
                    </a:cubicBezTo>
                    <a:cubicBezTo>
                      <a:pt x="38" y="108"/>
                      <a:pt x="38" y="108"/>
                      <a:pt x="38" y="108"/>
                    </a:cubicBezTo>
                    <a:cubicBezTo>
                      <a:pt x="240" y="309"/>
                      <a:pt x="240" y="309"/>
                      <a:pt x="240" y="309"/>
                    </a:cubicBezTo>
                    <a:cubicBezTo>
                      <a:pt x="244" y="313"/>
                      <a:pt x="249" y="315"/>
                      <a:pt x="254" y="315"/>
                    </a:cubicBezTo>
                    <a:cubicBezTo>
                      <a:pt x="258" y="315"/>
                      <a:pt x="263" y="313"/>
                      <a:pt x="267" y="309"/>
                    </a:cubicBezTo>
                    <a:cubicBezTo>
                      <a:pt x="288" y="289"/>
                      <a:pt x="288" y="289"/>
                      <a:pt x="288" y="289"/>
                    </a:cubicBezTo>
                    <a:cubicBezTo>
                      <a:pt x="309" y="268"/>
                      <a:pt x="309" y="268"/>
                      <a:pt x="309" y="268"/>
                    </a:cubicBezTo>
                    <a:cubicBezTo>
                      <a:pt x="312" y="264"/>
                      <a:pt x="314" y="259"/>
                      <a:pt x="314" y="254"/>
                    </a:cubicBezTo>
                    <a:cubicBezTo>
                      <a:pt x="314" y="249"/>
                      <a:pt x="312" y="244"/>
                      <a:pt x="309" y="241"/>
                    </a:cubicBezTo>
                    <a:cubicBezTo>
                      <a:pt x="107" y="39"/>
                      <a:pt x="107" y="39"/>
                      <a:pt x="107" y="39"/>
                    </a:cubicBezTo>
                    <a:cubicBezTo>
                      <a:pt x="106" y="40"/>
                      <a:pt x="106" y="40"/>
                      <a:pt x="106" y="40"/>
                    </a:cubicBezTo>
                    <a:cubicBezTo>
                      <a:pt x="107" y="39"/>
                      <a:pt x="107" y="39"/>
                      <a:pt x="107" y="39"/>
                    </a:cubicBezTo>
                    <a:cubicBezTo>
                      <a:pt x="107" y="39"/>
                      <a:pt x="86" y="16"/>
                      <a:pt x="50" y="1"/>
                    </a:cubicBezTo>
                    <a:cubicBezTo>
                      <a:pt x="49" y="0"/>
                      <a:pt x="48" y="0"/>
                      <a:pt x="47" y="1"/>
                    </a:cubicBezTo>
                    <a:cubicBezTo>
                      <a:pt x="49" y="2"/>
                      <a:pt x="49" y="2"/>
                      <a:pt x="49" y="2"/>
                    </a:cubicBezTo>
                    <a:cubicBezTo>
                      <a:pt x="48" y="4"/>
                      <a:pt x="48" y="4"/>
                      <a:pt x="48" y="4"/>
                    </a:cubicBezTo>
                    <a:cubicBezTo>
                      <a:pt x="66" y="12"/>
                      <a:pt x="80" y="21"/>
                      <a:pt x="89" y="29"/>
                    </a:cubicBezTo>
                    <a:cubicBezTo>
                      <a:pt x="94" y="32"/>
                      <a:pt x="98" y="36"/>
                      <a:pt x="100" y="38"/>
                    </a:cubicBezTo>
                    <a:cubicBezTo>
                      <a:pt x="102" y="39"/>
                      <a:pt x="103" y="40"/>
                      <a:pt x="103" y="41"/>
                    </a:cubicBezTo>
                    <a:cubicBezTo>
                      <a:pt x="103" y="41"/>
                      <a:pt x="104" y="41"/>
                      <a:pt x="104" y="41"/>
                    </a:cubicBezTo>
                    <a:cubicBezTo>
                      <a:pt x="104" y="42"/>
                      <a:pt x="104" y="42"/>
                      <a:pt x="104" y="42"/>
                    </a:cubicBezTo>
                    <a:cubicBezTo>
                      <a:pt x="104" y="42"/>
                      <a:pt x="104" y="42"/>
                      <a:pt x="104" y="42"/>
                    </a:cubicBezTo>
                    <a:cubicBezTo>
                      <a:pt x="104" y="42"/>
                      <a:pt x="104" y="42"/>
                      <a:pt x="104" y="42"/>
                    </a:cubicBezTo>
                    <a:cubicBezTo>
                      <a:pt x="306" y="243"/>
                      <a:pt x="306" y="243"/>
                      <a:pt x="306" y="243"/>
                    </a:cubicBezTo>
                    <a:cubicBezTo>
                      <a:pt x="309" y="246"/>
                      <a:pt x="310" y="250"/>
                      <a:pt x="310" y="254"/>
                    </a:cubicBezTo>
                    <a:cubicBezTo>
                      <a:pt x="310" y="258"/>
                      <a:pt x="309" y="262"/>
                      <a:pt x="306" y="265"/>
                    </a:cubicBezTo>
                    <a:cubicBezTo>
                      <a:pt x="285" y="286"/>
                      <a:pt x="285" y="286"/>
                      <a:pt x="285" y="286"/>
                    </a:cubicBezTo>
                    <a:cubicBezTo>
                      <a:pt x="264" y="306"/>
                      <a:pt x="264" y="306"/>
                      <a:pt x="264" y="306"/>
                    </a:cubicBezTo>
                    <a:cubicBezTo>
                      <a:pt x="261" y="309"/>
                      <a:pt x="257" y="311"/>
                      <a:pt x="254" y="311"/>
                    </a:cubicBezTo>
                    <a:cubicBezTo>
                      <a:pt x="250" y="311"/>
                      <a:pt x="246" y="309"/>
                      <a:pt x="243" y="306"/>
                    </a:cubicBezTo>
                    <a:cubicBezTo>
                      <a:pt x="41" y="105"/>
                      <a:pt x="41" y="105"/>
                      <a:pt x="41" y="105"/>
                    </a:cubicBezTo>
                    <a:cubicBezTo>
                      <a:pt x="41" y="105"/>
                      <a:pt x="41" y="105"/>
                      <a:pt x="41" y="105"/>
                    </a:cubicBezTo>
                    <a:cubicBezTo>
                      <a:pt x="41" y="105"/>
                      <a:pt x="41" y="105"/>
                      <a:pt x="41" y="105"/>
                    </a:cubicBezTo>
                    <a:cubicBezTo>
                      <a:pt x="40" y="104"/>
                      <a:pt x="18" y="83"/>
                      <a:pt x="4" y="49"/>
                    </a:cubicBezTo>
                    <a:cubicBezTo>
                      <a:pt x="2" y="50"/>
                      <a:pt x="2" y="50"/>
                      <a:pt x="2" y="50"/>
                    </a:cubicBezTo>
                    <a:cubicBezTo>
                      <a:pt x="3" y="51"/>
                      <a:pt x="3" y="51"/>
                      <a:pt x="3" y="51"/>
                    </a:cubicBezTo>
                    <a:cubicBezTo>
                      <a:pt x="27" y="27"/>
                      <a:pt x="27" y="27"/>
                      <a:pt x="27" y="27"/>
                    </a:cubicBezTo>
                    <a:cubicBezTo>
                      <a:pt x="50" y="4"/>
                      <a:pt x="50" y="4"/>
                      <a:pt x="50" y="4"/>
                    </a:cubicBezTo>
                    <a:cubicBezTo>
                      <a:pt x="49" y="2"/>
                      <a:pt x="49" y="2"/>
                      <a:pt x="49" y="2"/>
                    </a:cubicBezTo>
                    <a:cubicBezTo>
                      <a:pt x="48" y="4"/>
                      <a:pt x="48" y="4"/>
                      <a:pt x="48" y="4"/>
                    </a:cubicBezTo>
                    <a:cubicBezTo>
                      <a:pt x="49" y="2"/>
                      <a:pt x="49" y="2"/>
                      <a:pt x="49" y="2"/>
                    </a:cubicBezTo>
                  </a:path>
                </a:pathLst>
              </a:custGeom>
              <a:solidFill>
                <a:srgbClr val="4D4D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1" name="Freeform 797"/>
              <p:cNvSpPr>
                <a:spLocks/>
              </p:cNvSpPr>
              <p:nvPr/>
            </p:nvSpPr>
            <p:spPr bwMode="auto">
              <a:xfrm>
                <a:off x="7427951" y="3434499"/>
                <a:ext cx="61913" cy="60325"/>
              </a:xfrm>
              <a:custGeom>
                <a:avLst/>
                <a:gdLst>
                  <a:gd name="T0" fmla="*/ 4 w 52"/>
                  <a:gd name="T1" fmla="*/ 51 h 51"/>
                  <a:gd name="T2" fmla="*/ 51 w 52"/>
                  <a:gd name="T3" fmla="*/ 3 h 51"/>
                  <a:gd name="T4" fmla="*/ 51 w 52"/>
                  <a:gd name="T5" fmla="*/ 1 h 51"/>
                  <a:gd name="T6" fmla="*/ 48 w 52"/>
                  <a:gd name="T7" fmla="*/ 1 h 51"/>
                  <a:gd name="T8" fmla="*/ 1 w 52"/>
                  <a:gd name="T9" fmla="*/ 48 h 51"/>
                  <a:gd name="T10" fmla="*/ 1 w 52"/>
                  <a:gd name="T11" fmla="*/ 51 h 51"/>
                  <a:gd name="T12" fmla="*/ 4 w 52"/>
                  <a:gd name="T13" fmla="*/ 51 h 51"/>
                </a:gdLst>
                <a:ahLst/>
                <a:cxnLst>
                  <a:cxn ang="0">
                    <a:pos x="T0" y="T1"/>
                  </a:cxn>
                  <a:cxn ang="0">
                    <a:pos x="T2" y="T3"/>
                  </a:cxn>
                  <a:cxn ang="0">
                    <a:pos x="T4" y="T5"/>
                  </a:cxn>
                  <a:cxn ang="0">
                    <a:pos x="T6" y="T7"/>
                  </a:cxn>
                  <a:cxn ang="0">
                    <a:pos x="T8" y="T9"/>
                  </a:cxn>
                  <a:cxn ang="0">
                    <a:pos x="T10" y="T11"/>
                  </a:cxn>
                  <a:cxn ang="0">
                    <a:pos x="T12" y="T13"/>
                  </a:cxn>
                </a:cxnLst>
                <a:rect l="0" t="0" r="r" b="b"/>
                <a:pathLst>
                  <a:path w="52" h="51">
                    <a:moveTo>
                      <a:pt x="4" y="51"/>
                    </a:moveTo>
                    <a:cubicBezTo>
                      <a:pt x="51" y="3"/>
                      <a:pt x="51" y="3"/>
                      <a:pt x="51" y="3"/>
                    </a:cubicBezTo>
                    <a:cubicBezTo>
                      <a:pt x="52" y="3"/>
                      <a:pt x="52" y="1"/>
                      <a:pt x="51" y="1"/>
                    </a:cubicBezTo>
                    <a:cubicBezTo>
                      <a:pt x="50" y="0"/>
                      <a:pt x="49" y="0"/>
                      <a:pt x="48" y="1"/>
                    </a:cubicBezTo>
                    <a:cubicBezTo>
                      <a:pt x="1" y="48"/>
                      <a:pt x="1" y="48"/>
                      <a:pt x="1" y="48"/>
                    </a:cubicBezTo>
                    <a:cubicBezTo>
                      <a:pt x="0" y="48"/>
                      <a:pt x="0" y="50"/>
                      <a:pt x="1" y="51"/>
                    </a:cubicBezTo>
                    <a:cubicBezTo>
                      <a:pt x="2" y="51"/>
                      <a:pt x="3" y="51"/>
                      <a:pt x="4" y="51"/>
                    </a:cubicBezTo>
                  </a:path>
                </a:pathLst>
              </a:custGeom>
              <a:solidFill>
                <a:srgbClr val="4D4D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2" name="Freeform 798"/>
              <p:cNvSpPr>
                <a:spLocks/>
              </p:cNvSpPr>
              <p:nvPr/>
            </p:nvSpPr>
            <p:spPr bwMode="auto">
              <a:xfrm>
                <a:off x="7801014" y="3842487"/>
                <a:ext cx="19050" cy="15875"/>
              </a:xfrm>
              <a:custGeom>
                <a:avLst/>
                <a:gdLst>
                  <a:gd name="T0" fmla="*/ 8 w 16"/>
                  <a:gd name="T1" fmla="*/ 0 h 14"/>
                  <a:gd name="T2" fmla="*/ 3 w 16"/>
                  <a:gd name="T3" fmla="*/ 2 h 14"/>
                  <a:gd name="T4" fmla="*/ 3 w 16"/>
                  <a:gd name="T5" fmla="*/ 12 h 14"/>
                  <a:gd name="T6" fmla="*/ 8 w 16"/>
                  <a:gd name="T7" fmla="*/ 14 h 14"/>
                  <a:gd name="T8" fmla="*/ 13 w 16"/>
                  <a:gd name="T9" fmla="*/ 12 h 14"/>
                  <a:gd name="T10" fmla="*/ 13 w 16"/>
                  <a:gd name="T11" fmla="*/ 2 h 14"/>
                  <a:gd name="T12" fmla="*/ 8 w 16"/>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16" h="14">
                    <a:moveTo>
                      <a:pt x="8" y="0"/>
                    </a:moveTo>
                    <a:cubicBezTo>
                      <a:pt x="6" y="0"/>
                      <a:pt x="5" y="1"/>
                      <a:pt x="3" y="2"/>
                    </a:cubicBezTo>
                    <a:cubicBezTo>
                      <a:pt x="0" y="5"/>
                      <a:pt x="0" y="9"/>
                      <a:pt x="3" y="12"/>
                    </a:cubicBezTo>
                    <a:cubicBezTo>
                      <a:pt x="5" y="14"/>
                      <a:pt x="6" y="14"/>
                      <a:pt x="8" y="14"/>
                    </a:cubicBezTo>
                    <a:cubicBezTo>
                      <a:pt x="10" y="14"/>
                      <a:pt x="12" y="14"/>
                      <a:pt x="13" y="12"/>
                    </a:cubicBezTo>
                    <a:cubicBezTo>
                      <a:pt x="16" y="9"/>
                      <a:pt x="16" y="5"/>
                      <a:pt x="13" y="2"/>
                    </a:cubicBezTo>
                    <a:cubicBezTo>
                      <a:pt x="12" y="1"/>
                      <a:pt x="10" y="0"/>
                      <a:pt x="8" y="0"/>
                    </a:cubicBezTo>
                  </a:path>
                </a:pathLst>
              </a:custGeom>
              <a:solidFill>
                <a:srgbClr val="BDD9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3" name="Freeform 799"/>
              <p:cNvSpPr>
                <a:spLocks/>
              </p:cNvSpPr>
              <p:nvPr/>
            </p:nvSpPr>
            <p:spPr bwMode="auto">
              <a:xfrm>
                <a:off x="7775614" y="3817087"/>
                <a:ext cx="17463" cy="15875"/>
              </a:xfrm>
              <a:custGeom>
                <a:avLst/>
                <a:gdLst>
                  <a:gd name="T0" fmla="*/ 8 w 15"/>
                  <a:gd name="T1" fmla="*/ 0 h 14"/>
                  <a:gd name="T2" fmla="*/ 3 w 15"/>
                  <a:gd name="T3" fmla="*/ 2 h 14"/>
                  <a:gd name="T4" fmla="*/ 3 w 15"/>
                  <a:gd name="T5" fmla="*/ 12 h 14"/>
                  <a:gd name="T6" fmla="*/ 8 w 15"/>
                  <a:gd name="T7" fmla="*/ 14 h 14"/>
                  <a:gd name="T8" fmla="*/ 13 w 15"/>
                  <a:gd name="T9" fmla="*/ 12 h 14"/>
                  <a:gd name="T10" fmla="*/ 13 w 15"/>
                  <a:gd name="T11" fmla="*/ 2 h 14"/>
                  <a:gd name="T12" fmla="*/ 8 w 15"/>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15" h="14">
                    <a:moveTo>
                      <a:pt x="8" y="0"/>
                    </a:moveTo>
                    <a:cubicBezTo>
                      <a:pt x="6" y="0"/>
                      <a:pt x="4" y="0"/>
                      <a:pt x="3" y="2"/>
                    </a:cubicBezTo>
                    <a:cubicBezTo>
                      <a:pt x="0" y="4"/>
                      <a:pt x="0" y="9"/>
                      <a:pt x="3" y="12"/>
                    </a:cubicBezTo>
                    <a:cubicBezTo>
                      <a:pt x="4" y="13"/>
                      <a:pt x="6" y="14"/>
                      <a:pt x="8" y="14"/>
                    </a:cubicBezTo>
                    <a:cubicBezTo>
                      <a:pt x="9" y="14"/>
                      <a:pt x="11" y="13"/>
                      <a:pt x="13" y="12"/>
                    </a:cubicBezTo>
                    <a:cubicBezTo>
                      <a:pt x="15" y="9"/>
                      <a:pt x="15" y="4"/>
                      <a:pt x="13" y="2"/>
                    </a:cubicBezTo>
                    <a:cubicBezTo>
                      <a:pt x="11" y="0"/>
                      <a:pt x="9" y="0"/>
                      <a:pt x="8" y="0"/>
                    </a:cubicBezTo>
                  </a:path>
                </a:pathLst>
              </a:custGeom>
              <a:solidFill>
                <a:srgbClr val="BDD9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4" name="Freeform 800"/>
              <p:cNvSpPr>
                <a:spLocks/>
              </p:cNvSpPr>
              <p:nvPr/>
            </p:nvSpPr>
            <p:spPr bwMode="auto">
              <a:xfrm>
                <a:off x="7748626" y="3790099"/>
                <a:ext cx="19050" cy="17463"/>
              </a:xfrm>
              <a:custGeom>
                <a:avLst/>
                <a:gdLst>
                  <a:gd name="T0" fmla="*/ 8 w 16"/>
                  <a:gd name="T1" fmla="*/ 0 h 14"/>
                  <a:gd name="T2" fmla="*/ 3 w 16"/>
                  <a:gd name="T3" fmla="*/ 2 h 14"/>
                  <a:gd name="T4" fmla="*/ 3 w 16"/>
                  <a:gd name="T5" fmla="*/ 12 h 14"/>
                  <a:gd name="T6" fmla="*/ 8 w 16"/>
                  <a:gd name="T7" fmla="*/ 14 h 14"/>
                  <a:gd name="T8" fmla="*/ 13 w 16"/>
                  <a:gd name="T9" fmla="*/ 12 h 14"/>
                  <a:gd name="T10" fmla="*/ 13 w 16"/>
                  <a:gd name="T11" fmla="*/ 2 h 14"/>
                  <a:gd name="T12" fmla="*/ 8 w 16"/>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16" h="14">
                    <a:moveTo>
                      <a:pt x="8" y="0"/>
                    </a:moveTo>
                    <a:cubicBezTo>
                      <a:pt x="6" y="0"/>
                      <a:pt x="4" y="1"/>
                      <a:pt x="3" y="2"/>
                    </a:cubicBezTo>
                    <a:cubicBezTo>
                      <a:pt x="0" y="5"/>
                      <a:pt x="0" y="9"/>
                      <a:pt x="3" y="12"/>
                    </a:cubicBezTo>
                    <a:cubicBezTo>
                      <a:pt x="4" y="13"/>
                      <a:pt x="6" y="14"/>
                      <a:pt x="8" y="14"/>
                    </a:cubicBezTo>
                    <a:cubicBezTo>
                      <a:pt x="10" y="14"/>
                      <a:pt x="12" y="13"/>
                      <a:pt x="13" y="12"/>
                    </a:cubicBezTo>
                    <a:cubicBezTo>
                      <a:pt x="16" y="9"/>
                      <a:pt x="16" y="5"/>
                      <a:pt x="13" y="2"/>
                    </a:cubicBezTo>
                    <a:cubicBezTo>
                      <a:pt x="12" y="1"/>
                      <a:pt x="10" y="0"/>
                      <a:pt x="8" y="0"/>
                    </a:cubicBezTo>
                  </a:path>
                </a:pathLst>
              </a:custGeom>
              <a:solidFill>
                <a:srgbClr val="BDD9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5" name="Freeform 801"/>
              <p:cNvSpPr>
                <a:spLocks/>
              </p:cNvSpPr>
              <p:nvPr/>
            </p:nvSpPr>
            <p:spPr bwMode="auto">
              <a:xfrm>
                <a:off x="7724814" y="3764699"/>
                <a:ext cx="17463" cy="15875"/>
              </a:xfrm>
              <a:custGeom>
                <a:avLst/>
                <a:gdLst>
                  <a:gd name="T0" fmla="*/ 7 w 15"/>
                  <a:gd name="T1" fmla="*/ 0 h 14"/>
                  <a:gd name="T2" fmla="*/ 2 w 15"/>
                  <a:gd name="T3" fmla="*/ 2 h 14"/>
                  <a:gd name="T4" fmla="*/ 2 w 15"/>
                  <a:gd name="T5" fmla="*/ 12 h 14"/>
                  <a:gd name="T6" fmla="*/ 7 w 15"/>
                  <a:gd name="T7" fmla="*/ 14 h 14"/>
                  <a:gd name="T8" fmla="*/ 12 w 15"/>
                  <a:gd name="T9" fmla="*/ 12 h 14"/>
                  <a:gd name="T10" fmla="*/ 12 w 15"/>
                  <a:gd name="T11" fmla="*/ 2 h 14"/>
                  <a:gd name="T12" fmla="*/ 7 w 15"/>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15" h="14">
                    <a:moveTo>
                      <a:pt x="7" y="0"/>
                    </a:moveTo>
                    <a:cubicBezTo>
                      <a:pt x="6" y="0"/>
                      <a:pt x="4" y="1"/>
                      <a:pt x="2" y="2"/>
                    </a:cubicBezTo>
                    <a:cubicBezTo>
                      <a:pt x="0" y="5"/>
                      <a:pt x="0" y="10"/>
                      <a:pt x="2" y="12"/>
                    </a:cubicBezTo>
                    <a:cubicBezTo>
                      <a:pt x="4" y="14"/>
                      <a:pt x="6" y="14"/>
                      <a:pt x="7" y="14"/>
                    </a:cubicBezTo>
                    <a:cubicBezTo>
                      <a:pt x="9" y="14"/>
                      <a:pt x="11" y="14"/>
                      <a:pt x="12" y="12"/>
                    </a:cubicBezTo>
                    <a:cubicBezTo>
                      <a:pt x="15" y="10"/>
                      <a:pt x="15" y="5"/>
                      <a:pt x="12" y="2"/>
                    </a:cubicBezTo>
                    <a:cubicBezTo>
                      <a:pt x="11" y="1"/>
                      <a:pt x="9" y="0"/>
                      <a:pt x="7" y="0"/>
                    </a:cubicBezTo>
                  </a:path>
                </a:pathLst>
              </a:custGeom>
              <a:solidFill>
                <a:srgbClr val="BDD9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6" name="Freeform 802"/>
              <p:cNvSpPr>
                <a:spLocks/>
              </p:cNvSpPr>
              <p:nvPr/>
            </p:nvSpPr>
            <p:spPr bwMode="auto">
              <a:xfrm>
                <a:off x="7697826" y="3739299"/>
                <a:ext cx="17463" cy="17463"/>
              </a:xfrm>
              <a:custGeom>
                <a:avLst/>
                <a:gdLst>
                  <a:gd name="T0" fmla="*/ 8 w 15"/>
                  <a:gd name="T1" fmla="*/ 0 h 14"/>
                  <a:gd name="T2" fmla="*/ 3 w 15"/>
                  <a:gd name="T3" fmla="*/ 2 h 14"/>
                  <a:gd name="T4" fmla="*/ 3 w 15"/>
                  <a:gd name="T5" fmla="*/ 12 h 14"/>
                  <a:gd name="T6" fmla="*/ 8 w 15"/>
                  <a:gd name="T7" fmla="*/ 14 h 14"/>
                  <a:gd name="T8" fmla="*/ 13 w 15"/>
                  <a:gd name="T9" fmla="*/ 12 h 14"/>
                  <a:gd name="T10" fmla="*/ 13 w 15"/>
                  <a:gd name="T11" fmla="*/ 2 h 14"/>
                  <a:gd name="T12" fmla="*/ 8 w 15"/>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15" h="14">
                    <a:moveTo>
                      <a:pt x="8" y="0"/>
                    </a:moveTo>
                    <a:cubicBezTo>
                      <a:pt x="6" y="0"/>
                      <a:pt x="4" y="0"/>
                      <a:pt x="3" y="2"/>
                    </a:cubicBezTo>
                    <a:cubicBezTo>
                      <a:pt x="0" y="5"/>
                      <a:pt x="0" y="9"/>
                      <a:pt x="3" y="12"/>
                    </a:cubicBezTo>
                    <a:cubicBezTo>
                      <a:pt x="4" y="13"/>
                      <a:pt x="6" y="14"/>
                      <a:pt x="8" y="14"/>
                    </a:cubicBezTo>
                    <a:cubicBezTo>
                      <a:pt x="10" y="14"/>
                      <a:pt x="11" y="13"/>
                      <a:pt x="13" y="12"/>
                    </a:cubicBezTo>
                    <a:cubicBezTo>
                      <a:pt x="15" y="9"/>
                      <a:pt x="15" y="5"/>
                      <a:pt x="13" y="2"/>
                    </a:cubicBezTo>
                    <a:cubicBezTo>
                      <a:pt x="11" y="0"/>
                      <a:pt x="10" y="0"/>
                      <a:pt x="8" y="0"/>
                    </a:cubicBezTo>
                  </a:path>
                </a:pathLst>
              </a:custGeom>
              <a:solidFill>
                <a:srgbClr val="BDD9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7" name="Freeform 803"/>
              <p:cNvSpPr>
                <a:spLocks/>
              </p:cNvSpPr>
              <p:nvPr/>
            </p:nvSpPr>
            <p:spPr bwMode="auto">
              <a:xfrm>
                <a:off x="7672426" y="3713899"/>
                <a:ext cx="19050" cy="15875"/>
              </a:xfrm>
              <a:custGeom>
                <a:avLst/>
                <a:gdLst>
                  <a:gd name="T0" fmla="*/ 8 w 16"/>
                  <a:gd name="T1" fmla="*/ 0 h 14"/>
                  <a:gd name="T2" fmla="*/ 3 w 16"/>
                  <a:gd name="T3" fmla="*/ 2 h 14"/>
                  <a:gd name="T4" fmla="*/ 3 w 16"/>
                  <a:gd name="T5" fmla="*/ 12 h 14"/>
                  <a:gd name="T6" fmla="*/ 8 w 16"/>
                  <a:gd name="T7" fmla="*/ 14 h 14"/>
                  <a:gd name="T8" fmla="*/ 13 w 16"/>
                  <a:gd name="T9" fmla="*/ 12 h 14"/>
                  <a:gd name="T10" fmla="*/ 13 w 16"/>
                  <a:gd name="T11" fmla="*/ 2 h 14"/>
                  <a:gd name="T12" fmla="*/ 8 w 16"/>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16" h="14">
                    <a:moveTo>
                      <a:pt x="8" y="0"/>
                    </a:moveTo>
                    <a:cubicBezTo>
                      <a:pt x="6" y="0"/>
                      <a:pt x="4" y="1"/>
                      <a:pt x="3" y="2"/>
                    </a:cubicBezTo>
                    <a:cubicBezTo>
                      <a:pt x="0" y="5"/>
                      <a:pt x="0" y="9"/>
                      <a:pt x="3" y="12"/>
                    </a:cubicBezTo>
                    <a:cubicBezTo>
                      <a:pt x="4" y="14"/>
                      <a:pt x="6" y="14"/>
                      <a:pt x="8" y="14"/>
                    </a:cubicBezTo>
                    <a:cubicBezTo>
                      <a:pt x="10" y="14"/>
                      <a:pt x="12" y="14"/>
                      <a:pt x="13" y="12"/>
                    </a:cubicBezTo>
                    <a:cubicBezTo>
                      <a:pt x="16" y="9"/>
                      <a:pt x="16" y="5"/>
                      <a:pt x="13" y="2"/>
                    </a:cubicBezTo>
                    <a:cubicBezTo>
                      <a:pt x="12" y="1"/>
                      <a:pt x="10" y="0"/>
                      <a:pt x="8" y="0"/>
                    </a:cubicBezTo>
                  </a:path>
                </a:pathLst>
              </a:custGeom>
              <a:solidFill>
                <a:srgbClr val="BDD9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8" name="Freeform 804"/>
              <p:cNvSpPr>
                <a:spLocks/>
              </p:cNvSpPr>
              <p:nvPr/>
            </p:nvSpPr>
            <p:spPr bwMode="auto">
              <a:xfrm>
                <a:off x="7647026" y="3688499"/>
                <a:ext cx="17463" cy="15875"/>
              </a:xfrm>
              <a:custGeom>
                <a:avLst/>
                <a:gdLst>
                  <a:gd name="T0" fmla="*/ 7 w 15"/>
                  <a:gd name="T1" fmla="*/ 0 h 14"/>
                  <a:gd name="T2" fmla="*/ 2 w 15"/>
                  <a:gd name="T3" fmla="*/ 2 h 14"/>
                  <a:gd name="T4" fmla="*/ 2 w 15"/>
                  <a:gd name="T5" fmla="*/ 12 h 14"/>
                  <a:gd name="T6" fmla="*/ 7 w 15"/>
                  <a:gd name="T7" fmla="*/ 14 h 14"/>
                  <a:gd name="T8" fmla="*/ 12 w 15"/>
                  <a:gd name="T9" fmla="*/ 12 h 14"/>
                  <a:gd name="T10" fmla="*/ 12 w 15"/>
                  <a:gd name="T11" fmla="*/ 2 h 14"/>
                  <a:gd name="T12" fmla="*/ 7 w 15"/>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15" h="14">
                    <a:moveTo>
                      <a:pt x="7" y="0"/>
                    </a:moveTo>
                    <a:cubicBezTo>
                      <a:pt x="6" y="0"/>
                      <a:pt x="4" y="0"/>
                      <a:pt x="2" y="2"/>
                    </a:cubicBezTo>
                    <a:cubicBezTo>
                      <a:pt x="0" y="4"/>
                      <a:pt x="0" y="9"/>
                      <a:pt x="2" y="12"/>
                    </a:cubicBezTo>
                    <a:cubicBezTo>
                      <a:pt x="4" y="13"/>
                      <a:pt x="6" y="14"/>
                      <a:pt x="7" y="14"/>
                    </a:cubicBezTo>
                    <a:cubicBezTo>
                      <a:pt x="9" y="14"/>
                      <a:pt x="11" y="13"/>
                      <a:pt x="12" y="12"/>
                    </a:cubicBezTo>
                    <a:cubicBezTo>
                      <a:pt x="15" y="9"/>
                      <a:pt x="15" y="4"/>
                      <a:pt x="12" y="2"/>
                    </a:cubicBezTo>
                    <a:cubicBezTo>
                      <a:pt x="11" y="0"/>
                      <a:pt x="9" y="0"/>
                      <a:pt x="7" y="0"/>
                    </a:cubicBezTo>
                  </a:path>
                </a:pathLst>
              </a:custGeom>
              <a:solidFill>
                <a:srgbClr val="BDD9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9" name="Freeform 805"/>
              <p:cNvSpPr>
                <a:spLocks/>
              </p:cNvSpPr>
              <p:nvPr/>
            </p:nvSpPr>
            <p:spPr bwMode="auto">
              <a:xfrm>
                <a:off x="7620039" y="3661512"/>
                <a:ext cx="19050" cy="17463"/>
              </a:xfrm>
              <a:custGeom>
                <a:avLst/>
                <a:gdLst>
                  <a:gd name="T0" fmla="*/ 8 w 16"/>
                  <a:gd name="T1" fmla="*/ 0 h 14"/>
                  <a:gd name="T2" fmla="*/ 3 w 16"/>
                  <a:gd name="T3" fmla="*/ 2 h 14"/>
                  <a:gd name="T4" fmla="*/ 3 w 16"/>
                  <a:gd name="T5" fmla="*/ 12 h 14"/>
                  <a:gd name="T6" fmla="*/ 8 w 16"/>
                  <a:gd name="T7" fmla="*/ 14 h 14"/>
                  <a:gd name="T8" fmla="*/ 13 w 16"/>
                  <a:gd name="T9" fmla="*/ 12 h 14"/>
                  <a:gd name="T10" fmla="*/ 13 w 16"/>
                  <a:gd name="T11" fmla="*/ 2 h 14"/>
                  <a:gd name="T12" fmla="*/ 8 w 16"/>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16" h="14">
                    <a:moveTo>
                      <a:pt x="8" y="0"/>
                    </a:moveTo>
                    <a:cubicBezTo>
                      <a:pt x="6" y="0"/>
                      <a:pt x="4" y="1"/>
                      <a:pt x="3" y="2"/>
                    </a:cubicBezTo>
                    <a:cubicBezTo>
                      <a:pt x="0" y="5"/>
                      <a:pt x="0" y="9"/>
                      <a:pt x="3" y="12"/>
                    </a:cubicBezTo>
                    <a:cubicBezTo>
                      <a:pt x="4" y="13"/>
                      <a:pt x="6" y="14"/>
                      <a:pt x="8" y="14"/>
                    </a:cubicBezTo>
                    <a:cubicBezTo>
                      <a:pt x="10" y="14"/>
                      <a:pt x="11" y="13"/>
                      <a:pt x="13" y="12"/>
                    </a:cubicBezTo>
                    <a:cubicBezTo>
                      <a:pt x="16" y="9"/>
                      <a:pt x="16" y="5"/>
                      <a:pt x="13" y="2"/>
                    </a:cubicBezTo>
                    <a:cubicBezTo>
                      <a:pt x="11" y="1"/>
                      <a:pt x="10" y="0"/>
                      <a:pt x="8" y="0"/>
                    </a:cubicBezTo>
                  </a:path>
                </a:pathLst>
              </a:custGeom>
              <a:solidFill>
                <a:srgbClr val="BDD9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0" name="Freeform 806"/>
              <p:cNvSpPr>
                <a:spLocks/>
              </p:cNvSpPr>
              <p:nvPr/>
            </p:nvSpPr>
            <p:spPr bwMode="auto">
              <a:xfrm>
                <a:off x="7596226" y="3636112"/>
                <a:ext cx="17463" cy="15875"/>
              </a:xfrm>
              <a:custGeom>
                <a:avLst/>
                <a:gdLst>
                  <a:gd name="T0" fmla="*/ 7 w 15"/>
                  <a:gd name="T1" fmla="*/ 0 h 14"/>
                  <a:gd name="T2" fmla="*/ 2 w 15"/>
                  <a:gd name="T3" fmla="*/ 2 h 14"/>
                  <a:gd name="T4" fmla="*/ 2 w 15"/>
                  <a:gd name="T5" fmla="*/ 12 h 14"/>
                  <a:gd name="T6" fmla="*/ 7 w 15"/>
                  <a:gd name="T7" fmla="*/ 14 h 14"/>
                  <a:gd name="T8" fmla="*/ 12 w 15"/>
                  <a:gd name="T9" fmla="*/ 12 h 14"/>
                  <a:gd name="T10" fmla="*/ 12 w 15"/>
                  <a:gd name="T11" fmla="*/ 2 h 14"/>
                  <a:gd name="T12" fmla="*/ 7 w 15"/>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15" h="14">
                    <a:moveTo>
                      <a:pt x="7" y="0"/>
                    </a:moveTo>
                    <a:cubicBezTo>
                      <a:pt x="5" y="0"/>
                      <a:pt x="4" y="1"/>
                      <a:pt x="2" y="2"/>
                    </a:cubicBezTo>
                    <a:cubicBezTo>
                      <a:pt x="0" y="5"/>
                      <a:pt x="0" y="10"/>
                      <a:pt x="2" y="12"/>
                    </a:cubicBezTo>
                    <a:cubicBezTo>
                      <a:pt x="4" y="14"/>
                      <a:pt x="5" y="14"/>
                      <a:pt x="7" y="14"/>
                    </a:cubicBezTo>
                    <a:cubicBezTo>
                      <a:pt x="9" y="14"/>
                      <a:pt x="11" y="14"/>
                      <a:pt x="12" y="12"/>
                    </a:cubicBezTo>
                    <a:cubicBezTo>
                      <a:pt x="15" y="10"/>
                      <a:pt x="15" y="5"/>
                      <a:pt x="12" y="2"/>
                    </a:cubicBezTo>
                    <a:cubicBezTo>
                      <a:pt x="11" y="1"/>
                      <a:pt x="9" y="0"/>
                      <a:pt x="7" y="0"/>
                    </a:cubicBezTo>
                  </a:path>
                </a:pathLst>
              </a:custGeom>
              <a:solidFill>
                <a:srgbClr val="BDD9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1" name="Freeform 807"/>
              <p:cNvSpPr>
                <a:spLocks/>
              </p:cNvSpPr>
              <p:nvPr/>
            </p:nvSpPr>
            <p:spPr bwMode="auto">
              <a:xfrm>
                <a:off x="7569239" y="3610712"/>
                <a:ext cx="17463" cy="17463"/>
              </a:xfrm>
              <a:custGeom>
                <a:avLst/>
                <a:gdLst>
                  <a:gd name="T0" fmla="*/ 8 w 15"/>
                  <a:gd name="T1" fmla="*/ 0 h 14"/>
                  <a:gd name="T2" fmla="*/ 3 w 15"/>
                  <a:gd name="T3" fmla="*/ 2 h 14"/>
                  <a:gd name="T4" fmla="*/ 3 w 15"/>
                  <a:gd name="T5" fmla="*/ 12 h 14"/>
                  <a:gd name="T6" fmla="*/ 8 w 15"/>
                  <a:gd name="T7" fmla="*/ 14 h 14"/>
                  <a:gd name="T8" fmla="*/ 13 w 15"/>
                  <a:gd name="T9" fmla="*/ 12 h 14"/>
                  <a:gd name="T10" fmla="*/ 13 w 15"/>
                  <a:gd name="T11" fmla="*/ 2 h 14"/>
                  <a:gd name="T12" fmla="*/ 8 w 15"/>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15" h="14">
                    <a:moveTo>
                      <a:pt x="8" y="0"/>
                    </a:moveTo>
                    <a:cubicBezTo>
                      <a:pt x="6" y="0"/>
                      <a:pt x="4" y="0"/>
                      <a:pt x="3" y="2"/>
                    </a:cubicBezTo>
                    <a:cubicBezTo>
                      <a:pt x="0" y="4"/>
                      <a:pt x="0" y="9"/>
                      <a:pt x="3" y="12"/>
                    </a:cubicBezTo>
                    <a:cubicBezTo>
                      <a:pt x="4" y="13"/>
                      <a:pt x="6" y="14"/>
                      <a:pt x="8" y="14"/>
                    </a:cubicBezTo>
                    <a:cubicBezTo>
                      <a:pt x="9" y="14"/>
                      <a:pt x="11" y="13"/>
                      <a:pt x="13" y="12"/>
                    </a:cubicBezTo>
                    <a:cubicBezTo>
                      <a:pt x="15" y="9"/>
                      <a:pt x="15" y="4"/>
                      <a:pt x="13" y="2"/>
                    </a:cubicBezTo>
                    <a:cubicBezTo>
                      <a:pt x="11" y="0"/>
                      <a:pt x="9" y="0"/>
                      <a:pt x="8" y="0"/>
                    </a:cubicBezTo>
                  </a:path>
                </a:pathLst>
              </a:custGeom>
              <a:solidFill>
                <a:srgbClr val="BDD9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2" name="Freeform 808"/>
              <p:cNvSpPr>
                <a:spLocks/>
              </p:cNvSpPr>
              <p:nvPr/>
            </p:nvSpPr>
            <p:spPr bwMode="auto">
              <a:xfrm>
                <a:off x="7550189" y="3580549"/>
                <a:ext cx="17463" cy="15875"/>
              </a:xfrm>
              <a:custGeom>
                <a:avLst/>
                <a:gdLst>
                  <a:gd name="T0" fmla="*/ 7 w 15"/>
                  <a:gd name="T1" fmla="*/ 0 h 14"/>
                  <a:gd name="T2" fmla="*/ 2 w 15"/>
                  <a:gd name="T3" fmla="*/ 2 h 14"/>
                  <a:gd name="T4" fmla="*/ 2 w 15"/>
                  <a:gd name="T5" fmla="*/ 12 h 14"/>
                  <a:gd name="T6" fmla="*/ 7 w 15"/>
                  <a:gd name="T7" fmla="*/ 14 h 14"/>
                  <a:gd name="T8" fmla="*/ 12 w 15"/>
                  <a:gd name="T9" fmla="*/ 12 h 14"/>
                  <a:gd name="T10" fmla="*/ 12 w 15"/>
                  <a:gd name="T11" fmla="*/ 2 h 14"/>
                  <a:gd name="T12" fmla="*/ 7 w 15"/>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15" h="14">
                    <a:moveTo>
                      <a:pt x="7" y="0"/>
                    </a:moveTo>
                    <a:cubicBezTo>
                      <a:pt x="6" y="0"/>
                      <a:pt x="4" y="0"/>
                      <a:pt x="2" y="2"/>
                    </a:cubicBezTo>
                    <a:cubicBezTo>
                      <a:pt x="0" y="4"/>
                      <a:pt x="0" y="9"/>
                      <a:pt x="2" y="12"/>
                    </a:cubicBezTo>
                    <a:cubicBezTo>
                      <a:pt x="4" y="13"/>
                      <a:pt x="6" y="14"/>
                      <a:pt x="7" y="14"/>
                    </a:cubicBezTo>
                    <a:cubicBezTo>
                      <a:pt x="9" y="14"/>
                      <a:pt x="11" y="13"/>
                      <a:pt x="12" y="12"/>
                    </a:cubicBezTo>
                    <a:cubicBezTo>
                      <a:pt x="15" y="9"/>
                      <a:pt x="15" y="4"/>
                      <a:pt x="12" y="2"/>
                    </a:cubicBezTo>
                    <a:cubicBezTo>
                      <a:pt x="11" y="0"/>
                      <a:pt x="9" y="0"/>
                      <a:pt x="7" y="0"/>
                    </a:cubicBezTo>
                  </a:path>
                </a:pathLst>
              </a:custGeom>
              <a:solidFill>
                <a:srgbClr val="BDD9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3" name="Freeform 252"/>
              <p:cNvSpPr>
                <a:spLocks/>
              </p:cNvSpPr>
              <p:nvPr/>
            </p:nvSpPr>
            <p:spPr bwMode="auto">
              <a:xfrm>
                <a:off x="7835939" y="3807562"/>
                <a:ext cx="17463" cy="15875"/>
              </a:xfrm>
              <a:custGeom>
                <a:avLst/>
                <a:gdLst>
                  <a:gd name="T0" fmla="*/ 8 w 15"/>
                  <a:gd name="T1" fmla="*/ 0 h 14"/>
                  <a:gd name="T2" fmla="*/ 3 w 15"/>
                  <a:gd name="T3" fmla="*/ 2 h 14"/>
                  <a:gd name="T4" fmla="*/ 3 w 15"/>
                  <a:gd name="T5" fmla="*/ 12 h 14"/>
                  <a:gd name="T6" fmla="*/ 8 w 15"/>
                  <a:gd name="T7" fmla="*/ 14 h 14"/>
                  <a:gd name="T8" fmla="*/ 13 w 15"/>
                  <a:gd name="T9" fmla="*/ 12 h 14"/>
                  <a:gd name="T10" fmla="*/ 13 w 15"/>
                  <a:gd name="T11" fmla="*/ 2 h 14"/>
                  <a:gd name="T12" fmla="*/ 8 w 15"/>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15" h="14">
                    <a:moveTo>
                      <a:pt x="8" y="0"/>
                    </a:moveTo>
                    <a:cubicBezTo>
                      <a:pt x="6" y="0"/>
                      <a:pt x="4" y="0"/>
                      <a:pt x="3" y="2"/>
                    </a:cubicBezTo>
                    <a:cubicBezTo>
                      <a:pt x="0" y="5"/>
                      <a:pt x="0" y="9"/>
                      <a:pt x="3" y="12"/>
                    </a:cubicBezTo>
                    <a:cubicBezTo>
                      <a:pt x="4" y="13"/>
                      <a:pt x="6" y="14"/>
                      <a:pt x="8" y="14"/>
                    </a:cubicBezTo>
                    <a:cubicBezTo>
                      <a:pt x="9" y="14"/>
                      <a:pt x="11" y="13"/>
                      <a:pt x="13" y="12"/>
                    </a:cubicBezTo>
                    <a:cubicBezTo>
                      <a:pt x="15" y="9"/>
                      <a:pt x="15" y="5"/>
                      <a:pt x="13" y="2"/>
                    </a:cubicBezTo>
                    <a:cubicBezTo>
                      <a:pt x="11" y="0"/>
                      <a:pt x="9" y="0"/>
                      <a:pt x="8" y="0"/>
                    </a:cubicBezTo>
                  </a:path>
                </a:pathLst>
              </a:custGeom>
              <a:solidFill>
                <a:srgbClr val="BDD9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4" name="Freeform 253"/>
              <p:cNvSpPr>
                <a:spLocks/>
              </p:cNvSpPr>
              <p:nvPr/>
            </p:nvSpPr>
            <p:spPr bwMode="auto">
              <a:xfrm>
                <a:off x="7810539" y="3780574"/>
                <a:ext cx="19050" cy="17463"/>
              </a:xfrm>
              <a:custGeom>
                <a:avLst/>
                <a:gdLst>
                  <a:gd name="T0" fmla="*/ 8 w 16"/>
                  <a:gd name="T1" fmla="*/ 0 h 14"/>
                  <a:gd name="T2" fmla="*/ 3 w 16"/>
                  <a:gd name="T3" fmla="*/ 2 h 14"/>
                  <a:gd name="T4" fmla="*/ 3 w 16"/>
                  <a:gd name="T5" fmla="*/ 12 h 14"/>
                  <a:gd name="T6" fmla="*/ 8 w 16"/>
                  <a:gd name="T7" fmla="*/ 14 h 14"/>
                  <a:gd name="T8" fmla="*/ 13 w 16"/>
                  <a:gd name="T9" fmla="*/ 12 h 14"/>
                  <a:gd name="T10" fmla="*/ 13 w 16"/>
                  <a:gd name="T11" fmla="*/ 2 h 14"/>
                  <a:gd name="T12" fmla="*/ 8 w 16"/>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16" h="14">
                    <a:moveTo>
                      <a:pt x="8" y="0"/>
                    </a:moveTo>
                    <a:cubicBezTo>
                      <a:pt x="6" y="0"/>
                      <a:pt x="4" y="1"/>
                      <a:pt x="3" y="2"/>
                    </a:cubicBezTo>
                    <a:cubicBezTo>
                      <a:pt x="0" y="5"/>
                      <a:pt x="0" y="9"/>
                      <a:pt x="3" y="12"/>
                    </a:cubicBezTo>
                    <a:cubicBezTo>
                      <a:pt x="4" y="14"/>
                      <a:pt x="6" y="14"/>
                      <a:pt x="8" y="14"/>
                    </a:cubicBezTo>
                    <a:cubicBezTo>
                      <a:pt x="10" y="14"/>
                      <a:pt x="12" y="14"/>
                      <a:pt x="13" y="12"/>
                    </a:cubicBezTo>
                    <a:cubicBezTo>
                      <a:pt x="16" y="9"/>
                      <a:pt x="16" y="5"/>
                      <a:pt x="13" y="2"/>
                    </a:cubicBezTo>
                    <a:cubicBezTo>
                      <a:pt x="12" y="1"/>
                      <a:pt x="10" y="0"/>
                      <a:pt x="8" y="0"/>
                    </a:cubicBezTo>
                  </a:path>
                </a:pathLst>
              </a:custGeom>
              <a:solidFill>
                <a:srgbClr val="BDD9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5" name="Freeform 254"/>
              <p:cNvSpPr>
                <a:spLocks/>
              </p:cNvSpPr>
              <p:nvPr/>
            </p:nvSpPr>
            <p:spPr bwMode="auto">
              <a:xfrm>
                <a:off x="7785139" y="3756762"/>
                <a:ext cx="17463" cy="15875"/>
              </a:xfrm>
              <a:custGeom>
                <a:avLst/>
                <a:gdLst>
                  <a:gd name="T0" fmla="*/ 7 w 15"/>
                  <a:gd name="T1" fmla="*/ 0 h 14"/>
                  <a:gd name="T2" fmla="*/ 2 w 15"/>
                  <a:gd name="T3" fmla="*/ 2 h 14"/>
                  <a:gd name="T4" fmla="*/ 2 w 15"/>
                  <a:gd name="T5" fmla="*/ 12 h 14"/>
                  <a:gd name="T6" fmla="*/ 7 w 15"/>
                  <a:gd name="T7" fmla="*/ 14 h 14"/>
                  <a:gd name="T8" fmla="*/ 12 w 15"/>
                  <a:gd name="T9" fmla="*/ 12 h 14"/>
                  <a:gd name="T10" fmla="*/ 12 w 15"/>
                  <a:gd name="T11" fmla="*/ 2 h 14"/>
                  <a:gd name="T12" fmla="*/ 7 w 15"/>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15" h="14">
                    <a:moveTo>
                      <a:pt x="7" y="0"/>
                    </a:moveTo>
                    <a:cubicBezTo>
                      <a:pt x="6" y="0"/>
                      <a:pt x="4" y="0"/>
                      <a:pt x="2" y="2"/>
                    </a:cubicBezTo>
                    <a:cubicBezTo>
                      <a:pt x="0" y="4"/>
                      <a:pt x="0" y="9"/>
                      <a:pt x="2" y="12"/>
                    </a:cubicBezTo>
                    <a:cubicBezTo>
                      <a:pt x="4" y="13"/>
                      <a:pt x="6" y="14"/>
                      <a:pt x="7" y="14"/>
                    </a:cubicBezTo>
                    <a:cubicBezTo>
                      <a:pt x="9" y="14"/>
                      <a:pt x="11" y="13"/>
                      <a:pt x="12" y="12"/>
                    </a:cubicBezTo>
                    <a:cubicBezTo>
                      <a:pt x="15" y="9"/>
                      <a:pt x="15" y="4"/>
                      <a:pt x="12" y="2"/>
                    </a:cubicBezTo>
                    <a:cubicBezTo>
                      <a:pt x="11" y="0"/>
                      <a:pt x="9" y="0"/>
                      <a:pt x="7" y="0"/>
                    </a:cubicBezTo>
                  </a:path>
                </a:pathLst>
              </a:custGeom>
              <a:solidFill>
                <a:srgbClr val="BDD9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6" name="Freeform 255"/>
              <p:cNvSpPr>
                <a:spLocks/>
              </p:cNvSpPr>
              <p:nvPr/>
            </p:nvSpPr>
            <p:spPr bwMode="auto">
              <a:xfrm>
                <a:off x="7758151" y="3729774"/>
                <a:ext cx="19050" cy="17463"/>
              </a:xfrm>
              <a:custGeom>
                <a:avLst/>
                <a:gdLst>
                  <a:gd name="T0" fmla="*/ 8 w 15"/>
                  <a:gd name="T1" fmla="*/ 0 h 14"/>
                  <a:gd name="T2" fmla="*/ 3 w 15"/>
                  <a:gd name="T3" fmla="*/ 2 h 14"/>
                  <a:gd name="T4" fmla="*/ 3 w 15"/>
                  <a:gd name="T5" fmla="*/ 12 h 14"/>
                  <a:gd name="T6" fmla="*/ 8 w 15"/>
                  <a:gd name="T7" fmla="*/ 14 h 14"/>
                  <a:gd name="T8" fmla="*/ 13 w 15"/>
                  <a:gd name="T9" fmla="*/ 12 h 14"/>
                  <a:gd name="T10" fmla="*/ 13 w 15"/>
                  <a:gd name="T11" fmla="*/ 2 h 14"/>
                  <a:gd name="T12" fmla="*/ 8 w 15"/>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15" h="14">
                    <a:moveTo>
                      <a:pt x="8" y="0"/>
                    </a:moveTo>
                    <a:cubicBezTo>
                      <a:pt x="6" y="0"/>
                      <a:pt x="4" y="1"/>
                      <a:pt x="3" y="2"/>
                    </a:cubicBezTo>
                    <a:cubicBezTo>
                      <a:pt x="0" y="5"/>
                      <a:pt x="0" y="9"/>
                      <a:pt x="3" y="12"/>
                    </a:cubicBezTo>
                    <a:cubicBezTo>
                      <a:pt x="4" y="13"/>
                      <a:pt x="6" y="14"/>
                      <a:pt x="8" y="14"/>
                    </a:cubicBezTo>
                    <a:cubicBezTo>
                      <a:pt x="10" y="14"/>
                      <a:pt x="11" y="13"/>
                      <a:pt x="13" y="12"/>
                    </a:cubicBezTo>
                    <a:cubicBezTo>
                      <a:pt x="15" y="9"/>
                      <a:pt x="15" y="5"/>
                      <a:pt x="13" y="2"/>
                    </a:cubicBezTo>
                    <a:cubicBezTo>
                      <a:pt x="11" y="1"/>
                      <a:pt x="10" y="0"/>
                      <a:pt x="8" y="0"/>
                    </a:cubicBezTo>
                  </a:path>
                </a:pathLst>
              </a:custGeom>
              <a:solidFill>
                <a:srgbClr val="BDD9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7" name="Freeform 256"/>
              <p:cNvSpPr>
                <a:spLocks/>
              </p:cNvSpPr>
              <p:nvPr/>
            </p:nvSpPr>
            <p:spPr bwMode="auto">
              <a:xfrm>
                <a:off x="7732751" y="3704374"/>
                <a:ext cx="19050" cy="15875"/>
              </a:xfrm>
              <a:custGeom>
                <a:avLst/>
                <a:gdLst>
                  <a:gd name="T0" fmla="*/ 8 w 16"/>
                  <a:gd name="T1" fmla="*/ 0 h 14"/>
                  <a:gd name="T2" fmla="*/ 3 w 16"/>
                  <a:gd name="T3" fmla="*/ 2 h 14"/>
                  <a:gd name="T4" fmla="*/ 3 w 16"/>
                  <a:gd name="T5" fmla="*/ 12 h 14"/>
                  <a:gd name="T6" fmla="*/ 8 w 16"/>
                  <a:gd name="T7" fmla="*/ 14 h 14"/>
                  <a:gd name="T8" fmla="*/ 13 w 16"/>
                  <a:gd name="T9" fmla="*/ 12 h 14"/>
                  <a:gd name="T10" fmla="*/ 13 w 16"/>
                  <a:gd name="T11" fmla="*/ 2 h 14"/>
                  <a:gd name="T12" fmla="*/ 8 w 16"/>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16" h="14">
                    <a:moveTo>
                      <a:pt x="8" y="0"/>
                    </a:moveTo>
                    <a:cubicBezTo>
                      <a:pt x="6" y="0"/>
                      <a:pt x="5" y="1"/>
                      <a:pt x="3" y="2"/>
                    </a:cubicBezTo>
                    <a:cubicBezTo>
                      <a:pt x="0" y="5"/>
                      <a:pt x="0" y="10"/>
                      <a:pt x="3" y="12"/>
                    </a:cubicBezTo>
                    <a:cubicBezTo>
                      <a:pt x="5" y="14"/>
                      <a:pt x="6" y="14"/>
                      <a:pt x="8" y="14"/>
                    </a:cubicBezTo>
                    <a:cubicBezTo>
                      <a:pt x="10" y="14"/>
                      <a:pt x="12" y="14"/>
                      <a:pt x="13" y="12"/>
                    </a:cubicBezTo>
                    <a:cubicBezTo>
                      <a:pt x="16" y="10"/>
                      <a:pt x="16" y="5"/>
                      <a:pt x="13" y="2"/>
                    </a:cubicBezTo>
                    <a:cubicBezTo>
                      <a:pt x="12" y="1"/>
                      <a:pt x="10" y="0"/>
                      <a:pt x="8" y="0"/>
                    </a:cubicBezTo>
                  </a:path>
                </a:pathLst>
              </a:custGeom>
              <a:solidFill>
                <a:srgbClr val="BDD9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8" name="Freeform 257"/>
              <p:cNvSpPr>
                <a:spLocks/>
              </p:cNvSpPr>
              <p:nvPr/>
            </p:nvSpPr>
            <p:spPr bwMode="auto">
              <a:xfrm>
                <a:off x="7707351" y="3678974"/>
                <a:ext cx="17463" cy="15875"/>
              </a:xfrm>
              <a:custGeom>
                <a:avLst/>
                <a:gdLst>
                  <a:gd name="T0" fmla="*/ 8 w 15"/>
                  <a:gd name="T1" fmla="*/ 0 h 14"/>
                  <a:gd name="T2" fmla="*/ 3 w 15"/>
                  <a:gd name="T3" fmla="*/ 2 h 14"/>
                  <a:gd name="T4" fmla="*/ 3 w 15"/>
                  <a:gd name="T5" fmla="*/ 12 h 14"/>
                  <a:gd name="T6" fmla="*/ 8 w 15"/>
                  <a:gd name="T7" fmla="*/ 14 h 14"/>
                  <a:gd name="T8" fmla="*/ 12 w 15"/>
                  <a:gd name="T9" fmla="*/ 12 h 14"/>
                  <a:gd name="T10" fmla="*/ 12 w 15"/>
                  <a:gd name="T11" fmla="*/ 2 h 14"/>
                  <a:gd name="T12" fmla="*/ 8 w 15"/>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15" h="14">
                    <a:moveTo>
                      <a:pt x="8" y="0"/>
                    </a:moveTo>
                    <a:cubicBezTo>
                      <a:pt x="6" y="0"/>
                      <a:pt x="4" y="0"/>
                      <a:pt x="3" y="2"/>
                    </a:cubicBezTo>
                    <a:cubicBezTo>
                      <a:pt x="0" y="5"/>
                      <a:pt x="0" y="9"/>
                      <a:pt x="3" y="12"/>
                    </a:cubicBezTo>
                    <a:cubicBezTo>
                      <a:pt x="4" y="13"/>
                      <a:pt x="6" y="14"/>
                      <a:pt x="8" y="14"/>
                    </a:cubicBezTo>
                    <a:cubicBezTo>
                      <a:pt x="9" y="14"/>
                      <a:pt x="11" y="13"/>
                      <a:pt x="12" y="12"/>
                    </a:cubicBezTo>
                    <a:cubicBezTo>
                      <a:pt x="15" y="9"/>
                      <a:pt x="15" y="5"/>
                      <a:pt x="12" y="2"/>
                    </a:cubicBezTo>
                    <a:cubicBezTo>
                      <a:pt x="11" y="0"/>
                      <a:pt x="9" y="0"/>
                      <a:pt x="8" y="0"/>
                    </a:cubicBezTo>
                  </a:path>
                </a:pathLst>
              </a:custGeom>
              <a:solidFill>
                <a:srgbClr val="BDD9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9" name="Freeform 258"/>
              <p:cNvSpPr>
                <a:spLocks/>
              </p:cNvSpPr>
              <p:nvPr/>
            </p:nvSpPr>
            <p:spPr bwMode="auto">
              <a:xfrm>
                <a:off x="7681951" y="3651987"/>
                <a:ext cx="19050" cy="17463"/>
              </a:xfrm>
              <a:custGeom>
                <a:avLst/>
                <a:gdLst>
                  <a:gd name="T0" fmla="*/ 8 w 16"/>
                  <a:gd name="T1" fmla="*/ 0 h 14"/>
                  <a:gd name="T2" fmla="*/ 3 w 16"/>
                  <a:gd name="T3" fmla="*/ 2 h 14"/>
                  <a:gd name="T4" fmla="*/ 3 w 16"/>
                  <a:gd name="T5" fmla="*/ 12 h 14"/>
                  <a:gd name="T6" fmla="*/ 8 w 16"/>
                  <a:gd name="T7" fmla="*/ 14 h 14"/>
                  <a:gd name="T8" fmla="*/ 13 w 16"/>
                  <a:gd name="T9" fmla="*/ 12 h 14"/>
                  <a:gd name="T10" fmla="*/ 13 w 16"/>
                  <a:gd name="T11" fmla="*/ 2 h 14"/>
                  <a:gd name="T12" fmla="*/ 8 w 16"/>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16" h="14">
                    <a:moveTo>
                      <a:pt x="8" y="0"/>
                    </a:moveTo>
                    <a:cubicBezTo>
                      <a:pt x="6" y="0"/>
                      <a:pt x="4" y="1"/>
                      <a:pt x="3" y="2"/>
                    </a:cubicBezTo>
                    <a:cubicBezTo>
                      <a:pt x="0" y="5"/>
                      <a:pt x="0" y="9"/>
                      <a:pt x="3" y="12"/>
                    </a:cubicBezTo>
                    <a:cubicBezTo>
                      <a:pt x="4" y="13"/>
                      <a:pt x="6" y="14"/>
                      <a:pt x="8" y="14"/>
                    </a:cubicBezTo>
                    <a:cubicBezTo>
                      <a:pt x="10" y="14"/>
                      <a:pt x="11" y="13"/>
                      <a:pt x="13" y="12"/>
                    </a:cubicBezTo>
                    <a:cubicBezTo>
                      <a:pt x="16" y="9"/>
                      <a:pt x="16" y="5"/>
                      <a:pt x="13" y="2"/>
                    </a:cubicBezTo>
                    <a:cubicBezTo>
                      <a:pt x="11" y="1"/>
                      <a:pt x="10" y="0"/>
                      <a:pt x="8" y="0"/>
                    </a:cubicBezTo>
                  </a:path>
                </a:pathLst>
              </a:custGeom>
              <a:solidFill>
                <a:srgbClr val="BDD9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0" name="Freeform 259"/>
              <p:cNvSpPr>
                <a:spLocks/>
              </p:cNvSpPr>
              <p:nvPr/>
            </p:nvSpPr>
            <p:spPr bwMode="auto">
              <a:xfrm>
                <a:off x="7656551" y="3626587"/>
                <a:ext cx="17463" cy="17463"/>
              </a:xfrm>
              <a:custGeom>
                <a:avLst/>
                <a:gdLst>
                  <a:gd name="T0" fmla="*/ 7 w 15"/>
                  <a:gd name="T1" fmla="*/ 0 h 15"/>
                  <a:gd name="T2" fmla="*/ 2 w 15"/>
                  <a:gd name="T3" fmla="*/ 3 h 15"/>
                  <a:gd name="T4" fmla="*/ 2 w 15"/>
                  <a:gd name="T5" fmla="*/ 13 h 15"/>
                  <a:gd name="T6" fmla="*/ 7 w 15"/>
                  <a:gd name="T7" fmla="*/ 15 h 15"/>
                  <a:gd name="T8" fmla="*/ 12 w 15"/>
                  <a:gd name="T9" fmla="*/ 13 h 15"/>
                  <a:gd name="T10" fmla="*/ 12 w 15"/>
                  <a:gd name="T11" fmla="*/ 3 h 15"/>
                  <a:gd name="T12" fmla="*/ 7 w 15"/>
                  <a:gd name="T13" fmla="*/ 0 h 15"/>
                </a:gdLst>
                <a:ahLst/>
                <a:cxnLst>
                  <a:cxn ang="0">
                    <a:pos x="T0" y="T1"/>
                  </a:cxn>
                  <a:cxn ang="0">
                    <a:pos x="T2" y="T3"/>
                  </a:cxn>
                  <a:cxn ang="0">
                    <a:pos x="T4" y="T5"/>
                  </a:cxn>
                  <a:cxn ang="0">
                    <a:pos x="T6" y="T7"/>
                  </a:cxn>
                  <a:cxn ang="0">
                    <a:pos x="T8" y="T9"/>
                  </a:cxn>
                  <a:cxn ang="0">
                    <a:pos x="T10" y="T11"/>
                  </a:cxn>
                  <a:cxn ang="0">
                    <a:pos x="T12" y="T13"/>
                  </a:cxn>
                </a:cxnLst>
                <a:rect l="0" t="0" r="r" b="b"/>
                <a:pathLst>
                  <a:path w="15" h="15">
                    <a:moveTo>
                      <a:pt x="7" y="0"/>
                    </a:moveTo>
                    <a:cubicBezTo>
                      <a:pt x="5" y="0"/>
                      <a:pt x="4" y="1"/>
                      <a:pt x="2" y="3"/>
                    </a:cubicBezTo>
                    <a:cubicBezTo>
                      <a:pt x="0" y="5"/>
                      <a:pt x="0" y="10"/>
                      <a:pt x="2" y="13"/>
                    </a:cubicBezTo>
                    <a:cubicBezTo>
                      <a:pt x="4" y="14"/>
                      <a:pt x="5" y="15"/>
                      <a:pt x="7" y="15"/>
                    </a:cubicBezTo>
                    <a:cubicBezTo>
                      <a:pt x="9" y="15"/>
                      <a:pt x="11" y="14"/>
                      <a:pt x="12" y="13"/>
                    </a:cubicBezTo>
                    <a:cubicBezTo>
                      <a:pt x="15" y="10"/>
                      <a:pt x="15" y="5"/>
                      <a:pt x="12" y="3"/>
                    </a:cubicBezTo>
                    <a:cubicBezTo>
                      <a:pt x="11" y="1"/>
                      <a:pt x="9" y="0"/>
                      <a:pt x="7" y="0"/>
                    </a:cubicBezTo>
                  </a:path>
                </a:pathLst>
              </a:custGeom>
              <a:solidFill>
                <a:srgbClr val="BDD9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1" name="Freeform 260"/>
              <p:cNvSpPr>
                <a:spLocks/>
              </p:cNvSpPr>
              <p:nvPr/>
            </p:nvSpPr>
            <p:spPr bwMode="auto">
              <a:xfrm>
                <a:off x="7629564" y="3601187"/>
                <a:ext cx="19050" cy="17463"/>
              </a:xfrm>
              <a:custGeom>
                <a:avLst/>
                <a:gdLst>
                  <a:gd name="T0" fmla="*/ 8 w 15"/>
                  <a:gd name="T1" fmla="*/ 0 h 14"/>
                  <a:gd name="T2" fmla="*/ 3 w 15"/>
                  <a:gd name="T3" fmla="*/ 2 h 14"/>
                  <a:gd name="T4" fmla="*/ 3 w 15"/>
                  <a:gd name="T5" fmla="*/ 12 h 14"/>
                  <a:gd name="T6" fmla="*/ 8 w 15"/>
                  <a:gd name="T7" fmla="*/ 14 h 14"/>
                  <a:gd name="T8" fmla="*/ 13 w 15"/>
                  <a:gd name="T9" fmla="*/ 12 h 14"/>
                  <a:gd name="T10" fmla="*/ 13 w 15"/>
                  <a:gd name="T11" fmla="*/ 2 h 14"/>
                  <a:gd name="T12" fmla="*/ 8 w 15"/>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15" h="14">
                    <a:moveTo>
                      <a:pt x="8" y="0"/>
                    </a:moveTo>
                    <a:cubicBezTo>
                      <a:pt x="6" y="0"/>
                      <a:pt x="4" y="1"/>
                      <a:pt x="3" y="2"/>
                    </a:cubicBezTo>
                    <a:cubicBezTo>
                      <a:pt x="0" y="5"/>
                      <a:pt x="0" y="9"/>
                      <a:pt x="3" y="12"/>
                    </a:cubicBezTo>
                    <a:cubicBezTo>
                      <a:pt x="4" y="13"/>
                      <a:pt x="6" y="14"/>
                      <a:pt x="8" y="14"/>
                    </a:cubicBezTo>
                    <a:cubicBezTo>
                      <a:pt x="9" y="14"/>
                      <a:pt x="11" y="13"/>
                      <a:pt x="13" y="12"/>
                    </a:cubicBezTo>
                    <a:cubicBezTo>
                      <a:pt x="15" y="9"/>
                      <a:pt x="15" y="5"/>
                      <a:pt x="13" y="2"/>
                    </a:cubicBezTo>
                    <a:cubicBezTo>
                      <a:pt x="11" y="1"/>
                      <a:pt x="9" y="0"/>
                      <a:pt x="8" y="0"/>
                    </a:cubicBezTo>
                  </a:path>
                </a:pathLst>
              </a:custGeom>
              <a:solidFill>
                <a:srgbClr val="BDD9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2" name="Freeform 261"/>
              <p:cNvSpPr>
                <a:spLocks/>
              </p:cNvSpPr>
              <p:nvPr/>
            </p:nvSpPr>
            <p:spPr bwMode="auto">
              <a:xfrm>
                <a:off x="7604164" y="3575787"/>
                <a:ext cx="19050" cy="15875"/>
              </a:xfrm>
              <a:custGeom>
                <a:avLst/>
                <a:gdLst>
                  <a:gd name="T0" fmla="*/ 8 w 16"/>
                  <a:gd name="T1" fmla="*/ 0 h 14"/>
                  <a:gd name="T2" fmla="*/ 3 w 16"/>
                  <a:gd name="T3" fmla="*/ 2 h 14"/>
                  <a:gd name="T4" fmla="*/ 3 w 16"/>
                  <a:gd name="T5" fmla="*/ 12 h 14"/>
                  <a:gd name="T6" fmla="*/ 8 w 16"/>
                  <a:gd name="T7" fmla="*/ 14 h 14"/>
                  <a:gd name="T8" fmla="*/ 13 w 16"/>
                  <a:gd name="T9" fmla="*/ 12 h 14"/>
                  <a:gd name="T10" fmla="*/ 13 w 16"/>
                  <a:gd name="T11" fmla="*/ 2 h 14"/>
                  <a:gd name="T12" fmla="*/ 8 w 16"/>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16" h="14">
                    <a:moveTo>
                      <a:pt x="8" y="0"/>
                    </a:moveTo>
                    <a:cubicBezTo>
                      <a:pt x="6" y="0"/>
                      <a:pt x="4" y="1"/>
                      <a:pt x="3" y="2"/>
                    </a:cubicBezTo>
                    <a:cubicBezTo>
                      <a:pt x="0" y="5"/>
                      <a:pt x="0" y="10"/>
                      <a:pt x="3" y="12"/>
                    </a:cubicBezTo>
                    <a:cubicBezTo>
                      <a:pt x="4" y="14"/>
                      <a:pt x="6" y="14"/>
                      <a:pt x="8" y="14"/>
                    </a:cubicBezTo>
                    <a:cubicBezTo>
                      <a:pt x="10" y="14"/>
                      <a:pt x="12" y="14"/>
                      <a:pt x="13" y="12"/>
                    </a:cubicBezTo>
                    <a:cubicBezTo>
                      <a:pt x="16" y="10"/>
                      <a:pt x="16" y="5"/>
                      <a:pt x="13" y="2"/>
                    </a:cubicBezTo>
                    <a:cubicBezTo>
                      <a:pt x="12" y="1"/>
                      <a:pt x="10" y="0"/>
                      <a:pt x="8" y="0"/>
                    </a:cubicBezTo>
                  </a:path>
                </a:pathLst>
              </a:custGeom>
              <a:solidFill>
                <a:srgbClr val="BDD9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3" name="Freeform 262"/>
              <p:cNvSpPr>
                <a:spLocks/>
              </p:cNvSpPr>
              <p:nvPr/>
            </p:nvSpPr>
            <p:spPr bwMode="auto">
              <a:xfrm>
                <a:off x="7572414" y="3555149"/>
                <a:ext cx="19050" cy="17463"/>
              </a:xfrm>
              <a:custGeom>
                <a:avLst/>
                <a:gdLst>
                  <a:gd name="T0" fmla="*/ 8 w 16"/>
                  <a:gd name="T1" fmla="*/ 0 h 14"/>
                  <a:gd name="T2" fmla="*/ 3 w 16"/>
                  <a:gd name="T3" fmla="*/ 2 h 14"/>
                  <a:gd name="T4" fmla="*/ 3 w 16"/>
                  <a:gd name="T5" fmla="*/ 12 h 14"/>
                  <a:gd name="T6" fmla="*/ 8 w 16"/>
                  <a:gd name="T7" fmla="*/ 14 h 14"/>
                  <a:gd name="T8" fmla="*/ 13 w 16"/>
                  <a:gd name="T9" fmla="*/ 12 h 14"/>
                  <a:gd name="T10" fmla="*/ 13 w 16"/>
                  <a:gd name="T11" fmla="*/ 2 h 14"/>
                  <a:gd name="T12" fmla="*/ 8 w 16"/>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16" h="14">
                    <a:moveTo>
                      <a:pt x="8" y="0"/>
                    </a:moveTo>
                    <a:cubicBezTo>
                      <a:pt x="6" y="0"/>
                      <a:pt x="4" y="1"/>
                      <a:pt x="3" y="2"/>
                    </a:cubicBezTo>
                    <a:cubicBezTo>
                      <a:pt x="0" y="5"/>
                      <a:pt x="0" y="9"/>
                      <a:pt x="3" y="12"/>
                    </a:cubicBezTo>
                    <a:cubicBezTo>
                      <a:pt x="4" y="13"/>
                      <a:pt x="6" y="14"/>
                      <a:pt x="8" y="14"/>
                    </a:cubicBezTo>
                    <a:cubicBezTo>
                      <a:pt x="10" y="14"/>
                      <a:pt x="12" y="13"/>
                      <a:pt x="13" y="12"/>
                    </a:cubicBezTo>
                    <a:cubicBezTo>
                      <a:pt x="16" y="9"/>
                      <a:pt x="16" y="5"/>
                      <a:pt x="13" y="2"/>
                    </a:cubicBezTo>
                    <a:cubicBezTo>
                      <a:pt x="12" y="1"/>
                      <a:pt x="10" y="0"/>
                      <a:pt x="8" y="0"/>
                    </a:cubicBezTo>
                  </a:path>
                </a:pathLst>
              </a:custGeom>
              <a:solidFill>
                <a:srgbClr val="BDD9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64" name="Group 263"/>
            <p:cNvGrpSpPr/>
            <p:nvPr/>
          </p:nvGrpSpPr>
          <p:grpSpPr>
            <a:xfrm>
              <a:off x="8209751" y="2073596"/>
              <a:ext cx="419060" cy="419060"/>
              <a:chOff x="9269451" y="2494699"/>
              <a:chExt cx="584200" cy="584200"/>
            </a:xfrm>
          </p:grpSpPr>
          <p:sp>
            <p:nvSpPr>
              <p:cNvPr id="265" name="Freeform 958"/>
              <p:cNvSpPr>
                <a:spLocks noEditPoints="1"/>
              </p:cNvSpPr>
              <p:nvPr/>
            </p:nvSpPr>
            <p:spPr bwMode="auto">
              <a:xfrm>
                <a:off x="9269451" y="2494699"/>
                <a:ext cx="295275" cy="295275"/>
              </a:xfrm>
              <a:custGeom>
                <a:avLst/>
                <a:gdLst>
                  <a:gd name="T0" fmla="*/ 33 w 248"/>
                  <a:gd name="T1" fmla="*/ 33 h 249"/>
                  <a:gd name="T2" fmla="*/ 32 w 248"/>
                  <a:gd name="T3" fmla="*/ 152 h 249"/>
                  <a:gd name="T4" fmla="*/ 96 w 248"/>
                  <a:gd name="T5" fmla="*/ 216 h 249"/>
                  <a:gd name="T6" fmla="*/ 215 w 248"/>
                  <a:gd name="T7" fmla="*/ 215 h 249"/>
                  <a:gd name="T8" fmla="*/ 216 w 248"/>
                  <a:gd name="T9" fmla="*/ 97 h 249"/>
                  <a:gd name="T10" fmla="*/ 151 w 248"/>
                  <a:gd name="T11" fmla="*/ 32 h 249"/>
                  <a:gd name="T12" fmla="*/ 33 w 248"/>
                  <a:gd name="T13" fmla="*/ 33 h 249"/>
                  <a:gd name="T14" fmla="*/ 188 w 248"/>
                  <a:gd name="T15" fmla="*/ 124 h 249"/>
                  <a:gd name="T16" fmla="*/ 188 w 248"/>
                  <a:gd name="T17" fmla="*/ 188 h 249"/>
                  <a:gd name="T18" fmla="*/ 124 w 248"/>
                  <a:gd name="T19" fmla="*/ 189 h 249"/>
                  <a:gd name="T20" fmla="*/ 59 w 248"/>
                  <a:gd name="T21" fmla="*/ 124 h 249"/>
                  <a:gd name="T22" fmla="*/ 60 w 248"/>
                  <a:gd name="T23" fmla="*/ 60 h 249"/>
                  <a:gd name="T24" fmla="*/ 124 w 248"/>
                  <a:gd name="T25" fmla="*/ 60 h 249"/>
                  <a:gd name="T26" fmla="*/ 188 w 248"/>
                  <a:gd name="T27" fmla="*/ 124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8" h="249">
                    <a:moveTo>
                      <a:pt x="33" y="33"/>
                    </a:moveTo>
                    <a:cubicBezTo>
                      <a:pt x="0" y="66"/>
                      <a:pt x="0" y="120"/>
                      <a:pt x="32" y="152"/>
                    </a:cubicBezTo>
                    <a:cubicBezTo>
                      <a:pt x="96" y="216"/>
                      <a:pt x="96" y="216"/>
                      <a:pt x="96" y="216"/>
                    </a:cubicBezTo>
                    <a:cubicBezTo>
                      <a:pt x="128" y="249"/>
                      <a:pt x="182" y="248"/>
                      <a:pt x="215" y="215"/>
                    </a:cubicBezTo>
                    <a:cubicBezTo>
                      <a:pt x="248" y="182"/>
                      <a:pt x="248" y="129"/>
                      <a:pt x="216" y="97"/>
                    </a:cubicBezTo>
                    <a:cubicBezTo>
                      <a:pt x="151" y="32"/>
                      <a:pt x="151" y="32"/>
                      <a:pt x="151" y="32"/>
                    </a:cubicBezTo>
                    <a:cubicBezTo>
                      <a:pt x="119" y="0"/>
                      <a:pt x="66" y="0"/>
                      <a:pt x="33" y="33"/>
                    </a:cubicBezTo>
                    <a:moveTo>
                      <a:pt x="188" y="124"/>
                    </a:moveTo>
                    <a:cubicBezTo>
                      <a:pt x="206" y="142"/>
                      <a:pt x="206" y="170"/>
                      <a:pt x="188" y="188"/>
                    </a:cubicBezTo>
                    <a:cubicBezTo>
                      <a:pt x="170" y="206"/>
                      <a:pt x="141" y="206"/>
                      <a:pt x="124" y="189"/>
                    </a:cubicBezTo>
                    <a:cubicBezTo>
                      <a:pt x="59" y="124"/>
                      <a:pt x="59" y="124"/>
                      <a:pt x="59" y="124"/>
                    </a:cubicBezTo>
                    <a:cubicBezTo>
                      <a:pt x="42" y="107"/>
                      <a:pt x="42" y="78"/>
                      <a:pt x="60" y="60"/>
                    </a:cubicBezTo>
                    <a:cubicBezTo>
                      <a:pt x="78" y="42"/>
                      <a:pt x="106" y="42"/>
                      <a:pt x="124" y="60"/>
                    </a:cubicBezTo>
                    <a:cubicBezTo>
                      <a:pt x="188" y="124"/>
                      <a:pt x="188" y="124"/>
                      <a:pt x="188" y="124"/>
                    </a:cubicBezTo>
                  </a:path>
                </a:pathLst>
              </a:custGeom>
              <a:solidFill>
                <a:srgbClr val="E2E9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6" name="Freeform 959"/>
              <p:cNvSpPr>
                <a:spLocks/>
              </p:cNvSpPr>
              <p:nvPr/>
            </p:nvSpPr>
            <p:spPr bwMode="auto">
              <a:xfrm>
                <a:off x="9310726" y="2569312"/>
                <a:ext cx="93663" cy="149225"/>
              </a:xfrm>
              <a:custGeom>
                <a:avLst/>
                <a:gdLst>
                  <a:gd name="T0" fmla="*/ 79 w 79"/>
                  <a:gd name="T1" fmla="*/ 115 h 125"/>
                  <a:gd name="T2" fmla="*/ 24 w 79"/>
                  <a:gd name="T3" fmla="*/ 60 h 125"/>
                  <a:gd name="T4" fmla="*/ 22 w 79"/>
                  <a:gd name="T5" fmla="*/ 0 h 125"/>
                  <a:gd name="T6" fmla="*/ 19 w 79"/>
                  <a:gd name="T7" fmla="*/ 3 h 125"/>
                  <a:gd name="T8" fmla="*/ 18 w 79"/>
                  <a:gd name="T9" fmla="*/ 67 h 125"/>
                  <a:gd name="T10" fmla="*/ 76 w 79"/>
                  <a:gd name="T11" fmla="*/ 125 h 125"/>
                  <a:gd name="T12" fmla="*/ 79 w 79"/>
                  <a:gd name="T13" fmla="*/ 115 h 125"/>
                </a:gdLst>
                <a:ahLst/>
                <a:cxnLst>
                  <a:cxn ang="0">
                    <a:pos x="T0" y="T1"/>
                  </a:cxn>
                  <a:cxn ang="0">
                    <a:pos x="T2" y="T3"/>
                  </a:cxn>
                  <a:cxn ang="0">
                    <a:pos x="T4" y="T5"/>
                  </a:cxn>
                  <a:cxn ang="0">
                    <a:pos x="T6" y="T7"/>
                  </a:cxn>
                  <a:cxn ang="0">
                    <a:pos x="T8" y="T9"/>
                  </a:cxn>
                  <a:cxn ang="0">
                    <a:pos x="T10" y="T11"/>
                  </a:cxn>
                  <a:cxn ang="0">
                    <a:pos x="T12" y="T13"/>
                  </a:cxn>
                </a:cxnLst>
                <a:rect l="0" t="0" r="r" b="b"/>
                <a:pathLst>
                  <a:path w="79" h="125">
                    <a:moveTo>
                      <a:pt x="79" y="115"/>
                    </a:moveTo>
                    <a:cubicBezTo>
                      <a:pt x="24" y="60"/>
                      <a:pt x="24" y="60"/>
                      <a:pt x="24" y="60"/>
                    </a:cubicBezTo>
                    <a:cubicBezTo>
                      <a:pt x="8" y="44"/>
                      <a:pt x="7" y="18"/>
                      <a:pt x="22" y="0"/>
                    </a:cubicBezTo>
                    <a:cubicBezTo>
                      <a:pt x="21" y="1"/>
                      <a:pt x="20" y="2"/>
                      <a:pt x="19" y="3"/>
                    </a:cubicBezTo>
                    <a:cubicBezTo>
                      <a:pt x="1" y="20"/>
                      <a:pt x="0" y="49"/>
                      <a:pt x="18" y="67"/>
                    </a:cubicBezTo>
                    <a:cubicBezTo>
                      <a:pt x="76" y="125"/>
                      <a:pt x="76" y="125"/>
                      <a:pt x="76" y="125"/>
                    </a:cubicBezTo>
                    <a:cubicBezTo>
                      <a:pt x="77" y="121"/>
                      <a:pt x="78" y="118"/>
                      <a:pt x="79" y="11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7" name="Freeform 960"/>
              <p:cNvSpPr>
                <a:spLocks/>
              </p:cNvSpPr>
              <p:nvPr/>
            </p:nvSpPr>
            <p:spPr bwMode="auto">
              <a:xfrm>
                <a:off x="9394864" y="2707424"/>
                <a:ext cx="28575" cy="66675"/>
              </a:xfrm>
              <a:custGeom>
                <a:avLst/>
                <a:gdLst>
                  <a:gd name="T0" fmla="*/ 16 w 24"/>
                  <a:gd name="T1" fmla="*/ 8 h 56"/>
                  <a:gd name="T2" fmla="*/ 22 w 24"/>
                  <a:gd name="T3" fmla="*/ 13 h 56"/>
                  <a:gd name="T4" fmla="*/ 24 w 24"/>
                  <a:gd name="T5" fmla="*/ 56 h 56"/>
                  <a:gd name="T6" fmla="*/ 3 w 24"/>
                  <a:gd name="T7" fmla="*/ 47 h 56"/>
                  <a:gd name="T8" fmla="*/ 8 w 24"/>
                  <a:gd name="T9" fmla="*/ 0 h 56"/>
                  <a:gd name="T10" fmla="*/ 16 w 24"/>
                  <a:gd name="T11" fmla="*/ 8 h 56"/>
                </a:gdLst>
                <a:ahLst/>
                <a:cxnLst>
                  <a:cxn ang="0">
                    <a:pos x="T0" y="T1"/>
                  </a:cxn>
                  <a:cxn ang="0">
                    <a:pos x="T2" y="T3"/>
                  </a:cxn>
                  <a:cxn ang="0">
                    <a:pos x="T4" y="T5"/>
                  </a:cxn>
                  <a:cxn ang="0">
                    <a:pos x="T6" y="T7"/>
                  </a:cxn>
                  <a:cxn ang="0">
                    <a:pos x="T8" y="T9"/>
                  </a:cxn>
                  <a:cxn ang="0">
                    <a:pos x="T10" y="T11"/>
                  </a:cxn>
                </a:cxnLst>
                <a:rect l="0" t="0" r="r" b="b"/>
                <a:pathLst>
                  <a:path w="24" h="56">
                    <a:moveTo>
                      <a:pt x="16" y="8"/>
                    </a:moveTo>
                    <a:cubicBezTo>
                      <a:pt x="18" y="10"/>
                      <a:pt x="20" y="12"/>
                      <a:pt x="22" y="13"/>
                    </a:cubicBezTo>
                    <a:cubicBezTo>
                      <a:pt x="19" y="27"/>
                      <a:pt x="19" y="42"/>
                      <a:pt x="24" y="56"/>
                    </a:cubicBezTo>
                    <a:cubicBezTo>
                      <a:pt x="16" y="54"/>
                      <a:pt x="9" y="51"/>
                      <a:pt x="3" y="47"/>
                    </a:cubicBezTo>
                    <a:cubicBezTo>
                      <a:pt x="0" y="27"/>
                      <a:pt x="5" y="10"/>
                      <a:pt x="8" y="0"/>
                    </a:cubicBezTo>
                    <a:cubicBezTo>
                      <a:pt x="16" y="8"/>
                      <a:pt x="16" y="8"/>
                      <a:pt x="16" y="8"/>
                    </a:cubicBezTo>
                  </a:path>
                </a:pathLst>
              </a:custGeom>
              <a:solidFill>
                <a:srgbClr val="C9D8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8" name="Freeform 961"/>
              <p:cNvSpPr>
                <a:spLocks/>
              </p:cNvSpPr>
              <p:nvPr/>
            </p:nvSpPr>
            <p:spPr bwMode="auto">
              <a:xfrm>
                <a:off x="9461539" y="2721712"/>
                <a:ext cx="33338" cy="53975"/>
              </a:xfrm>
              <a:custGeom>
                <a:avLst/>
                <a:gdLst>
                  <a:gd name="T0" fmla="*/ 20 w 28"/>
                  <a:gd name="T1" fmla="*/ 0 h 46"/>
                  <a:gd name="T2" fmla="*/ 28 w 28"/>
                  <a:gd name="T3" fmla="*/ 40 h 46"/>
                  <a:gd name="T4" fmla="*/ 11 w 28"/>
                  <a:gd name="T5" fmla="*/ 46 h 46"/>
                  <a:gd name="T6" fmla="*/ 5 w 28"/>
                  <a:gd name="T7" fmla="*/ 8 h 46"/>
                  <a:gd name="T8" fmla="*/ 20 w 28"/>
                  <a:gd name="T9" fmla="*/ 0 h 46"/>
                </a:gdLst>
                <a:ahLst/>
                <a:cxnLst>
                  <a:cxn ang="0">
                    <a:pos x="T0" y="T1"/>
                  </a:cxn>
                  <a:cxn ang="0">
                    <a:pos x="T2" y="T3"/>
                  </a:cxn>
                  <a:cxn ang="0">
                    <a:pos x="T4" y="T5"/>
                  </a:cxn>
                  <a:cxn ang="0">
                    <a:pos x="T6" y="T7"/>
                  </a:cxn>
                  <a:cxn ang="0">
                    <a:pos x="T8" y="T9"/>
                  </a:cxn>
                </a:cxnLst>
                <a:rect l="0" t="0" r="r" b="b"/>
                <a:pathLst>
                  <a:path w="28" h="46">
                    <a:moveTo>
                      <a:pt x="20" y="0"/>
                    </a:moveTo>
                    <a:cubicBezTo>
                      <a:pt x="20" y="0"/>
                      <a:pt x="14" y="18"/>
                      <a:pt x="28" y="40"/>
                    </a:cubicBezTo>
                    <a:cubicBezTo>
                      <a:pt x="11" y="46"/>
                      <a:pt x="11" y="46"/>
                      <a:pt x="11" y="46"/>
                    </a:cubicBezTo>
                    <a:cubicBezTo>
                      <a:pt x="11" y="46"/>
                      <a:pt x="0" y="26"/>
                      <a:pt x="5" y="8"/>
                    </a:cubicBezTo>
                    <a:cubicBezTo>
                      <a:pt x="20" y="0"/>
                      <a:pt x="20" y="0"/>
                      <a:pt x="20" y="0"/>
                    </a:cubicBezTo>
                  </a:path>
                </a:pathLst>
              </a:custGeom>
              <a:solidFill>
                <a:srgbClr val="C9D8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9" name="Freeform 962"/>
              <p:cNvSpPr>
                <a:spLocks/>
              </p:cNvSpPr>
              <p:nvPr/>
            </p:nvSpPr>
            <p:spPr bwMode="auto">
              <a:xfrm>
                <a:off x="9304376" y="2494699"/>
                <a:ext cx="260350" cy="258763"/>
              </a:xfrm>
              <a:custGeom>
                <a:avLst/>
                <a:gdLst>
                  <a:gd name="T0" fmla="*/ 115 w 218"/>
                  <a:gd name="T1" fmla="*/ 39 h 218"/>
                  <a:gd name="T2" fmla="*/ 179 w 218"/>
                  <a:gd name="T3" fmla="*/ 103 h 218"/>
                  <a:gd name="T4" fmla="*/ 181 w 218"/>
                  <a:gd name="T5" fmla="*/ 218 h 218"/>
                  <a:gd name="T6" fmla="*/ 185 w 218"/>
                  <a:gd name="T7" fmla="*/ 215 h 218"/>
                  <a:gd name="T8" fmla="*/ 186 w 218"/>
                  <a:gd name="T9" fmla="*/ 97 h 218"/>
                  <a:gd name="T10" fmla="*/ 121 w 218"/>
                  <a:gd name="T11" fmla="*/ 32 h 218"/>
                  <a:gd name="T12" fmla="*/ 3 w 218"/>
                  <a:gd name="T13" fmla="*/ 33 h 218"/>
                  <a:gd name="T14" fmla="*/ 0 w 218"/>
                  <a:gd name="T15" fmla="*/ 37 h 218"/>
                  <a:gd name="T16" fmla="*/ 115 w 218"/>
                  <a:gd name="T17" fmla="*/ 39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18">
                    <a:moveTo>
                      <a:pt x="115" y="39"/>
                    </a:moveTo>
                    <a:cubicBezTo>
                      <a:pt x="179" y="103"/>
                      <a:pt x="179" y="103"/>
                      <a:pt x="179" y="103"/>
                    </a:cubicBezTo>
                    <a:cubicBezTo>
                      <a:pt x="211" y="134"/>
                      <a:pt x="211" y="185"/>
                      <a:pt x="181" y="218"/>
                    </a:cubicBezTo>
                    <a:cubicBezTo>
                      <a:pt x="183" y="217"/>
                      <a:pt x="184" y="216"/>
                      <a:pt x="185" y="215"/>
                    </a:cubicBezTo>
                    <a:cubicBezTo>
                      <a:pt x="218" y="182"/>
                      <a:pt x="218" y="129"/>
                      <a:pt x="186" y="97"/>
                    </a:cubicBezTo>
                    <a:cubicBezTo>
                      <a:pt x="121" y="32"/>
                      <a:pt x="121" y="32"/>
                      <a:pt x="121" y="32"/>
                    </a:cubicBezTo>
                    <a:cubicBezTo>
                      <a:pt x="89" y="0"/>
                      <a:pt x="36" y="0"/>
                      <a:pt x="3" y="33"/>
                    </a:cubicBezTo>
                    <a:cubicBezTo>
                      <a:pt x="2" y="34"/>
                      <a:pt x="1" y="35"/>
                      <a:pt x="0" y="37"/>
                    </a:cubicBezTo>
                    <a:cubicBezTo>
                      <a:pt x="33" y="7"/>
                      <a:pt x="84" y="7"/>
                      <a:pt x="115" y="3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0" name="Freeform 963"/>
              <p:cNvSpPr>
                <a:spLocks noEditPoints="1"/>
              </p:cNvSpPr>
              <p:nvPr/>
            </p:nvSpPr>
            <p:spPr bwMode="auto">
              <a:xfrm>
                <a:off x="9272626" y="2497874"/>
                <a:ext cx="282575" cy="284163"/>
              </a:xfrm>
              <a:custGeom>
                <a:avLst/>
                <a:gdLst>
                  <a:gd name="T0" fmla="*/ 26 w 238"/>
                  <a:gd name="T1" fmla="*/ 27 h 239"/>
                  <a:gd name="T2" fmla="*/ 25 w 238"/>
                  <a:gd name="T3" fmla="*/ 25 h 239"/>
                  <a:gd name="T4" fmla="*/ 0 w 238"/>
                  <a:gd name="T5" fmla="*/ 87 h 239"/>
                  <a:gd name="T6" fmla="*/ 25 w 238"/>
                  <a:gd name="T7" fmla="*/ 148 h 239"/>
                  <a:gd name="T8" fmla="*/ 91 w 238"/>
                  <a:gd name="T9" fmla="*/ 214 h 239"/>
                  <a:gd name="T10" fmla="*/ 152 w 238"/>
                  <a:gd name="T11" fmla="*/ 239 h 239"/>
                  <a:gd name="T12" fmla="*/ 213 w 238"/>
                  <a:gd name="T13" fmla="*/ 214 h 239"/>
                  <a:gd name="T14" fmla="*/ 238 w 238"/>
                  <a:gd name="T15" fmla="*/ 152 h 239"/>
                  <a:gd name="T16" fmla="*/ 213 w 238"/>
                  <a:gd name="T17" fmla="*/ 91 h 239"/>
                  <a:gd name="T18" fmla="*/ 148 w 238"/>
                  <a:gd name="T19" fmla="*/ 25 h 239"/>
                  <a:gd name="T20" fmla="*/ 86 w 238"/>
                  <a:gd name="T21" fmla="*/ 0 h 239"/>
                  <a:gd name="T22" fmla="*/ 25 w 238"/>
                  <a:gd name="T23" fmla="*/ 25 h 239"/>
                  <a:gd name="T24" fmla="*/ 26 w 238"/>
                  <a:gd name="T25" fmla="*/ 27 h 239"/>
                  <a:gd name="T26" fmla="*/ 28 w 238"/>
                  <a:gd name="T27" fmla="*/ 28 h 239"/>
                  <a:gd name="T28" fmla="*/ 86 w 238"/>
                  <a:gd name="T29" fmla="*/ 4 h 239"/>
                  <a:gd name="T30" fmla="*/ 145 w 238"/>
                  <a:gd name="T31" fmla="*/ 28 h 239"/>
                  <a:gd name="T32" fmla="*/ 210 w 238"/>
                  <a:gd name="T33" fmla="*/ 94 h 239"/>
                  <a:gd name="T34" fmla="*/ 234 w 238"/>
                  <a:gd name="T35" fmla="*/ 152 h 239"/>
                  <a:gd name="T36" fmla="*/ 210 w 238"/>
                  <a:gd name="T37" fmla="*/ 211 h 239"/>
                  <a:gd name="T38" fmla="*/ 152 w 238"/>
                  <a:gd name="T39" fmla="*/ 235 h 239"/>
                  <a:gd name="T40" fmla="*/ 93 w 238"/>
                  <a:gd name="T41" fmla="*/ 211 h 239"/>
                  <a:gd name="T42" fmla="*/ 28 w 238"/>
                  <a:gd name="T43" fmla="*/ 145 h 239"/>
                  <a:gd name="T44" fmla="*/ 4 w 238"/>
                  <a:gd name="T45" fmla="*/ 87 h 239"/>
                  <a:gd name="T46" fmla="*/ 28 w 238"/>
                  <a:gd name="T47" fmla="*/ 28 h 239"/>
                  <a:gd name="T48" fmla="*/ 26 w 238"/>
                  <a:gd name="T49" fmla="*/ 27 h 239"/>
                  <a:gd name="T50" fmla="*/ 184 w 238"/>
                  <a:gd name="T51" fmla="*/ 120 h 239"/>
                  <a:gd name="T52" fmla="*/ 183 w 238"/>
                  <a:gd name="T53" fmla="*/ 121 h 239"/>
                  <a:gd name="T54" fmla="*/ 196 w 238"/>
                  <a:gd name="T55" fmla="*/ 152 h 239"/>
                  <a:gd name="T56" fmla="*/ 183 w 238"/>
                  <a:gd name="T57" fmla="*/ 183 h 239"/>
                  <a:gd name="T58" fmla="*/ 152 w 238"/>
                  <a:gd name="T59" fmla="*/ 196 h 239"/>
                  <a:gd name="T60" fmla="*/ 121 w 238"/>
                  <a:gd name="T61" fmla="*/ 183 h 239"/>
                  <a:gd name="T62" fmla="*/ 55 w 238"/>
                  <a:gd name="T63" fmla="*/ 118 h 239"/>
                  <a:gd name="T64" fmla="*/ 43 w 238"/>
                  <a:gd name="T65" fmla="*/ 87 h 239"/>
                  <a:gd name="T66" fmla="*/ 55 w 238"/>
                  <a:gd name="T67" fmla="*/ 56 h 239"/>
                  <a:gd name="T68" fmla="*/ 86 w 238"/>
                  <a:gd name="T69" fmla="*/ 43 h 239"/>
                  <a:gd name="T70" fmla="*/ 117 w 238"/>
                  <a:gd name="T71" fmla="*/ 56 h 239"/>
                  <a:gd name="T72" fmla="*/ 183 w 238"/>
                  <a:gd name="T73" fmla="*/ 121 h 239"/>
                  <a:gd name="T74" fmla="*/ 184 w 238"/>
                  <a:gd name="T75" fmla="*/ 120 h 239"/>
                  <a:gd name="T76" fmla="*/ 186 w 238"/>
                  <a:gd name="T77" fmla="*/ 119 h 239"/>
                  <a:gd name="T78" fmla="*/ 120 w 238"/>
                  <a:gd name="T79" fmla="*/ 53 h 239"/>
                  <a:gd name="T80" fmla="*/ 86 w 238"/>
                  <a:gd name="T81" fmla="*/ 39 h 239"/>
                  <a:gd name="T82" fmla="*/ 53 w 238"/>
                  <a:gd name="T83" fmla="*/ 53 h 239"/>
                  <a:gd name="T84" fmla="*/ 39 w 238"/>
                  <a:gd name="T85" fmla="*/ 87 h 239"/>
                  <a:gd name="T86" fmla="*/ 53 w 238"/>
                  <a:gd name="T87" fmla="*/ 120 h 239"/>
                  <a:gd name="T88" fmla="*/ 118 w 238"/>
                  <a:gd name="T89" fmla="*/ 186 h 239"/>
                  <a:gd name="T90" fmla="*/ 152 w 238"/>
                  <a:gd name="T91" fmla="*/ 200 h 239"/>
                  <a:gd name="T92" fmla="*/ 186 w 238"/>
                  <a:gd name="T93" fmla="*/ 186 h 239"/>
                  <a:gd name="T94" fmla="*/ 200 w 238"/>
                  <a:gd name="T95" fmla="*/ 152 h 239"/>
                  <a:gd name="T96" fmla="*/ 186 w 238"/>
                  <a:gd name="T97" fmla="*/ 119 h 239"/>
                  <a:gd name="T98" fmla="*/ 184 w 238"/>
                  <a:gd name="T99" fmla="*/ 12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38" h="239">
                    <a:moveTo>
                      <a:pt x="26" y="27"/>
                    </a:moveTo>
                    <a:cubicBezTo>
                      <a:pt x="25" y="25"/>
                      <a:pt x="25" y="25"/>
                      <a:pt x="25" y="25"/>
                    </a:cubicBezTo>
                    <a:cubicBezTo>
                      <a:pt x="8" y="42"/>
                      <a:pt x="0" y="64"/>
                      <a:pt x="0" y="87"/>
                    </a:cubicBezTo>
                    <a:cubicBezTo>
                      <a:pt x="0" y="109"/>
                      <a:pt x="8" y="131"/>
                      <a:pt x="25" y="148"/>
                    </a:cubicBezTo>
                    <a:cubicBezTo>
                      <a:pt x="91" y="214"/>
                      <a:pt x="91" y="214"/>
                      <a:pt x="91" y="214"/>
                    </a:cubicBezTo>
                    <a:cubicBezTo>
                      <a:pt x="107" y="230"/>
                      <a:pt x="130" y="239"/>
                      <a:pt x="152" y="239"/>
                    </a:cubicBezTo>
                    <a:cubicBezTo>
                      <a:pt x="174" y="239"/>
                      <a:pt x="196" y="230"/>
                      <a:pt x="213" y="214"/>
                    </a:cubicBezTo>
                    <a:cubicBezTo>
                      <a:pt x="230" y="197"/>
                      <a:pt x="238" y="174"/>
                      <a:pt x="238" y="152"/>
                    </a:cubicBezTo>
                    <a:cubicBezTo>
                      <a:pt x="238" y="130"/>
                      <a:pt x="230" y="108"/>
                      <a:pt x="213" y="91"/>
                    </a:cubicBezTo>
                    <a:cubicBezTo>
                      <a:pt x="148" y="25"/>
                      <a:pt x="148" y="25"/>
                      <a:pt x="148" y="25"/>
                    </a:cubicBezTo>
                    <a:cubicBezTo>
                      <a:pt x="131" y="9"/>
                      <a:pt x="108" y="0"/>
                      <a:pt x="86" y="0"/>
                    </a:cubicBezTo>
                    <a:cubicBezTo>
                      <a:pt x="64" y="0"/>
                      <a:pt x="42" y="9"/>
                      <a:pt x="25" y="25"/>
                    </a:cubicBezTo>
                    <a:cubicBezTo>
                      <a:pt x="26" y="27"/>
                      <a:pt x="26" y="27"/>
                      <a:pt x="26" y="27"/>
                    </a:cubicBezTo>
                    <a:cubicBezTo>
                      <a:pt x="28" y="28"/>
                      <a:pt x="28" y="28"/>
                      <a:pt x="28" y="28"/>
                    </a:cubicBezTo>
                    <a:cubicBezTo>
                      <a:pt x="44" y="12"/>
                      <a:pt x="65" y="4"/>
                      <a:pt x="86" y="4"/>
                    </a:cubicBezTo>
                    <a:cubicBezTo>
                      <a:pt x="107" y="4"/>
                      <a:pt x="129" y="12"/>
                      <a:pt x="145" y="28"/>
                    </a:cubicBezTo>
                    <a:cubicBezTo>
                      <a:pt x="210" y="94"/>
                      <a:pt x="210" y="94"/>
                      <a:pt x="210" y="94"/>
                    </a:cubicBezTo>
                    <a:cubicBezTo>
                      <a:pt x="226" y="110"/>
                      <a:pt x="234" y="131"/>
                      <a:pt x="234" y="152"/>
                    </a:cubicBezTo>
                    <a:cubicBezTo>
                      <a:pt x="234" y="173"/>
                      <a:pt x="226" y="195"/>
                      <a:pt x="210" y="211"/>
                    </a:cubicBezTo>
                    <a:cubicBezTo>
                      <a:pt x="194" y="227"/>
                      <a:pt x="173" y="235"/>
                      <a:pt x="152" y="235"/>
                    </a:cubicBezTo>
                    <a:cubicBezTo>
                      <a:pt x="131" y="235"/>
                      <a:pt x="110" y="227"/>
                      <a:pt x="93" y="211"/>
                    </a:cubicBezTo>
                    <a:cubicBezTo>
                      <a:pt x="28" y="145"/>
                      <a:pt x="28" y="145"/>
                      <a:pt x="28" y="145"/>
                    </a:cubicBezTo>
                    <a:cubicBezTo>
                      <a:pt x="12" y="129"/>
                      <a:pt x="4" y="108"/>
                      <a:pt x="4" y="87"/>
                    </a:cubicBezTo>
                    <a:cubicBezTo>
                      <a:pt x="4" y="65"/>
                      <a:pt x="12" y="44"/>
                      <a:pt x="28" y="28"/>
                    </a:cubicBezTo>
                    <a:cubicBezTo>
                      <a:pt x="26" y="27"/>
                      <a:pt x="26" y="27"/>
                      <a:pt x="26" y="27"/>
                    </a:cubicBezTo>
                    <a:moveTo>
                      <a:pt x="184" y="120"/>
                    </a:moveTo>
                    <a:cubicBezTo>
                      <a:pt x="183" y="121"/>
                      <a:pt x="183" y="121"/>
                      <a:pt x="183" y="121"/>
                    </a:cubicBezTo>
                    <a:cubicBezTo>
                      <a:pt x="191" y="130"/>
                      <a:pt x="196" y="141"/>
                      <a:pt x="196" y="152"/>
                    </a:cubicBezTo>
                    <a:cubicBezTo>
                      <a:pt x="196" y="163"/>
                      <a:pt x="191" y="175"/>
                      <a:pt x="183" y="183"/>
                    </a:cubicBezTo>
                    <a:cubicBezTo>
                      <a:pt x="174" y="192"/>
                      <a:pt x="163" y="196"/>
                      <a:pt x="152" y="196"/>
                    </a:cubicBezTo>
                    <a:cubicBezTo>
                      <a:pt x="141" y="196"/>
                      <a:pt x="130" y="192"/>
                      <a:pt x="121" y="183"/>
                    </a:cubicBezTo>
                    <a:cubicBezTo>
                      <a:pt x="55" y="118"/>
                      <a:pt x="55" y="118"/>
                      <a:pt x="55" y="118"/>
                    </a:cubicBezTo>
                    <a:cubicBezTo>
                      <a:pt x="47" y="109"/>
                      <a:pt x="43" y="98"/>
                      <a:pt x="43" y="87"/>
                    </a:cubicBezTo>
                    <a:cubicBezTo>
                      <a:pt x="43" y="75"/>
                      <a:pt x="47" y="64"/>
                      <a:pt x="55" y="56"/>
                    </a:cubicBezTo>
                    <a:cubicBezTo>
                      <a:pt x="64" y="47"/>
                      <a:pt x="75" y="43"/>
                      <a:pt x="86" y="43"/>
                    </a:cubicBezTo>
                    <a:cubicBezTo>
                      <a:pt x="98" y="43"/>
                      <a:pt x="109" y="47"/>
                      <a:pt x="117" y="56"/>
                    </a:cubicBezTo>
                    <a:cubicBezTo>
                      <a:pt x="183" y="121"/>
                      <a:pt x="183" y="121"/>
                      <a:pt x="183" y="121"/>
                    </a:cubicBezTo>
                    <a:cubicBezTo>
                      <a:pt x="184" y="120"/>
                      <a:pt x="184" y="120"/>
                      <a:pt x="184" y="120"/>
                    </a:cubicBezTo>
                    <a:cubicBezTo>
                      <a:pt x="186" y="119"/>
                      <a:pt x="186" y="119"/>
                      <a:pt x="186" y="119"/>
                    </a:cubicBezTo>
                    <a:cubicBezTo>
                      <a:pt x="120" y="53"/>
                      <a:pt x="120" y="53"/>
                      <a:pt x="120" y="53"/>
                    </a:cubicBezTo>
                    <a:cubicBezTo>
                      <a:pt x="111" y="44"/>
                      <a:pt x="99" y="39"/>
                      <a:pt x="86" y="39"/>
                    </a:cubicBezTo>
                    <a:cubicBezTo>
                      <a:pt x="74" y="39"/>
                      <a:pt x="62" y="44"/>
                      <a:pt x="53" y="53"/>
                    </a:cubicBezTo>
                    <a:cubicBezTo>
                      <a:pt x="43" y="62"/>
                      <a:pt x="39" y="74"/>
                      <a:pt x="39" y="87"/>
                    </a:cubicBezTo>
                    <a:cubicBezTo>
                      <a:pt x="39" y="99"/>
                      <a:pt x="43" y="111"/>
                      <a:pt x="53" y="120"/>
                    </a:cubicBezTo>
                    <a:cubicBezTo>
                      <a:pt x="118" y="186"/>
                      <a:pt x="118" y="186"/>
                      <a:pt x="118" y="186"/>
                    </a:cubicBezTo>
                    <a:cubicBezTo>
                      <a:pt x="127" y="195"/>
                      <a:pt x="140" y="200"/>
                      <a:pt x="152" y="200"/>
                    </a:cubicBezTo>
                    <a:cubicBezTo>
                      <a:pt x="164" y="200"/>
                      <a:pt x="176" y="195"/>
                      <a:pt x="186" y="186"/>
                    </a:cubicBezTo>
                    <a:cubicBezTo>
                      <a:pt x="195" y="177"/>
                      <a:pt x="200" y="164"/>
                      <a:pt x="200" y="152"/>
                    </a:cubicBezTo>
                    <a:cubicBezTo>
                      <a:pt x="200" y="140"/>
                      <a:pt x="195" y="128"/>
                      <a:pt x="186" y="119"/>
                    </a:cubicBezTo>
                    <a:cubicBezTo>
                      <a:pt x="184" y="120"/>
                      <a:pt x="184" y="120"/>
                      <a:pt x="184" y="120"/>
                    </a:cubicBezTo>
                  </a:path>
                </a:pathLst>
              </a:custGeom>
              <a:solidFill>
                <a:srgbClr val="4D4D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1" name="Freeform 964"/>
              <p:cNvSpPr>
                <a:spLocks/>
              </p:cNvSpPr>
              <p:nvPr/>
            </p:nvSpPr>
            <p:spPr bwMode="auto">
              <a:xfrm>
                <a:off x="9410739" y="2647099"/>
                <a:ext cx="298450" cy="287338"/>
              </a:xfrm>
              <a:custGeom>
                <a:avLst/>
                <a:gdLst>
                  <a:gd name="T0" fmla="*/ 118 w 251"/>
                  <a:gd name="T1" fmla="*/ 45 h 241"/>
                  <a:gd name="T2" fmla="*/ 125 w 251"/>
                  <a:gd name="T3" fmla="*/ 50 h 241"/>
                  <a:gd name="T4" fmla="*/ 190 w 251"/>
                  <a:gd name="T5" fmla="*/ 116 h 241"/>
                  <a:gd name="T6" fmla="*/ 190 w 251"/>
                  <a:gd name="T7" fmla="*/ 181 h 241"/>
                  <a:gd name="T8" fmla="*/ 126 w 251"/>
                  <a:gd name="T9" fmla="*/ 181 h 241"/>
                  <a:gd name="T10" fmla="*/ 60 w 251"/>
                  <a:gd name="T11" fmla="*/ 115 h 241"/>
                  <a:gd name="T12" fmla="*/ 60 w 251"/>
                  <a:gd name="T13" fmla="*/ 50 h 241"/>
                  <a:gd name="T14" fmla="*/ 80 w 251"/>
                  <a:gd name="T15" fmla="*/ 39 h 241"/>
                  <a:gd name="T16" fmla="*/ 73 w 251"/>
                  <a:gd name="T17" fmla="*/ 0 h 241"/>
                  <a:gd name="T18" fmla="*/ 32 w 251"/>
                  <a:gd name="T19" fmla="*/ 23 h 241"/>
                  <a:gd name="T20" fmla="*/ 32 w 251"/>
                  <a:gd name="T21" fmla="*/ 142 h 241"/>
                  <a:gd name="T22" fmla="*/ 98 w 251"/>
                  <a:gd name="T23" fmla="*/ 208 h 241"/>
                  <a:gd name="T24" fmla="*/ 218 w 251"/>
                  <a:gd name="T25" fmla="*/ 208 h 241"/>
                  <a:gd name="T26" fmla="*/ 218 w 251"/>
                  <a:gd name="T27" fmla="*/ 88 h 241"/>
                  <a:gd name="T28" fmla="*/ 152 w 251"/>
                  <a:gd name="T29" fmla="*/ 23 h 241"/>
                  <a:gd name="T30" fmla="*/ 117 w 251"/>
                  <a:gd name="T31" fmla="*/ 2 h 241"/>
                  <a:gd name="T32" fmla="*/ 118 w 251"/>
                  <a:gd name="T33" fmla="*/ 45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1" h="241">
                    <a:moveTo>
                      <a:pt x="118" y="45"/>
                    </a:moveTo>
                    <a:cubicBezTo>
                      <a:pt x="121" y="47"/>
                      <a:pt x="123" y="48"/>
                      <a:pt x="125" y="50"/>
                    </a:cubicBezTo>
                    <a:cubicBezTo>
                      <a:pt x="190" y="116"/>
                      <a:pt x="190" y="116"/>
                      <a:pt x="190" y="116"/>
                    </a:cubicBezTo>
                    <a:cubicBezTo>
                      <a:pt x="208" y="134"/>
                      <a:pt x="208" y="163"/>
                      <a:pt x="190" y="181"/>
                    </a:cubicBezTo>
                    <a:cubicBezTo>
                      <a:pt x="172" y="198"/>
                      <a:pt x="143" y="198"/>
                      <a:pt x="126" y="181"/>
                    </a:cubicBezTo>
                    <a:cubicBezTo>
                      <a:pt x="60" y="115"/>
                      <a:pt x="60" y="115"/>
                      <a:pt x="60" y="115"/>
                    </a:cubicBezTo>
                    <a:cubicBezTo>
                      <a:pt x="42" y="97"/>
                      <a:pt x="42" y="68"/>
                      <a:pt x="60" y="50"/>
                    </a:cubicBezTo>
                    <a:cubicBezTo>
                      <a:pt x="66" y="45"/>
                      <a:pt x="73" y="41"/>
                      <a:pt x="80" y="39"/>
                    </a:cubicBezTo>
                    <a:cubicBezTo>
                      <a:pt x="83" y="26"/>
                      <a:pt x="81" y="12"/>
                      <a:pt x="73" y="0"/>
                    </a:cubicBezTo>
                    <a:cubicBezTo>
                      <a:pt x="58" y="4"/>
                      <a:pt x="44" y="11"/>
                      <a:pt x="32" y="23"/>
                    </a:cubicBezTo>
                    <a:cubicBezTo>
                      <a:pt x="0" y="56"/>
                      <a:pt x="0" y="110"/>
                      <a:pt x="32" y="142"/>
                    </a:cubicBezTo>
                    <a:cubicBezTo>
                      <a:pt x="98" y="208"/>
                      <a:pt x="98" y="208"/>
                      <a:pt x="98" y="208"/>
                    </a:cubicBezTo>
                    <a:cubicBezTo>
                      <a:pt x="131" y="241"/>
                      <a:pt x="185" y="241"/>
                      <a:pt x="218" y="208"/>
                    </a:cubicBezTo>
                    <a:cubicBezTo>
                      <a:pt x="251" y="175"/>
                      <a:pt x="251" y="121"/>
                      <a:pt x="218" y="88"/>
                    </a:cubicBezTo>
                    <a:cubicBezTo>
                      <a:pt x="152" y="23"/>
                      <a:pt x="152" y="23"/>
                      <a:pt x="152" y="23"/>
                    </a:cubicBezTo>
                    <a:cubicBezTo>
                      <a:pt x="142" y="13"/>
                      <a:pt x="130" y="6"/>
                      <a:pt x="117" y="2"/>
                    </a:cubicBezTo>
                    <a:cubicBezTo>
                      <a:pt x="121" y="16"/>
                      <a:pt x="122" y="31"/>
                      <a:pt x="118" y="4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2" name="Freeform 965"/>
              <p:cNvSpPr>
                <a:spLocks noEditPoints="1"/>
              </p:cNvSpPr>
              <p:nvPr/>
            </p:nvSpPr>
            <p:spPr bwMode="auto">
              <a:xfrm>
                <a:off x="9420264" y="2647099"/>
                <a:ext cx="280988" cy="277813"/>
              </a:xfrm>
              <a:custGeom>
                <a:avLst/>
                <a:gdLst>
                  <a:gd name="T0" fmla="*/ 182 w 236"/>
                  <a:gd name="T1" fmla="*/ 180 h 233"/>
                  <a:gd name="T2" fmla="*/ 183 w 236"/>
                  <a:gd name="T3" fmla="*/ 180 h 233"/>
                  <a:gd name="T4" fmla="*/ 183 w 236"/>
                  <a:gd name="T5" fmla="*/ 180 h 233"/>
                  <a:gd name="T6" fmla="*/ 183 w 236"/>
                  <a:gd name="T7" fmla="*/ 179 h 233"/>
                  <a:gd name="T8" fmla="*/ 183 w 236"/>
                  <a:gd name="T9" fmla="*/ 179 h 233"/>
                  <a:gd name="T10" fmla="*/ 184 w 236"/>
                  <a:gd name="T11" fmla="*/ 178 h 233"/>
                  <a:gd name="T12" fmla="*/ 185 w 236"/>
                  <a:gd name="T13" fmla="*/ 178 h 233"/>
                  <a:gd name="T14" fmla="*/ 185 w 236"/>
                  <a:gd name="T15" fmla="*/ 178 h 233"/>
                  <a:gd name="T16" fmla="*/ 185 w 236"/>
                  <a:gd name="T17" fmla="*/ 178 h 233"/>
                  <a:gd name="T18" fmla="*/ 185 w 236"/>
                  <a:gd name="T19" fmla="*/ 177 h 233"/>
                  <a:gd name="T20" fmla="*/ 186 w 236"/>
                  <a:gd name="T21" fmla="*/ 177 h 233"/>
                  <a:gd name="T22" fmla="*/ 186 w 236"/>
                  <a:gd name="T23" fmla="*/ 177 h 233"/>
                  <a:gd name="T24" fmla="*/ 186 w 236"/>
                  <a:gd name="T25" fmla="*/ 176 h 233"/>
                  <a:gd name="T26" fmla="*/ 186 w 236"/>
                  <a:gd name="T27" fmla="*/ 176 h 233"/>
                  <a:gd name="T28" fmla="*/ 187 w 236"/>
                  <a:gd name="T29" fmla="*/ 176 h 233"/>
                  <a:gd name="T30" fmla="*/ 52 w 236"/>
                  <a:gd name="T31" fmla="*/ 115 h 233"/>
                  <a:gd name="T32" fmla="*/ 51 w 236"/>
                  <a:gd name="T33" fmla="*/ 114 h 233"/>
                  <a:gd name="T34" fmla="*/ 51 w 236"/>
                  <a:gd name="T35" fmla="*/ 114 h 233"/>
                  <a:gd name="T36" fmla="*/ 51 w 236"/>
                  <a:gd name="T37" fmla="*/ 114 h 233"/>
                  <a:gd name="T38" fmla="*/ 51 w 236"/>
                  <a:gd name="T39" fmla="*/ 114 h 233"/>
                  <a:gd name="T40" fmla="*/ 50 w 236"/>
                  <a:gd name="T41" fmla="*/ 113 h 233"/>
                  <a:gd name="T42" fmla="*/ 50 w 236"/>
                  <a:gd name="T43" fmla="*/ 113 h 233"/>
                  <a:gd name="T44" fmla="*/ 50 w 236"/>
                  <a:gd name="T45" fmla="*/ 113 h 233"/>
                  <a:gd name="T46" fmla="*/ 50 w 236"/>
                  <a:gd name="T47" fmla="*/ 112 h 233"/>
                  <a:gd name="T48" fmla="*/ 49 w 236"/>
                  <a:gd name="T49" fmla="*/ 112 h 233"/>
                  <a:gd name="T50" fmla="*/ 49 w 236"/>
                  <a:gd name="T51" fmla="*/ 112 h 233"/>
                  <a:gd name="T52" fmla="*/ 49 w 236"/>
                  <a:gd name="T53" fmla="*/ 112 h 233"/>
                  <a:gd name="T54" fmla="*/ 48 w 236"/>
                  <a:gd name="T55" fmla="*/ 111 h 233"/>
                  <a:gd name="T56" fmla="*/ 48 w 236"/>
                  <a:gd name="T57" fmla="*/ 111 h 233"/>
                  <a:gd name="T58" fmla="*/ 48 w 236"/>
                  <a:gd name="T59" fmla="*/ 111 h 233"/>
                  <a:gd name="T60" fmla="*/ 48 w 236"/>
                  <a:gd name="T61" fmla="*/ 110 h 233"/>
                  <a:gd name="T62" fmla="*/ 48 w 236"/>
                  <a:gd name="T63" fmla="*/ 110 h 233"/>
                  <a:gd name="T64" fmla="*/ 47 w 236"/>
                  <a:gd name="T65" fmla="*/ 110 h 233"/>
                  <a:gd name="T66" fmla="*/ 47 w 236"/>
                  <a:gd name="T67" fmla="*/ 109 h 233"/>
                  <a:gd name="T68" fmla="*/ 47 w 236"/>
                  <a:gd name="T69" fmla="*/ 109 h 233"/>
                  <a:gd name="T70" fmla="*/ 47 w 236"/>
                  <a:gd name="T71" fmla="*/ 109 h 233"/>
                  <a:gd name="T72" fmla="*/ 46 w 236"/>
                  <a:gd name="T73" fmla="*/ 108 h 233"/>
                  <a:gd name="T74" fmla="*/ 46 w 236"/>
                  <a:gd name="T75" fmla="*/ 107 h 233"/>
                  <a:gd name="T76" fmla="*/ 46 w 236"/>
                  <a:gd name="T77" fmla="*/ 107 h 233"/>
                  <a:gd name="T78" fmla="*/ 45 w 236"/>
                  <a:gd name="T79" fmla="*/ 107 h 233"/>
                  <a:gd name="T80" fmla="*/ 45 w 236"/>
                  <a:gd name="T81" fmla="*/ 106 h 233"/>
                  <a:gd name="T82" fmla="*/ 45 w 236"/>
                  <a:gd name="T83" fmla="*/ 106 h 233"/>
                  <a:gd name="T84" fmla="*/ 45 w 236"/>
                  <a:gd name="T85" fmla="*/ 106 h 233"/>
                  <a:gd name="T86" fmla="*/ 210 w 236"/>
                  <a:gd name="T87" fmla="*/ 89 h 233"/>
                  <a:gd name="T88" fmla="*/ 210 w 236"/>
                  <a:gd name="T89" fmla="*/ 89 h 233"/>
                  <a:gd name="T90" fmla="*/ 210 w 236"/>
                  <a:gd name="T91" fmla="*/ 89 h 233"/>
                  <a:gd name="T92" fmla="*/ 111 w 236"/>
                  <a:gd name="T93" fmla="*/ 11 h 233"/>
                  <a:gd name="T94" fmla="*/ 182 w 236"/>
                  <a:gd name="T95" fmla="*/ 116 h 233"/>
                  <a:gd name="T96" fmla="*/ 138 w 236"/>
                  <a:gd name="T97" fmla="*/ 29 h 233"/>
                  <a:gd name="T98" fmla="*/ 109 w 236"/>
                  <a:gd name="T99" fmla="*/ 2 h 233"/>
                  <a:gd name="T100" fmla="*/ 2 w 236"/>
                  <a:gd name="T101" fmla="*/ 62 h 233"/>
                  <a:gd name="T102" fmla="*/ 90 w 236"/>
                  <a:gd name="T103" fmla="*/ 208 h 233"/>
                  <a:gd name="T104" fmla="*/ 211 w 236"/>
                  <a:gd name="T105" fmla="*/ 89 h 233"/>
                  <a:gd name="T106" fmla="*/ 192 w 236"/>
                  <a:gd name="T107" fmla="*/ 179 h 233"/>
                  <a:gd name="T108" fmla="*/ 176 w 236"/>
                  <a:gd name="T109" fmla="*/ 187 h 233"/>
                  <a:gd name="T110" fmla="*/ 46 w 236"/>
                  <a:gd name="T111" fmla="*/ 57 h 233"/>
                  <a:gd name="T112" fmla="*/ 43 w 236"/>
                  <a:gd name="T113" fmla="*/ 9 h 233"/>
                  <a:gd name="T114" fmla="*/ 74 w 236"/>
                  <a:gd name="T115" fmla="*/ 26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36" h="233">
                    <a:moveTo>
                      <a:pt x="118" y="181"/>
                    </a:moveTo>
                    <a:cubicBezTo>
                      <a:pt x="123" y="186"/>
                      <a:pt x="129" y="189"/>
                      <a:pt x="135" y="191"/>
                    </a:cubicBezTo>
                    <a:cubicBezTo>
                      <a:pt x="129" y="189"/>
                      <a:pt x="123" y="186"/>
                      <a:pt x="118" y="181"/>
                    </a:cubicBezTo>
                    <a:moveTo>
                      <a:pt x="182" y="180"/>
                    </a:moveTo>
                    <a:cubicBezTo>
                      <a:pt x="182" y="180"/>
                      <a:pt x="182" y="180"/>
                      <a:pt x="182" y="180"/>
                    </a:cubicBezTo>
                    <a:cubicBezTo>
                      <a:pt x="182" y="180"/>
                      <a:pt x="182" y="180"/>
                      <a:pt x="182" y="180"/>
                    </a:cubicBezTo>
                    <a:moveTo>
                      <a:pt x="183" y="180"/>
                    </a:moveTo>
                    <a:cubicBezTo>
                      <a:pt x="183" y="180"/>
                      <a:pt x="183" y="180"/>
                      <a:pt x="183" y="180"/>
                    </a:cubicBezTo>
                    <a:cubicBezTo>
                      <a:pt x="183" y="180"/>
                      <a:pt x="183" y="180"/>
                      <a:pt x="183" y="180"/>
                    </a:cubicBezTo>
                    <a:moveTo>
                      <a:pt x="183" y="180"/>
                    </a:moveTo>
                    <a:cubicBezTo>
                      <a:pt x="183" y="180"/>
                      <a:pt x="183" y="180"/>
                      <a:pt x="183" y="180"/>
                    </a:cubicBezTo>
                    <a:cubicBezTo>
                      <a:pt x="183" y="180"/>
                      <a:pt x="183" y="180"/>
                      <a:pt x="183" y="180"/>
                    </a:cubicBezTo>
                    <a:moveTo>
                      <a:pt x="183" y="180"/>
                    </a:moveTo>
                    <a:cubicBezTo>
                      <a:pt x="183" y="180"/>
                      <a:pt x="183" y="180"/>
                      <a:pt x="183" y="180"/>
                    </a:cubicBezTo>
                    <a:cubicBezTo>
                      <a:pt x="183" y="180"/>
                      <a:pt x="183" y="180"/>
                      <a:pt x="183" y="180"/>
                    </a:cubicBezTo>
                    <a:moveTo>
                      <a:pt x="183" y="179"/>
                    </a:moveTo>
                    <a:cubicBezTo>
                      <a:pt x="183" y="179"/>
                      <a:pt x="183" y="179"/>
                      <a:pt x="183" y="179"/>
                    </a:cubicBezTo>
                    <a:cubicBezTo>
                      <a:pt x="183" y="179"/>
                      <a:pt x="183" y="179"/>
                      <a:pt x="183" y="179"/>
                    </a:cubicBezTo>
                    <a:moveTo>
                      <a:pt x="184" y="179"/>
                    </a:moveTo>
                    <a:cubicBezTo>
                      <a:pt x="184" y="179"/>
                      <a:pt x="184" y="179"/>
                      <a:pt x="183" y="179"/>
                    </a:cubicBezTo>
                    <a:cubicBezTo>
                      <a:pt x="184" y="179"/>
                      <a:pt x="184" y="179"/>
                      <a:pt x="184" y="179"/>
                    </a:cubicBezTo>
                    <a:moveTo>
                      <a:pt x="184" y="178"/>
                    </a:moveTo>
                    <a:cubicBezTo>
                      <a:pt x="184" y="179"/>
                      <a:pt x="184" y="179"/>
                      <a:pt x="184" y="179"/>
                    </a:cubicBezTo>
                    <a:cubicBezTo>
                      <a:pt x="184" y="179"/>
                      <a:pt x="184" y="179"/>
                      <a:pt x="184" y="178"/>
                    </a:cubicBezTo>
                    <a:moveTo>
                      <a:pt x="184" y="178"/>
                    </a:moveTo>
                    <a:cubicBezTo>
                      <a:pt x="184" y="178"/>
                      <a:pt x="184" y="178"/>
                      <a:pt x="184" y="178"/>
                    </a:cubicBezTo>
                    <a:cubicBezTo>
                      <a:pt x="184" y="178"/>
                      <a:pt x="184" y="178"/>
                      <a:pt x="184" y="178"/>
                    </a:cubicBezTo>
                    <a:moveTo>
                      <a:pt x="185" y="178"/>
                    </a:moveTo>
                    <a:cubicBezTo>
                      <a:pt x="184" y="178"/>
                      <a:pt x="184" y="178"/>
                      <a:pt x="184" y="178"/>
                    </a:cubicBezTo>
                    <a:cubicBezTo>
                      <a:pt x="184" y="178"/>
                      <a:pt x="184" y="178"/>
                      <a:pt x="185" y="178"/>
                    </a:cubicBezTo>
                    <a:moveTo>
                      <a:pt x="185" y="178"/>
                    </a:moveTo>
                    <a:cubicBezTo>
                      <a:pt x="185" y="178"/>
                      <a:pt x="185" y="178"/>
                      <a:pt x="185" y="178"/>
                    </a:cubicBezTo>
                    <a:cubicBezTo>
                      <a:pt x="185" y="178"/>
                      <a:pt x="185" y="178"/>
                      <a:pt x="185" y="178"/>
                    </a:cubicBezTo>
                    <a:moveTo>
                      <a:pt x="185" y="178"/>
                    </a:moveTo>
                    <a:cubicBezTo>
                      <a:pt x="185" y="178"/>
                      <a:pt x="185" y="178"/>
                      <a:pt x="185" y="178"/>
                    </a:cubicBezTo>
                    <a:cubicBezTo>
                      <a:pt x="185" y="178"/>
                      <a:pt x="185" y="178"/>
                      <a:pt x="185" y="178"/>
                    </a:cubicBezTo>
                    <a:moveTo>
                      <a:pt x="185" y="177"/>
                    </a:moveTo>
                    <a:cubicBezTo>
                      <a:pt x="185" y="177"/>
                      <a:pt x="185" y="177"/>
                      <a:pt x="185" y="177"/>
                    </a:cubicBezTo>
                    <a:cubicBezTo>
                      <a:pt x="185" y="177"/>
                      <a:pt x="185" y="177"/>
                      <a:pt x="185" y="177"/>
                    </a:cubicBezTo>
                    <a:moveTo>
                      <a:pt x="185" y="177"/>
                    </a:moveTo>
                    <a:cubicBezTo>
                      <a:pt x="185" y="177"/>
                      <a:pt x="185" y="177"/>
                      <a:pt x="185" y="177"/>
                    </a:cubicBezTo>
                    <a:cubicBezTo>
                      <a:pt x="185" y="177"/>
                      <a:pt x="185" y="177"/>
                      <a:pt x="185" y="177"/>
                    </a:cubicBezTo>
                    <a:moveTo>
                      <a:pt x="186" y="177"/>
                    </a:moveTo>
                    <a:cubicBezTo>
                      <a:pt x="186" y="177"/>
                      <a:pt x="186" y="177"/>
                      <a:pt x="186" y="177"/>
                    </a:cubicBezTo>
                    <a:cubicBezTo>
                      <a:pt x="186" y="177"/>
                      <a:pt x="186" y="177"/>
                      <a:pt x="186" y="177"/>
                    </a:cubicBezTo>
                    <a:moveTo>
                      <a:pt x="186" y="177"/>
                    </a:moveTo>
                    <a:cubicBezTo>
                      <a:pt x="186" y="177"/>
                      <a:pt x="186" y="177"/>
                      <a:pt x="186" y="177"/>
                    </a:cubicBezTo>
                    <a:cubicBezTo>
                      <a:pt x="186" y="177"/>
                      <a:pt x="186" y="177"/>
                      <a:pt x="186" y="177"/>
                    </a:cubicBezTo>
                    <a:moveTo>
                      <a:pt x="186" y="176"/>
                    </a:moveTo>
                    <a:cubicBezTo>
                      <a:pt x="186" y="176"/>
                      <a:pt x="186" y="176"/>
                      <a:pt x="186" y="176"/>
                    </a:cubicBezTo>
                    <a:cubicBezTo>
                      <a:pt x="186" y="176"/>
                      <a:pt x="186" y="176"/>
                      <a:pt x="186" y="176"/>
                    </a:cubicBezTo>
                    <a:moveTo>
                      <a:pt x="186" y="176"/>
                    </a:moveTo>
                    <a:cubicBezTo>
                      <a:pt x="186" y="176"/>
                      <a:pt x="186" y="176"/>
                      <a:pt x="186" y="176"/>
                    </a:cubicBezTo>
                    <a:cubicBezTo>
                      <a:pt x="186" y="176"/>
                      <a:pt x="186" y="176"/>
                      <a:pt x="186" y="176"/>
                    </a:cubicBezTo>
                    <a:moveTo>
                      <a:pt x="186" y="176"/>
                    </a:moveTo>
                    <a:cubicBezTo>
                      <a:pt x="186" y="176"/>
                      <a:pt x="186" y="176"/>
                      <a:pt x="186" y="176"/>
                    </a:cubicBezTo>
                    <a:cubicBezTo>
                      <a:pt x="186" y="176"/>
                      <a:pt x="186" y="176"/>
                      <a:pt x="186" y="176"/>
                    </a:cubicBezTo>
                    <a:moveTo>
                      <a:pt x="187" y="176"/>
                    </a:moveTo>
                    <a:cubicBezTo>
                      <a:pt x="187" y="176"/>
                      <a:pt x="186" y="176"/>
                      <a:pt x="186" y="176"/>
                    </a:cubicBezTo>
                    <a:cubicBezTo>
                      <a:pt x="186" y="176"/>
                      <a:pt x="187" y="176"/>
                      <a:pt x="187" y="176"/>
                    </a:cubicBezTo>
                    <a:moveTo>
                      <a:pt x="52" y="115"/>
                    </a:moveTo>
                    <a:cubicBezTo>
                      <a:pt x="52" y="115"/>
                      <a:pt x="52" y="115"/>
                      <a:pt x="52" y="115"/>
                    </a:cubicBezTo>
                    <a:cubicBezTo>
                      <a:pt x="52" y="115"/>
                      <a:pt x="52" y="115"/>
                      <a:pt x="52" y="115"/>
                    </a:cubicBezTo>
                    <a:moveTo>
                      <a:pt x="52" y="115"/>
                    </a:moveTo>
                    <a:cubicBezTo>
                      <a:pt x="52" y="115"/>
                      <a:pt x="52" y="115"/>
                      <a:pt x="52" y="115"/>
                    </a:cubicBezTo>
                    <a:cubicBezTo>
                      <a:pt x="52" y="115"/>
                      <a:pt x="52" y="115"/>
                      <a:pt x="52" y="115"/>
                    </a:cubicBezTo>
                    <a:moveTo>
                      <a:pt x="51" y="114"/>
                    </a:moveTo>
                    <a:cubicBezTo>
                      <a:pt x="51" y="114"/>
                      <a:pt x="51" y="114"/>
                      <a:pt x="51" y="114"/>
                    </a:cubicBezTo>
                    <a:cubicBezTo>
                      <a:pt x="51" y="114"/>
                      <a:pt x="51" y="114"/>
                      <a:pt x="51" y="114"/>
                    </a:cubicBezTo>
                    <a:moveTo>
                      <a:pt x="51" y="114"/>
                    </a:moveTo>
                    <a:cubicBezTo>
                      <a:pt x="51" y="114"/>
                      <a:pt x="51" y="114"/>
                      <a:pt x="51" y="114"/>
                    </a:cubicBezTo>
                    <a:cubicBezTo>
                      <a:pt x="51" y="114"/>
                      <a:pt x="51" y="114"/>
                      <a:pt x="51" y="114"/>
                    </a:cubicBezTo>
                    <a:moveTo>
                      <a:pt x="51" y="114"/>
                    </a:moveTo>
                    <a:cubicBezTo>
                      <a:pt x="51" y="114"/>
                      <a:pt x="51" y="114"/>
                      <a:pt x="51" y="114"/>
                    </a:cubicBezTo>
                    <a:cubicBezTo>
                      <a:pt x="51" y="114"/>
                      <a:pt x="51" y="114"/>
                      <a:pt x="51" y="114"/>
                    </a:cubicBezTo>
                    <a:moveTo>
                      <a:pt x="51" y="114"/>
                    </a:moveTo>
                    <a:cubicBezTo>
                      <a:pt x="51" y="114"/>
                      <a:pt x="51" y="114"/>
                      <a:pt x="51" y="114"/>
                    </a:cubicBezTo>
                    <a:cubicBezTo>
                      <a:pt x="51" y="114"/>
                      <a:pt x="51" y="114"/>
                      <a:pt x="51" y="114"/>
                    </a:cubicBezTo>
                    <a:moveTo>
                      <a:pt x="51" y="114"/>
                    </a:moveTo>
                    <a:cubicBezTo>
                      <a:pt x="51" y="114"/>
                      <a:pt x="51" y="114"/>
                      <a:pt x="51" y="114"/>
                    </a:cubicBezTo>
                    <a:cubicBezTo>
                      <a:pt x="51" y="114"/>
                      <a:pt x="51" y="114"/>
                      <a:pt x="51" y="114"/>
                    </a:cubicBezTo>
                    <a:moveTo>
                      <a:pt x="50" y="113"/>
                    </a:moveTo>
                    <a:cubicBezTo>
                      <a:pt x="50" y="113"/>
                      <a:pt x="50" y="113"/>
                      <a:pt x="50" y="113"/>
                    </a:cubicBezTo>
                    <a:cubicBezTo>
                      <a:pt x="50" y="113"/>
                      <a:pt x="50" y="113"/>
                      <a:pt x="50" y="113"/>
                    </a:cubicBezTo>
                    <a:moveTo>
                      <a:pt x="50" y="113"/>
                    </a:moveTo>
                    <a:cubicBezTo>
                      <a:pt x="50" y="113"/>
                      <a:pt x="50" y="113"/>
                      <a:pt x="50" y="113"/>
                    </a:cubicBezTo>
                    <a:cubicBezTo>
                      <a:pt x="50" y="113"/>
                      <a:pt x="50" y="113"/>
                      <a:pt x="50" y="113"/>
                    </a:cubicBezTo>
                    <a:moveTo>
                      <a:pt x="50" y="113"/>
                    </a:moveTo>
                    <a:cubicBezTo>
                      <a:pt x="50" y="113"/>
                      <a:pt x="50" y="113"/>
                      <a:pt x="50" y="113"/>
                    </a:cubicBezTo>
                    <a:cubicBezTo>
                      <a:pt x="50" y="113"/>
                      <a:pt x="50" y="113"/>
                      <a:pt x="50" y="113"/>
                    </a:cubicBezTo>
                    <a:moveTo>
                      <a:pt x="50" y="113"/>
                    </a:moveTo>
                    <a:cubicBezTo>
                      <a:pt x="50" y="113"/>
                      <a:pt x="50" y="113"/>
                      <a:pt x="50" y="113"/>
                    </a:cubicBezTo>
                    <a:cubicBezTo>
                      <a:pt x="50" y="113"/>
                      <a:pt x="50" y="113"/>
                      <a:pt x="50" y="113"/>
                    </a:cubicBezTo>
                    <a:moveTo>
                      <a:pt x="50" y="112"/>
                    </a:moveTo>
                    <a:cubicBezTo>
                      <a:pt x="50" y="113"/>
                      <a:pt x="50" y="113"/>
                      <a:pt x="50" y="113"/>
                    </a:cubicBezTo>
                    <a:cubicBezTo>
                      <a:pt x="50" y="113"/>
                      <a:pt x="50" y="113"/>
                      <a:pt x="50" y="112"/>
                    </a:cubicBezTo>
                    <a:moveTo>
                      <a:pt x="49" y="112"/>
                    </a:moveTo>
                    <a:cubicBezTo>
                      <a:pt x="49" y="112"/>
                      <a:pt x="50" y="112"/>
                      <a:pt x="50" y="112"/>
                    </a:cubicBezTo>
                    <a:cubicBezTo>
                      <a:pt x="50" y="112"/>
                      <a:pt x="49" y="112"/>
                      <a:pt x="49" y="112"/>
                    </a:cubicBezTo>
                    <a:moveTo>
                      <a:pt x="49" y="112"/>
                    </a:moveTo>
                    <a:cubicBezTo>
                      <a:pt x="49" y="112"/>
                      <a:pt x="49" y="112"/>
                      <a:pt x="49" y="112"/>
                    </a:cubicBezTo>
                    <a:cubicBezTo>
                      <a:pt x="49" y="112"/>
                      <a:pt x="49" y="112"/>
                      <a:pt x="49" y="112"/>
                    </a:cubicBezTo>
                    <a:moveTo>
                      <a:pt x="49" y="112"/>
                    </a:moveTo>
                    <a:cubicBezTo>
                      <a:pt x="49" y="112"/>
                      <a:pt x="49" y="112"/>
                      <a:pt x="49" y="112"/>
                    </a:cubicBezTo>
                    <a:cubicBezTo>
                      <a:pt x="49" y="112"/>
                      <a:pt x="49" y="112"/>
                      <a:pt x="49" y="112"/>
                    </a:cubicBezTo>
                    <a:moveTo>
                      <a:pt x="49" y="112"/>
                    </a:moveTo>
                    <a:cubicBezTo>
                      <a:pt x="49" y="112"/>
                      <a:pt x="49" y="112"/>
                      <a:pt x="49" y="112"/>
                    </a:cubicBezTo>
                    <a:cubicBezTo>
                      <a:pt x="49" y="112"/>
                      <a:pt x="49" y="112"/>
                      <a:pt x="49" y="112"/>
                    </a:cubicBezTo>
                    <a:moveTo>
                      <a:pt x="49" y="111"/>
                    </a:moveTo>
                    <a:cubicBezTo>
                      <a:pt x="49" y="111"/>
                      <a:pt x="49" y="111"/>
                      <a:pt x="49" y="111"/>
                    </a:cubicBezTo>
                    <a:cubicBezTo>
                      <a:pt x="49" y="111"/>
                      <a:pt x="49" y="111"/>
                      <a:pt x="49" y="111"/>
                    </a:cubicBezTo>
                    <a:moveTo>
                      <a:pt x="48" y="111"/>
                    </a:moveTo>
                    <a:cubicBezTo>
                      <a:pt x="49" y="111"/>
                      <a:pt x="49" y="111"/>
                      <a:pt x="49" y="111"/>
                    </a:cubicBezTo>
                    <a:cubicBezTo>
                      <a:pt x="49" y="111"/>
                      <a:pt x="49" y="111"/>
                      <a:pt x="48" y="111"/>
                    </a:cubicBezTo>
                    <a:moveTo>
                      <a:pt x="48" y="111"/>
                    </a:moveTo>
                    <a:cubicBezTo>
                      <a:pt x="48" y="111"/>
                      <a:pt x="48" y="111"/>
                      <a:pt x="48" y="111"/>
                    </a:cubicBezTo>
                    <a:cubicBezTo>
                      <a:pt x="48" y="111"/>
                      <a:pt x="48" y="111"/>
                      <a:pt x="48" y="111"/>
                    </a:cubicBezTo>
                    <a:moveTo>
                      <a:pt x="48" y="111"/>
                    </a:moveTo>
                    <a:cubicBezTo>
                      <a:pt x="48" y="111"/>
                      <a:pt x="48" y="111"/>
                      <a:pt x="48" y="111"/>
                    </a:cubicBezTo>
                    <a:cubicBezTo>
                      <a:pt x="48" y="111"/>
                      <a:pt x="48" y="111"/>
                      <a:pt x="48" y="111"/>
                    </a:cubicBezTo>
                    <a:moveTo>
                      <a:pt x="48" y="110"/>
                    </a:moveTo>
                    <a:cubicBezTo>
                      <a:pt x="48" y="110"/>
                      <a:pt x="48" y="110"/>
                      <a:pt x="48" y="111"/>
                    </a:cubicBezTo>
                    <a:cubicBezTo>
                      <a:pt x="48" y="110"/>
                      <a:pt x="48" y="110"/>
                      <a:pt x="48" y="110"/>
                    </a:cubicBezTo>
                    <a:moveTo>
                      <a:pt x="48" y="110"/>
                    </a:moveTo>
                    <a:cubicBezTo>
                      <a:pt x="48" y="110"/>
                      <a:pt x="48" y="110"/>
                      <a:pt x="48" y="110"/>
                    </a:cubicBezTo>
                    <a:cubicBezTo>
                      <a:pt x="48" y="110"/>
                      <a:pt x="48" y="110"/>
                      <a:pt x="48" y="110"/>
                    </a:cubicBezTo>
                    <a:moveTo>
                      <a:pt x="48" y="110"/>
                    </a:moveTo>
                    <a:cubicBezTo>
                      <a:pt x="48" y="110"/>
                      <a:pt x="48" y="110"/>
                      <a:pt x="48" y="110"/>
                    </a:cubicBezTo>
                    <a:cubicBezTo>
                      <a:pt x="48" y="110"/>
                      <a:pt x="48" y="110"/>
                      <a:pt x="48" y="110"/>
                    </a:cubicBezTo>
                    <a:moveTo>
                      <a:pt x="47" y="110"/>
                    </a:moveTo>
                    <a:cubicBezTo>
                      <a:pt x="47" y="110"/>
                      <a:pt x="48" y="110"/>
                      <a:pt x="48" y="110"/>
                    </a:cubicBezTo>
                    <a:cubicBezTo>
                      <a:pt x="48" y="110"/>
                      <a:pt x="47" y="110"/>
                      <a:pt x="47" y="110"/>
                    </a:cubicBezTo>
                    <a:moveTo>
                      <a:pt x="47" y="110"/>
                    </a:moveTo>
                    <a:cubicBezTo>
                      <a:pt x="47" y="110"/>
                      <a:pt x="47" y="110"/>
                      <a:pt x="47" y="110"/>
                    </a:cubicBezTo>
                    <a:cubicBezTo>
                      <a:pt x="47" y="110"/>
                      <a:pt x="47" y="110"/>
                      <a:pt x="47" y="110"/>
                    </a:cubicBezTo>
                    <a:moveTo>
                      <a:pt x="47" y="109"/>
                    </a:moveTo>
                    <a:cubicBezTo>
                      <a:pt x="47" y="109"/>
                      <a:pt x="47" y="109"/>
                      <a:pt x="47" y="109"/>
                    </a:cubicBezTo>
                    <a:cubicBezTo>
                      <a:pt x="47" y="109"/>
                      <a:pt x="47" y="109"/>
                      <a:pt x="47" y="109"/>
                    </a:cubicBezTo>
                    <a:moveTo>
                      <a:pt x="47" y="109"/>
                    </a:moveTo>
                    <a:cubicBezTo>
                      <a:pt x="47" y="109"/>
                      <a:pt x="47" y="109"/>
                      <a:pt x="47" y="109"/>
                    </a:cubicBezTo>
                    <a:cubicBezTo>
                      <a:pt x="47" y="109"/>
                      <a:pt x="47" y="109"/>
                      <a:pt x="47" y="109"/>
                    </a:cubicBezTo>
                    <a:moveTo>
                      <a:pt x="47" y="109"/>
                    </a:moveTo>
                    <a:cubicBezTo>
                      <a:pt x="47" y="109"/>
                      <a:pt x="47" y="109"/>
                      <a:pt x="47" y="109"/>
                    </a:cubicBezTo>
                    <a:cubicBezTo>
                      <a:pt x="47" y="109"/>
                      <a:pt x="47" y="109"/>
                      <a:pt x="47" y="109"/>
                    </a:cubicBezTo>
                    <a:moveTo>
                      <a:pt x="47" y="109"/>
                    </a:moveTo>
                    <a:cubicBezTo>
                      <a:pt x="47" y="109"/>
                      <a:pt x="47" y="109"/>
                      <a:pt x="47" y="109"/>
                    </a:cubicBezTo>
                    <a:cubicBezTo>
                      <a:pt x="47" y="109"/>
                      <a:pt x="47" y="109"/>
                      <a:pt x="47" y="109"/>
                    </a:cubicBezTo>
                    <a:moveTo>
                      <a:pt x="46" y="108"/>
                    </a:moveTo>
                    <a:cubicBezTo>
                      <a:pt x="46" y="108"/>
                      <a:pt x="46" y="108"/>
                      <a:pt x="46" y="108"/>
                    </a:cubicBezTo>
                    <a:cubicBezTo>
                      <a:pt x="46" y="108"/>
                      <a:pt x="46" y="108"/>
                      <a:pt x="46" y="108"/>
                    </a:cubicBezTo>
                    <a:moveTo>
                      <a:pt x="46" y="107"/>
                    </a:moveTo>
                    <a:cubicBezTo>
                      <a:pt x="46" y="107"/>
                      <a:pt x="46" y="107"/>
                      <a:pt x="46" y="107"/>
                    </a:cubicBezTo>
                    <a:cubicBezTo>
                      <a:pt x="46" y="107"/>
                      <a:pt x="46" y="107"/>
                      <a:pt x="46" y="107"/>
                    </a:cubicBezTo>
                    <a:moveTo>
                      <a:pt x="46" y="107"/>
                    </a:moveTo>
                    <a:cubicBezTo>
                      <a:pt x="46" y="107"/>
                      <a:pt x="46" y="107"/>
                      <a:pt x="46" y="107"/>
                    </a:cubicBezTo>
                    <a:cubicBezTo>
                      <a:pt x="46" y="107"/>
                      <a:pt x="46" y="107"/>
                      <a:pt x="46" y="107"/>
                    </a:cubicBezTo>
                    <a:moveTo>
                      <a:pt x="46" y="107"/>
                    </a:moveTo>
                    <a:cubicBezTo>
                      <a:pt x="46" y="107"/>
                      <a:pt x="46" y="107"/>
                      <a:pt x="46" y="107"/>
                    </a:cubicBezTo>
                    <a:cubicBezTo>
                      <a:pt x="46" y="107"/>
                      <a:pt x="46" y="107"/>
                      <a:pt x="46" y="107"/>
                    </a:cubicBezTo>
                    <a:moveTo>
                      <a:pt x="45" y="107"/>
                    </a:moveTo>
                    <a:cubicBezTo>
                      <a:pt x="45" y="107"/>
                      <a:pt x="45" y="107"/>
                      <a:pt x="45" y="107"/>
                    </a:cubicBezTo>
                    <a:cubicBezTo>
                      <a:pt x="45" y="107"/>
                      <a:pt x="45" y="107"/>
                      <a:pt x="45" y="107"/>
                    </a:cubicBezTo>
                    <a:moveTo>
                      <a:pt x="45" y="106"/>
                    </a:moveTo>
                    <a:cubicBezTo>
                      <a:pt x="45" y="106"/>
                      <a:pt x="45" y="106"/>
                      <a:pt x="45" y="106"/>
                    </a:cubicBezTo>
                    <a:cubicBezTo>
                      <a:pt x="45" y="106"/>
                      <a:pt x="45" y="106"/>
                      <a:pt x="45" y="106"/>
                    </a:cubicBezTo>
                    <a:moveTo>
                      <a:pt x="45" y="106"/>
                    </a:moveTo>
                    <a:cubicBezTo>
                      <a:pt x="45" y="106"/>
                      <a:pt x="45" y="106"/>
                      <a:pt x="45" y="106"/>
                    </a:cubicBezTo>
                    <a:cubicBezTo>
                      <a:pt x="45" y="106"/>
                      <a:pt x="45" y="106"/>
                      <a:pt x="45" y="106"/>
                    </a:cubicBezTo>
                    <a:cubicBezTo>
                      <a:pt x="45" y="106"/>
                      <a:pt x="45" y="106"/>
                      <a:pt x="45" y="106"/>
                    </a:cubicBezTo>
                    <a:moveTo>
                      <a:pt x="45" y="106"/>
                    </a:moveTo>
                    <a:cubicBezTo>
                      <a:pt x="45" y="106"/>
                      <a:pt x="45" y="106"/>
                      <a:pt x="45" y="106"/>
                    </a:cubicBezTo>
                    <a:cubicBezTo>
                      <a:pt x="45" y="106"/>
                      <a:pt x="45" y="106"/>
                      <a:pt x="45" y="106"/>
                    </a:cubicBezTo>
                    <a:moveTo>
                      <a:pt x="45" y="106"/>
                    </a:moveTo>
                    <a:cubicBezTo>
                      <a:pt x="45" y="106"/>
                      <a:pt x="45" y="106"/>
                      <a:pt x="45" y="106"/>
                    </a:cubicBezTo>
                    <a:cubicBezTo>
                      <a:pt x="45" y="106"/>
                      <a:pt x="45" y="106"/>
                      <a:pt x="45" y="106"/>
                    </a:cubicBezTo>
                    <a:moveTo>
                      <a:pt x="210" y="89"/>
                    </a:moveTo>
                    <a:cubicBezTo>
                      <a:pt x="210" y="89"/>
                      <a:pt x="211" y="89"/>
                      <a:pt x="211" y="89"/>
                    </a:cubicBezTo>
                    <a:cubicBezTo>
                      <a:pt x="211" y="89"/>
                      <a:pt x="210" y="89"/>
                      <a:pt x="210" y="89"/>
                    </a:cubicBezTo>
                    <a:moveTo>
                      <a:pt x="210" y="89"/>
                    </a:moveTo>
                    <a:cubicBezTo>
                      <a:pt x="210" y="89"/>
                      <a:pt x="210" y="89"/>
                      <a:pt x="210" y="89"/>
                    </a:cubicBezTo>
                    <a:cubicBezTo>
                      <a:pt x="210" y="89"/>
                      <a:pt x="210" y="89"/>
                      <a:pt x="210" y="89"/>
                    </a:cubicBezTo>
                    <a:moveTo>
                      <a:pt x="210" y="89"/>
                    </a:moveTo>
                    <a:cubicBezTo>
                      <a:pt x="210" y="89"/>
                      <a:pt x="210" y="89"/>
                      <a:pt x="210" y="89"/>
                    </a:cubicBezTo>
                    <a:cubicBezTo>
                      <a:pt x="210" y="89"/>
                      <a:pt x="210" y="89"/>
                      <a:pt x="210" y="89"/>
                    </a:cubicBezTo>
                    <a:moveTo>
                      <a:pt x="210" y="88"/>
                    </a:moveTo>
                    <a:cubicBezTo>
                      <a:pt x="210" y="88"/>
                      <a:pt x="210" y="89"/>
                      <a:pt x="210" y="89"/>
                    </a:cubicBezTo>
                    <a:cubicBezTo>
                      <a:pt x="210" y="89"/>
                      <a:pt x="210" y="88"/>
                      <a:pt x="210" y="88"/>
                    </a:cubicBezTo>
                    <a:moveTo>
                      <a:pt x="111" y="11"/>
                    </a:moveTo>
                    <a:cubicBezTo>
                      <a:pt x="112" y="16"/>
                      <a:pt x="112" y="21"/>
                      <a:pt x="112" y="26"/>
                    </a:cubicBezTo>
                    <a:cubicBezTo>
                      <a:pt x="112" y="32"/>
                      <a:pt x="112" y="39"/>
                      <a:pt x="110" y="45"/>
                    </a:cubicBezTo>
                    <a:cubicBezTo>
                      <a:pt x="113" y="47"/>
                      <a:pt x="115" y="48"/>
                      <a:pt x="117" y="50"/>
                    </a:cubicBezTo>
                    <a:cubicBezTo>
                      <a:pt x="182" y="116"/>
                      <a:pt x="182" y="116"/>
                      <a:pt x="182" y="116"/>
                    </a:cubicBezTo>
                    <a:cubicBezTo>
                      <a:pt x="190" y="124"/>
                      <a:pt x="194" y="133"/>
                      <a:pt x="195" y="143"/>
                    </a:cubicBezTo>
                    <a:cubicBezTo>
                      <a:pt x="228" y="154"/>
                      <a:pt x="228" y="154"/>
                      <a:pt x="228" y="154"/>
                    </a:cubicBezTo>
                    <a:cubicBezTo>
                      <a:pt x="228" y="132"/>
                      <a:pt x="220" y="111"/>
                      <a:pt x="203" y="95"/>
                    </a:cubicBezTo>
                    <a:cubicBezTo>
                      <a:pt x="138" y="29"/>
                      <a:pt x="138" y="29"/>
                      <a:pt x="138" y="29"/>
                    </a:cubicBezTo>
                    <a:cubicBezTo>
                      <a:pt x="130" y="21"/>
                      <a:pt x="121" y="15"/>
                      <a:pt x="111" y="11"/>
                    </a:cubicBezTo>
                    <a:moveTo>
                      <a:pt x="109" y="2"/>
                    </a:moveTo>
                    <a:cubicBezTo>
                      <a:pt x="109" y="2"/>
                      <a:pt x="109" y="2"/>
                      <a:pt x="109" y="2"/>
                    </a:cubicBezTo>
                    <a:cubicBezTo>
                      <a:pt x="109" y="2"/>
                      <a:pt x="109" y="2"/>
                      <a:pt x="109" y="2"/>
                    </a:cubicBezTo>
                    <a:cubicBezTo>
                      <a:pt x="109" y="2"/>
                      <a:pt x="109" y="2"/>
                      <a:pt x="109" y="2"/>
                    </a:cubicBezTo>
                    <a:moveTo>
                      <a:pt x="65" y="0"/>
                    </a:moveTo>
                    <a:cubicBezTo>
                      <a:pt x="50" y="4"/>
                      <a:pt x="36" y="11"/>
                      <a:pt x="24" y="23"/>
                    </a:cubicBezTo>
                    <a:cubicBezTo>
                      <a:pt x="13" y="34"/>
                      <a:pt x="6" y="47"/>
                      <a:pt x="2" y="62"/>
                    </a:cubicBezTo>
                    <a:cubicBezTo>
                      <a:pt x="2" y="63"/>
                      <a:pt x="2" y="65"/>
                      <a:pt x="1" y="66"/>
                    </a:cubicBezTo>
                    <a:cubicBezTo>
                      <a:pt x="0" y="71"/>
                      <a:pt x="0" y="77"/>
                      <a:pt x="0" y="83"/>
                    </a:cubicBezTo>
                    <a:cubicBezTo>
                      <a:pt x="0" y="104"/>
                      <a:pt x="8" y="126"/>
                      <a:pt x="24" y="142"/>
                    </a:cubicBezTo>
                    <a:cubicBezTo>
                      <a:pt x="90" y="208"/>
                      <a:pt x="90" y="208"/>
                      <a:pt x="90" y="208"/>
                    </a:cubicBezTo>
                    <a:cubicBezTo>
                      <a:pt x="106" y="225"/>
                      <a:pt x="128" y="233"/>
                      <a:pt x="150" y="233"/>
                    </a:cubicBezTo>
                    <a:cubicBezTo>
                      <a:pt x="172" y="233"/>
                      <a:pt x="193" y="225"/>
                      <a:pt x="210" y="208"/>
                    </a:cubicBezTo>
                    <a:cubicBezTo>
                      <a:pt x="226" y="192"/>
                      <a:pt x="234" y="170"/>
                      <a:pt x="234" y="148"/>
                    </a:cubicBezTo>
                    <a:cubicBezTo>
                      <a:pt x="234" y="127"/>
                      <a:pt x="226" y="106"/>
                      <a:pt x="211" y="89"/>
                    </a:cubicBezTo>
                    <a:cubicBezTo>
                      <a:pt x="228" y="108"/>
                      <a:pt x="236" y="132"/>
                      <a:pt x="234" y="155"/>
                    </a:cubicBezTo>
                    <a:cubicBezTo>
                      <a:pt x="234" y="155"/>
                      <a:pt x="234" y="155"/>
                      <a:pt x="234" y="155"/>
                    </a:cubicBezTo>
                    <a:cubicBezTo>
                      <a:pt x="233" y="167"/>
                      <a:pt x="230" y="179"/>
                      <a:pt x="224" y="190"/>
                    </a:cubicBezTo>
                    <a:cubicBezTo>
                      <a:pt x="211" y="181"/>
                      <a:pt x="200" y="179"/>
                      <a:pt x="192" y="179"/>
                    </a:cubicBezTo>
                    <a:cubicBezTo>
                      <a:pt x="186" y="179"/>
                      <a:pt x="182" y="181"/>
                      <a:pt x="182" y="181"/>
                    </a:cubicBezTo>
                    <a:cubicBezTo>
                      <a:pt x="182" y="181"/>
                      <a:pt x="182" y="181"/>
                      <a:pt x="182" y="181"/>
                    </a:cubicBezTo>
                    <a:cubicBezTo>
                      <a:pt x="181" y="182"/>
                      <a:pt x="180" y="183"/>
                      <a:pt x="179" y="184"/>
                    </a:cubicBezTo>
                    <a:cubicBezTo>
                      <a:pt x="178" y="185"/>
                      <a:pt x="177" y="186"/>
                      <a:pt x="176" y="187"/>
                    </a:cubicBezTo>
                    <a:cubicBezTo>
                      <a:pt x="167" y="196"/>
                      <a:pt x="155" y="200"/>
                      <a:pt x="144" y="200"/>
                    </a:cubicBezTo>
                    <a:cubicBezTo>
                      <a:pt x="132" y="200"/>
                      <a:pt x="120" y="196"/>
                      <a:pt x="111" y="187"/>
                    </a:cubicBezTo>
                    <a:cubicBezTo>
                      <a:pt x="46" y="121"/>
                      <a:pt x="46" y="121"/>
                      <a:pt x="46" y="121"/>
                    </a:cubicBezTo>
                    <a:cubicBezTo>
                      <a:pt x="28" y="103"/>
                      <a:pt x="28" y="74"/>
                      <a:pt x="46" y="57"/>
                    </a:cubicBezTo>
                    <a:cubicBezTo>
                      <a:pt x="47" y="56"/>
                      <a:pt x="48" y="55"/>
                      <a:pt x="49" y="54"/>
                    </a:cubicBezTo>
                    <a:cubicBezTo>
                      <a:pt x="50" y="53"/>
                      <a:pt x="51" y="51"/>
                      <a:pt x="52" y="50"/>
                    </a:cubicBezTo>
                    <a:cubicBezTo>
                      <a:pt x="52" y="50"/>
                      <a:pt x="52" y="50"/>
                      <a:pt x="52" y="50"/>
                    </a:cubicBezTo>
                    <a:cubicBezTo>
                      <a:pt x="52" y="49"/>
                      <a:pt x="58" y="30"/>
                      <a:pt x="43" y="9"/>
                    </a:cubicBezTo>
                    <a:cubicBezTo>
                      <a:pt x="50" y="5"/>
                      <a:pt x="57" y="2"/>
                      <a:pt x="65" y="0"/>
                    </a:cubicBezTo>
                    <a:cubicBezTo>
                      <a:pt x="73" y="11"/>
                      <a:pt x="74" y="26"/>
                      <a:pt x="70" y="39"/>
                    </a:cubicBezTo>
                    <a:cubicBezTo>
                      <a:pt x="71" y="39"/>
                      <a:pt x="71" y="39"/>
                      <a:pt x="72" y="39"/>
                    </a:cubicBezTo>
                    <a:cubicBezTo>
                      <a:pt x="73" y="35"/>
                      <a:pt x="74" y="30"/>
                      <a:pt x="74" y="26"/>
                    </a:cubicBezTo>
                    <a:cubicBezTo>
                      <a:pt x="74" y="17"/>
                      <a:pt x="71" y="8"/>
                      <a:pt x="65" y="0"/>
                    </a:cubicBezTo>
                  </a:path>
                </a:pathLst>
              </a:custGeom>
              <a:solidFill>
                <a:srgbClr val="D0E4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3" name="Freeform 966"/>
              <p:cNvSpPr>
                <a:spLocks/>
              </p:cNvSpPr>
              <p:nvPr/>
            </p:nvSpPr>
            <p:spPr bwMode="auto">
              <a:xfrm>
                <a:off x="9550439" y="2650274"/>
                <a:ext cx="150813" cy="185738"/>
              </a:xfrm>
              <a:custGeom>
                <a:avLst/>
                <a:gdLst>
                  <a:gd name="T0" fmla="*/ 119 w 128"/>
                  <a:gd name="T1" fmla="*/ 156 h 157"/>
                  <a:gd name="T2" fmla="*/ 124 w 128"/>
                  <a:gd name="T3" fmla="*/ 157 h 157"/>
                  <a:gd name="T4" fmla="*/ 125 w 128"/>
                  <a:gd name="T5" fmla="*/ 157 h 157"/>
                  <a:gd name="T6" fmla="*/ 125 w 128"/>
                  <a:gd name="T7" fmla="*/ 157 h 157"/>
                  <a:gd name="T8" fmla="*/ 101 w 128"/>
                  <a:gd name="T9" fmla="*/ 86 h 157"/>
                  <a:gd name="T10" fmla="*/ 35 w 128"/>
                  <a:gd name="T11" fmla="*/ 21 h 157"/>
                  <a:gd name="T12" fmla="*/ 0 w 128"/>
                  <a:gd name="T13" fmla="*/ 0 h 157"/>
                  <a:gd name="T14" fmla="*/ 2 w 128"/>
                  <a:gd name="T15" fmla="*/ 9 h 157"/>
                  <a:gd name="T16" fmla="*/ 29 w 128"/>
                  <a:gd name="T17" fmla="*/ 27 h 157"/>
                  <a:gd name="T18" fmla="*/ 94 w 128"/>
                  <a:gd name="T19" fmla="*/ 93 h 157"/>
                  <a:gd name="T20" fmla="*/ 119 w 128"/>
                  <a:gd name="T21" fmla="*/ 156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8" h="157">
                    <a:moveTo>
                      <a:pt x="119" y="156"/>
                    </a:moveTo>
                    <a:cubicBezTo>
                      <a:pt x="121" y="156"/>
                      <a:pt x="123" y="156"/>
                      <a:pt x="124" y="157"/>
                    </a:cubicBezTo>
                    <a:cubicBezTo>
                      <a:pt x="124" y="157"/>
                      <a:pt x="124" y="157"/>
                      <a:pt x="125" y="157"/>
                    </a:cubicBezTo>
                    <a:cubicBezTo>
                      <a:pt x="125" y="157"/>
                      <a:pt x="125" y="157"/>
                      <a:pt x="125" y="157"/>
                    </a:cubicBezTo>
                    <a:cubicBezTo>
                      <a:pt x="128" y="132"/>
                      <a:pt x="120" y="106"/>
                      <a:pt x="101" y="86"/>
                    </a:cubicBezTo>
                    <a:cubicBezTo>
                      <a:pt x="35" y="21"/>
                      <a:pt x="35" y="21"/>
                      <a:pt x="35" y="21"/>
                    </a:cubicBezTo>
                    <a:cubicBezTo>
                      <a:pt x="25" y="11"/>
                      <a:pt x="13" y="4"/>
                      <a:pt x="0" y="0"/>
                    </a:cubicBezTo>
                    <a:cubicBezTo>
                      <a:pt x="1" y="3"/>
                      <a:pt x="1" y="6"/>
                      <a:pt x="2" y="9"/>
                    </a:cubicBezTo>
                    <a:cubicBezTo>
                      <a:pt x="12" y="13"/>
                      <a:pt x="21" y="19"/>
                      <a:pt x="29" y="27"/>
                    </a:cubicBezTo>
                    <a:cubicBezTo>
                      <a:pt x="94" y="93"/>
                      <a:pt x="94" y="93"/>
                      <a:pt x="94" y="93"/>
                    </a:cubicBezTo>
                    <a:cubicBezTo>
                      <a:pt x="112" y="110"/>
                      <a:pt x="120" y="133"/>
                      <a:pt x="119" y="15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4" name="Freeform 967"/>
              <p:cNvSpPr>
                <a:spLocks/>
              </p:cNvSpPr>
              <p:nvPr/>
            </p:nvSpPr>
            <p:spPr bwMode="auto">
              <a:xfrm>
                <a:off x="9453601" y="2712187"/>
                <a:ext cx="179388" cy="179388"/>
              </a:xfrm>
              <a:custGeom>
                <a:avLst/>
                <a:gdLst>
                  <a:gd name="T0" fmla="*/ 18 w 151"/>
                  <a:gd name="T1" fmla="*/ 67 h 151"/>
                  <a:gd name="T2" fmla="*/ 83 w 151"/>
                  <a:gd name="T3" fmla="*/ 133 h 151"/>
                  <a:gd name="T4" fmla="*/ 148 w 151"/>
                  <a:gd name="T5" fmla="*/ 133 h 151"/>
                  <a:gd name="T6" fmla="*/ 151 w 151"/>
                  <a:gd name="T7" fmla="*/ 130 h 151"/>
                  <a:gd name="T8" fmla="*/ 90 w 151"/>
                  <a:gd name="T9" fmla="*/ 127 h 151"/>
                  <a:gd name="T10" fmla="*/ 24 w 151"/>
                  <a:gd name="T11" fmla="*/ 61 h 151"/>
                  <a:gd name="T12" fmla="*/ 21 w 151"/>
                  <a:gd name="T13" fmla="*/ 0 h 151"/>
                  <a:gd name="T14" fmla="*/ 18 w 151"/>
                  <a:gd name="T15" fmla="*/ 3 h 151"/>
                  <a:gd name="T16" fmla="*/ 18 w 151"/>
                  <a:gd name="T17" fmla="*/ 67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1" h="151">
                    <a:moveTo>
                      <a:pt x="18" y="67"/>
                    </a:moveTo>
                    <a:cubicBezTo>
                      <a:pt x="83" y="133"/>
                      <a:pt x="83" y="133"/>
                      <a:pt x="83" y="133"/>
                    </a:cubicBezTo>
                    <a:cubicBezTo>
                      <a:pt x="101" y="151"/>
                      <a:pt x="130" y="151"/>
                      <a:pt x="148" y="133"/>
                    </a:cubicBezTo>
                    <a:cubicBezTo>
                      <a:pt x="149" y="132"/>
                      <a:pt x="150" y="131"/>
                      <a:pt x="151" y="130"/>
                    </a:cubicBezTo>
                    <a:cubicBezTo>
                      <a:pt x="133" y="144"/>
                      <a:pt x="106" y="143"/>
                      <a:pt x="90" y="127"/>
                    </a:cubicBezTo>
                    <a:cubicBezTo>
                      <a:pt x="24" y="61"/>
                      <a:pt x="24" y="61"/>
                      <a:pt x="24" y="61"/>
                    </a:cubicBezTo>
                    <a:cubicBezTo>
                      <a:pt x="7" y="44"/>
                      <a:pt x="6" y="18"/>
                      <a:pt x="21" y="0"/>
                    </a:cubicBezTo>
                    <a:cubicBezTo>
                      <a:pt x="20" y="1"/>
                      <a:pt x="19" y="2"/>
                      <a:pt x="18" y="3"/>
                    </a:cubicBezTo>
                    <a:cubicBezTo>
                      <a:pt x="0" y="20"/>
                      <a:pt x="0" y="49"/>
                      <a:pt x="18" y="6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5" name="Freeform 968"/>
              <p:cNvSpPr>
                <a:spLocks noEditPoints="1"/>
              </p:cNvSpPr>
              <p:nvPr/>
            </p:nvSpPr>
            <p:spPr bwMode="auto">
              <a:xfrm>
                <a:off x="9636164" y="2816962"/>
                <a:ext cx="17463" cy="46038"/>
              </a:xfrm>
              <a:custGeom>
                <a:avLst/>
                <a:gdLst>
                  <a:gd name="T0" fmla="*/ 0 w 14"/>
                  <a:gd name="T1" fmla="*/ 37 h 38"/>
                  <a:gd name="T2" fmla="*/ 0 w 14"/>
                  <a:gd name="T3" fmla="*/ 38 h 38"/>
                  <a:gd name="T4" fmla="*/ 0 w 14"/>
                  <a:gd name="T5" fmla="*/ 38 h 38"/>
                  <a:gd name="T6" fmla="*/ 0 w 14"/>
                  <a:gd name="T7" fmla="*/ 37 h 38"/>
                  <a:gd name="T8" fmla="*/ 1 w 14"/>
                  <a:gd name="T9" fmla="*/ 37 h 38"/>
                  <a:gd name="T10" fmla="*/ 0 w 14"/>
                  <a:gd name="T11" fmla="*/ 37 h 38"/>
                  <a:gd name="T12" fmla="*/ 1 w 14"/>
                  <a:gd name="T13" fmla="*/ 37 h 38"/>
                  <a:gd name="T14" fmla="*/ 1 w 14"/>
                  <a:gd name="T15" fmla="*/ 37 h 38"/>
                  <a:gd name="T16" fmla="*/ 1 w 14"/>
                  <a:gd name="T17" fmla="*/ 37 h 38"/>
                  <a:gd name="T18" fmla="*/ 1 w 14"/>
                  <a:gd name="T19" fmla="*/ 37 h 38"/>
                  <a:gd name="T20" fmla="*/ 1 w 14"/>
                  <a:gd name="T21" fmla="*/ 37 h 38"/>
                  <a:gd name="T22" fmla="*/ 1 w 14"/>
                  <a:gd name="T23" fmla="*/ 37 h 38"/>
                  <a:gd name="T24" fmla="*/ 1 w 14"/>
                  <a:gd name="T25" fmla="*/ 37 h 38"/>
                  <a:gd name="T26" fmla="*/ 1 w 14"/>
                  <a:gd name="T27" fmla="*/ 36 h 38"/>
                  <a:gd name="T28" fmla="*/ 1 w 14"/>
                  <a:gd name="T29" fmla="*/ 37 h 38"/>
                  <a:gd name="T30" fmla="*/ 1 w 14"/>
                  <a:gd name="T31" fmla="*/ 36 h 38"/>
                  <a:gd name="T32" fmla="*/ 1 w 14"/>
                  <a:gd name="T33" fmla="*/ 36 h 38"/>
                  <a:gd name="T34" fmla="*/ 1 w 14"/>
                  <a:gd name="T35" fmla="*/ 36 h 38"/>
                  <a:gd name="T36" fmla="*/ 1 w 14"/>
                  <a:gd name="T37" fmla="*/ 36 h 38"/>
                  <a:gd name="T38" fmla="*/ 2 w 14"/>
                  <a:gd name="T39" fmla="*/ 36 h 38"/>
                  <a:gd name="T40" fmla="*/ 2 w 14"/>
                  <a:gd name="T41" fmla="*/ 36 h 38"/>
                  <a:gd name="T42" fmla="*/ 2 w 14"/>
                  <a:gd name="T43" fmla="*/ 36 h 38"/>
                  <a:gd name="T44" fmla="*/ 2 w 14"/>
                  <a:gd name="T45" fmla="*/ 35 h 38"/>
                  <a:gd name="T46" fmla="*/ 2 w 14"/>
                  <a:gd name="T47" fmla="*/ 35 h 38"/>
                  <a:gd name="T48" fmla="*/ 2 w 14"/>
                  <a:gd name="T49" fmla="*/ 35 h 38"/>
                  <a:gd name="T50" fmla="*/ 2 w 14"/>
                  <a:gd name="T51" fmla="*/ 35 h 38"/>
                  <a:gd name="T52" fmla="*/ 2 w 14"/>
                  <a:gd name="T53" fmla="*/ 35 h 38"/>
                  <a:gd name="T54" fmla="*/ 2 w 14"/>
                  <a:gd name="T55" fmla="*/ 35 h 38"/>
                  <a:gd name="T56" fmla="*/ 3 w 14"/>
                  <a:gd name="T57" fmla="*/ 35 h 38"/>
                  <a:gd name="T58" fmla="*/ 3 w 14"/>
                  <a:gd name="T59" fmla="*/ 35 h 38"/>
                  <a:gd name="T60" fmla="*/ 3 w 14"/>
                  <a:gd name="T61" fmla="*/ 35 h 38"/>
                  <a:gd name="T62" fmla="*/ 3 w 14"/>
                  <a:gd name="T63" fmla="*/ 35 h 38"/>
                  <a:gd name="T64" fmla="*/ 3 w 14"/>
                  <a:gd name="T65" fmla="*/ 35 h 38"/>
                  <a:gd name="T66" fmla="*/ 3 w 14"/>
                  <a:gd name="T67" fmla="*/ 35 h 38"/>
                  <a:gd name="T68" fmla="*/ 3 w 14"/>
                  <a:gd name="T69" fmla="*/ 34 h 38"/>
                  <a:gd name="T70" fmla="*/ 3 w 14"/>
                  <a:gd name="T71" fmla="*/ 35 h 38"/>
                  <a:gd name="T72" fmla="*/ 3 w 14"/>
                  <a:gd name="T73" fmla="*/ 34 h 38"/>
                  <a:gd name="T74" fmla="*/ 3 w 14"/>
                  <a:gd name="T75" fmla="*/ 34 h 38"/>
                  <a:gd name="T76" fmla="*/ 3 w 14"/>
                  <a:gd name="T77" fmla="*/ 34 h 38"/>
                  <a:gd name="T78" fmla="*/ 3 w 14"/>
                  <a:gd name="T79" fmla="*/ 34 h 38"/>
                  <a:gd name="T80" fmla="*/ 4 w 14"/>
                  <a:gd name="T81" fmla="*/ 34 h 38"/>
                  <a:gd name="T82" fmla="*/ 3 w 14"/>
                  <a:gd name="T83" fmla="*/ 34 h 38"/>
                  <a:gd name="T84" fmla="*/ 4 w 14"/>
                  <a:gd name="T85" fmla="*/ 34 h 38"/>
                  <a:gd name="T86" fmla="*/ 4 w 14"/>
                  <a:gd name="T87" fmla="*/ 34 h 38"/>
                  <a:gd name="T88" fmla="*/ 4 w 14"/>
                  <a:gd name="T89" fmla="*/ 34 h 38"/>
                  <a:gd name="T90" fmla="*/ 4 w 14"/>
                  <a:gd name="T91" fmla="*/ 34 h 38"/>
                  <a:gd name="T92" fmla="*/ 4 w 14"/>
                  <a:gd name="T93" fmla="*/ 33 h 38"/>
                  <a:gd name="T94" fmla="*/ 4 w 14"/>
                  <a:gd name="T95" fmla="*/ 34 h 38"/>
                  <a:gd name="T96" fmla="*/ 4 w 14"/>
                  <a:gd name="T97" fmla="*/ 33 h 38"/>
                  <a:gd name="T98" fmla="*/ 4 w 14"/>
                  <a:gd name="T99" fmla="*/ 33 h 38"/>
                  <a:gd name="T100" fmla="*/ 4 w 14"/>
                  <a:gd name="T101" fmla="*/ 33 h 38"/>
                  <a:gd name="T102" fmla="*/ 4 w 14"/>
                  <a:gd name="T103" fmla="*/ 33 h 38"/>
                  <a:gd name="T104" fmla="*/ 4 w 14"/>
                  <a:gd name="T105" fmla="*/ 33 h 38"/>
                  <a:gd name="T106" fmla="*/ 4 w 14"/>
                  <a:gd name="T107" fmla="*/ 33 h 38"/>
                  <a:gd name="T108" fmla="*/ 4 w 14"/>
                  <a:gd name="T109" fmla="*/ 33 h 38"/>
                  <a:gd name="T110" fmla="*/ 4 w 14"/>
                  <a:gd name="T111" fmla="*/ 33 h 38"/>
                  <a:gd name="T112" fmla="*/ 4 w 14"/>
                  <a:gd name="T113" fmla="*/ 33 h 38"/>
                  <a:gd name="T114" fmla="*/ 4 w 14"/>
                  <a:gd name="T115" fmla="*/ 33 h 38"/>
                  <a:gd name="T116" fmla="*/ 13 w 14"/>
                  <a:gd name="T117" fmla="*/ 0 h 38"/>
                  <a:gd name="T118" fmla="*/ 5 w 14"/>
                  <a:gd name="T119" fmla="*/ 33 h 38"/>
                  <a:gd name="T120" fmla="*/ 14 w 14"/>
                  <a:gd name="T121" fmla="*/ 5 h 38"/>
                  <a:gd name="T122" fmla="*/ 13 w 14"/>
                  <a:gd name="T123" fmla="*/ 0 h 38"/>
                  <a:gd name="T124" fmla="*/ 13 w 14"/>
                  <a:gd name="T12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4" h="38">
                    <a:moveTo>
                      <a:pt x="0" y="37"/>
                    </a:moveTo>
                    <a:cubicBezTo>
                      <a:pt x="0" y="37"/>
                      <a:pt x="0" y="37"/>
                      <a:pt x="0" y="38"/>
                    </a:cubicBezTo>
                    <a:cubicBezTo>
                      <a:pt x="0" y="38"/>
                      <a:pt x="0" y="38"/>
                      <a:pt x="0" y="38"/>
                    </a:cubicBezTo>
                    <a:cubicBezTo>
                      <a:pt x="0" y="37"/>
                      <a:pt x="0" y="37"/>
                      <a:pt x="0" y="37"/>
                    </a:cubicBezTo>
                    <a:moveTo>
                      <a:pt x="1" y="37"/>
                    </a:moveTo>
                    <a:cubicBezTo>
                      <a:pt x="1" y="37"/>
                      <a:pt x="1" y="37"/>
                      <a:pt x="0" y="37"/>
                    </a:cubicBezTo>
                    <a:cubicBezTo>
                      <a:pt x="1" y="37"/>
                      <a:pt x="1" y="37"/>
                      <a:pt x="1" y="37"/>
                    </a:cubicBezTo>
                    <a:moveTo>
                      <a:pt x="1" y="37"/>
                    </a:moveTo>
                    <a:cubicBezTo>
                      <a:pt x="1" y="37"/>
                      <a:pt x="1" y="37"/>
                      <a:pt x="1" y="37"/>
                    </a:cubicBezTo>
                    <a:cubicBezTo>
                      <a:pt x="1" y="37"/>
                      <a:pt x="1" y="37"/>
                      <a:pt x="1" y="37"/>
                    </a:cubicBezTo>
                    <a:moveTo>
                      <a:pt x="1" y="37"/>
                    </a:moveTo>
                    <a:cubicBezTo>
                      <a:pt x="1" y="37"/>
                      <a:pt x="1" y="37"/>
                      <a:pt x="1" y="37"/>
                    </a:cubicBezTo>
                    <a:cubicBezTo>
                      <a:pt x="1" y="37"/>
                      <a:pt x="1" y="37"/>
                      <a:pt x="1" y="37"/>
                    </a:cubicBezTo>
                    <a:moveTo>
                      <a:pt x="1" y="36"/>
                    </a:moveTo>
                    <a:cubicBezTo>
                      <a:pt x="1" y="36"/>
                      <a:pt x="1" y="36"/>
                      <a:pt x="1" y="37"/>
                    </a:cubicBezTo>
                    <a:cubicBezTo>
                      <a:pt x="1" y="36"/>
                      <a:pt x="1" y="36"/>
                      <a:pt x="1" y="36"/>
                    </a:cubicBezTo>
                    <a:moveTo>
                      <a:pt x="1" y="36"/>
                    </a:moveTo>
                    <a:cubicBezTo>
                      <a:pt x="1" y="36"/>
                      <a:pt x="1" y="36"/>
                      <a:pt x="1" y="36"/>
                    </a:cubicBezTo>
                    <a:cubicBezTo>
                      <a:pt x="1" y="36"/>
                      <a:pt x="1" y="36"/>
                      <a:pt x="1" y="36"/>
                    </a:cubicBezTo>
                    <a:moveTo>
                      <a:pt x="2" y="36"/>
                    </a:moveTo>
                    <a:cubicBezTo>
                      <a:pt x="2" y="36"/>
                      <a:pt x="2" y="36"/>
                      <a:pt x="2" y="36"/>
                    </a:cubicBezTo>
                    <a:cubicBezTo>
                      <a:pt x="2" y="36"/>
                      <a:pt x="2" y="36"/>
                      <a:pt x="2" y="36"/>
                    </a:cubicBezTo>
                    <a:moveTo>
                      <a:pt x="2" y="35"/>
                    </a:moveTo>
                    <a:cubicBezTo>
                      <a:pt x="2" y="35"/>
                      <a:pt x="2" y="35"/>
                      <a:pt x="2" y="35"/>
                    </a:cubicBezTo>
                    <a:cubicBezTo>
                      <a:pt x="2" y="35"/>
                      <a:pt x="2" y="35"/>
                      <a:pt x="2" y="35"/>
                    </a:cubicBezTo>
                    <a:moveTo>
                      <a:pt x="2" y="35"/>
                    </a:moveTo>
                    <a:cubicBezTo>
                      <a:pt x="2" y="35"/>
                      <a:pt x="2" y="35"/>
                      <a:pt x="2" y="35"/>
                    </a:cubicBezTo>
                    <a:cubicBezTo>
                      <a:pt x="2" y="35"/>
                      <a:pt x="2" y="35"/>
                      <a:pt x="2" y="35"/>
                    </a:cubicBezTo>
                    <a:moveTo>
                      <a:pt x="3" y="35"/>
                    </a:moveTo>
                    <a:cubicBezTo>
                      <a:pt x="3" y="35"/>
                      <a:pt x="3" y="35"/>
                      <a:pt x="3" y="35"/>
                    </a:cubicBezTo>
                    <a:cubicBezTo>
                      <a:pt x="3" y="35"/>
                      <a:pt x="3" y="35"/>
                      <a:pt x="3" y="35"/>
                    </a:cubicBezTo>
                    <a:moveTo>
                      <a:pt x="3" y="35"/>
                    </a:moveTo>
                    <a:cubicBezTo>
                      <a:pt x="3" y="35"/>
                      <a:pt x="3" y="35"/>
                      <a:pt x="3" y="35"/>
                    </a:cubicBezTo>
                    <a:cubicBezTo>
                      <a:pt x="3" y="35"/>
                      <a:pt x="3" y="35"/>
                      <a:pt x="3" y="35"/>
                    </a:cubicBezTo>
                    <a:moveTo>
                      <a:pt x="3" y="34"/>
                    </a:moveTo>
                    <a:cubicBezTo>
                      <a:pt x="3" y="34"/>
                      <a:pt x="3" y="35"/>
                      <a:pt x="3" y="35"/>
                    </a:cubicBezTo>
                    <a:cubicBezTo>
                      <a:pt x="3" y="35"/>
                      <a:pt x="3" y="34"/>
                      <a:pt x="3" y="34"/>
                    </a:cubicBezTo>
                    <a:moveTo>
                      <a:pt x="3" y="34"/>
                    </a:moveTo>
                    <a:cubicBezTo>
                      <a:pt x="3" y="34"/>
                      <a:pt x="3" y="34"/>
                      <a:pt x="3" y="34"/>
                    </a:cubicBezTo>
                    <a:cubicBezTo>
                      <a:pt x="3" y="34"/>
                      <a:pt x="3" y="34"/>
                      <a:pt x="3" y="34"/>
                    </a:cubicBezTo>
                    <a:moveTo>
                      <a:pt x="4" y="34"/>
                    </a:moveTo>
                    <a:cubicBezTo>
                      <a:pt x="3" y="34"/>
                      <a:pt x="3" y="34"/>
                      <a:pt x="3" y="34"/>
                    </a:cubicBezTo>
                    <a:cubicBezTo>
                      <a:pt x="3" y="34"/>
                      <a:pt x="3" y="34"/>
                      <a:pt x="4" y="34"/>
                    </a:cubicBezTo>
                    <a:moveTo>
                      <a:pt x="4" y="34"/>
                    </a:moveTo>
                    <a:cubicBezTo>
                      <a:pt x="4" y="34"/>
                      <a:pt x="4" y="34"/>
                      <a:pt x="4" y="34"/>
                    </a:cubicBezTo>
                    <a:cubicBezTo>
                      <a:pt x="4" y="34"/>
                      <a:pt x="4" y="34"/>
                      <a:pt x="4" y="34"/>
                    </a:cubicBezTo>
                    <a:moveTo>
                      <a:pt x="4" y="33"/>
                    </a:moveTo>
                    <a:cubicBezTo>
                      <a:pt x="4" y="33"/>
                      <a:pt x="4" y="33"/>
                      <a:pt x="4" y="34"/>
                    </a:cubicBezTo>
                    <a:cubicBezTo>
                      <a:pt x="4" y="33"/>
                      <a:pt x="4" y="33"/>
                      <a:pt x="4" y="33"/>
                    </a:cubicBezTo>
                    <a:moveTo>
                      <a:pt x="4" y="33"/>
                    </a:moveTo>
                    <a:cubicBezTo>
                      <a:pt x="4" y="33"/>
                      <a:pt x="4" y="33"/>
                      <a:pt x="4" y="33"/>
                    </a:cubicBezTo>
                    <a:cubicBezTo>
                      <a:pt x="4" y="33"/>
                      <a:pt x="4" y="33"/>
                      <a:pt x="4" y="33"/>
                    </a:cubicBezTo>
                    <a:moveTo>
                      <a:pt x="4" y="33"/>
                    </a:moveTo>
                    <a:cubicBezTo>
                      <a:pt x="4" y="33"/>
                      <a:pt x="4" y="33"/>
                      <a:pt x="4" y="33"/>
                    </a:cubicBezTo>
                    <a:cubicBezTo>
                      <a:pt x="4" y="33"/>
                      <a:pt x="4" y="33"/>
                      <a:pt x="4" y="33"/>
                    </a:cubicBezTo>
                    <a:moveTo>
                      <a:pt x="4" y="33"/>
                    </a:moveTo>
                    <a:cubicBezTo>
                      <a:pt x="4" y="33"/>
                      <a:pt x="4" y="33"/>
                      <a:pt x="4" y="33"/>
                    </a:cubicBezTo>
                    <a:cubicBezTo>
                      <a:pt x="4" y="33"/>
                      <a:pt x="4" y="33"/>
                      <a:pt x="4" y="33"/>
                    </a:cubicBezTo>
                    <a:moveTo>
                      <a:pt x="13" y="0"/>
                    </a:moveTo>
                    <a:cubicBezTo>
                      <a:pt x="14" y="12"/>
                      <a:pt x="12" y="23"/>
                      <a:pt x="5" y="33"/>
                    </a:cubicBezTo>
                    <a:cubicBezTo>
                      <a:pt x="11" y="24"/>
                      <a:pt x="14" y="15"/>
                      <a:pt x="14" y="5"/>
                    </a:cubicBezTo>
                    <a:cubicBezTo>
                      <a:pt x="14" y="4"/>
                      <a:pt x="13" y="2"/>
                      <a:pt x="13" y="0"/>
                    </a:cubicBezTo>
                    <a:cubicBezTo>
                      <a:pt x="13" y="0"/>
                      <a:pt x="13" y="0"/>
                      <a:pt x="13" y="0"/>
                    </a:cubicBezTo>
                  </a:path>
                </a:pathLst>
              </a:custGeom>
              <a:solidFill>
                <a:srgbClr val="D0E4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6" name="Freeform 969"/>
              <p:cNvSpPr>
                <a:spLocks/>
              </p:cNvSpPr>
              <p:nvPr/>
            </p:nvSpPr>
            <p:spPr bwMode="auto">
              <a:xfrm>
                <a:off x="9636164" y="2816962"/>
                <a:ext cx="61913" cy="57150"/>
              </a:xfrm>
              <a:custGeom>
                <a:avLst/>
                <a:gdLst>
                  <a:gd name="T0" fmla="*/ 13 w 52"/>
                  <a:gd name="T1" fmla="*/ 0 h 47"/>
                  <a:gd name="T2" fmla="*/ 14 w 52"/>
                  <a:gd name="T3" fmla="*/ 5 h 47"/>
                  <a:gd name="T4" fmla="*/ 5 w 52"/>
                  <a:gd name="T5" fmla="*/ 33 h 47"/>
                  <a:gd name="T6" fmla="*/ 4 w 52"/>
                  <a:gd name="T7" fmla="*/ 33 h 47"/>
                  <a:gd name="T8" fmla="*/ 4 w 52"/>
                  <a:gd name="T9" fmla="*/ 33 h 47"/>
                  <a:gd name="T10" fmla="*/ 4 w 52"/>
                  <a:gd name="T11" fmla="*/ 33 h 47"/>
                  <a:gd name="T12" fmla="*/ 4 w 52"/>
                  <a:gd name="T13" fmla="*/ 33 h 47"/>
                  <a:gd name="T14" fmla="*/ 4 w 52"/>
                  <a:gd name="T15" fmla="*/ 33 h 47"/>
                  <a:gd name="T16" fmla="*/ 4 w 52"/>
                  <a:gd name="T17" fmla="*/ 33 h 47"/>
                  <a:gd name="T18" fmla="*/ 4 w 52"/>
                  <a:gd name="T19" fmla="*/ 33 h 47"/>
                  <a:gd name="T20" fmla="*/ 4 w 52"/>
                  <a:gd name="T21" fmla="*/ 34 h 47"/>
                  <a:gd name="T22" fmla="*/ 4 w 52"/>
                  <a:gd name="T23" fmla="*/ 34 h 47"/>
                  <a:gd name="T24" fmla="*/ 4 w 52"/>
                  <a:gd name="T25" fmla="*/ 34 h 47"/>
                  <a:gd name="T26" fmla="*/ 4 w 52"/>
                  <a:gd name="T27" fmla="*/ 34 h 47"/>
                  <a:gd name="T28" fmla="*/ 3 w 52"/>
                  <a:gd name="T29" fmla="*/ 34 h 47"/>
                  <a:gd name="T30" fmla="*/ 3 w 52"/>
                  <a:gd name="T31" fmla="*/ 34 h 47"/>
                  <a:gd name="T32" fmla="*/ 3 w 52"/>
                  <a:gd name="T33" fmla="*/ 34 h 47"/>
                  <a:gd name="T34" fmla="*/ 3 w 52"/>
                  <a:gd name="T35" fmla="*/ 34 h 47"/>
                  <a:gd name="T36" fmla="*/ 3 w 52"/>
                  <a:gd name="T37" fmla="*/ 35 h 47"/>
                  <a:gd name="T38" fmla="*/ 3 w 52"/>
                  <a:gd name="T39" fmla="*/ 35 h 47"/>
                  <a:gd name="T40" fmla="*/ 3 w 52"/>
                  <a:gd name="T41" fmla="*/ 35 h 47"/>
                  <a:gd name="T42" fmla="*/ 3 w 52"/>
                  <a:gd name="T43" fmla="*/ 35 h 47"/>
                  <a:gd name="T44" fmla="*/ 3 w 52"/>
                  <a:gd name="T45" fmla="*/ 35 h 47"/>
                  <a:gd name="T46" fmla="*/ 2 w 52"/>
                  <a:gd name="T47" fmla="*/ 35 h 47"/>
                  <a:gd name="T48" fmla="*/ 2 w 52"/>
                  <a:gd name="T49" fmla="*/ 35 h 47"/>
                  <a:gd name="T50" fmla="*/ 2 w 52"/>
                  <a:gd name="T51" fmla="*/ 35 h 47"/>
                  <a:gd name="T52" fmla="*/ 2 w 52"/>
                  <a:gd name="T53" fmla="*/ 35 h 47"/>
                  <a:gd name="T54" fmla="*/ 2 w 52"/>
                  <a:gd name="T55" fmla="*/ 36 h 47"/>
                  <a:gd name="T56" fmla="*/ 2 w 52"/>
                  <a:gd name="T57" fmla="*/ 36 h 47"/>
                  <a:gd name="T58" fmla="*/ 1 w 52"/>
                  <a:gd name="T59" fmla="*/ 36 h 47"/>
                  <a:gd name="T60" fmla="*/ 1 w 52"/>
                  <a:gd name="T61" fmla="*/ 36 h 47"/>
                  <a:gd name="T62" fmla="*/ 1 w 52"/>
                  <a:gd name="T63" fmla="*/ 36 h 47"/>
                  <a:gd name="T64" fmla="*/ 1 w 52"/>
                  <a:gd name="T65" fmla="*/ 37 h 47"/>
                  <a:gd name="T66" fmla="*/ 1 w 52"/>
                  <a:gd name="T67" fmla="*/ 37 h 47"/>
                  <a:gd name="T68" fmla="*/ 1 w 52"/>
                  <a:gd name="T69" fmla="*/ 37 h 47"/>
                  <a:gd name="T70" fmla="*/ 1 w 52"/>
                  <a:gd name="T71" fmla="*/ 37 h 47"/>
                  <a:gd name="T72" fmla="*/ 1 w 52"/>
                  <a:gd name="T73" fmla="*/ 37 h 47"/>
                  <a:gd name="T74" fmla="*/ 1 w 52"/>
                  <a:gd name="T75" fmla="*/ 37 h 47"/>
                  <a:gd name="T76" fmla="*/ 0 w 52"/>
                  <a:gd name="T77" fmla="*/ 37 h 47"/>
                  <a:gd name="T78" fmla="*/ 0 w 52"/>
                  <a:gd name="T79" fmla="*/ 37 h 47"/>
                  <a:gd name="T80" fmla="*/ 0 w 52"/>
                  <a:gd name="T81" fmla="*/ 38 h 47"/>
                  <a:gd name="T82" fmla="*/ 10 w 52"/>
                  <a:gd name="T83" fmla="*/ 36 h 47"/>
                  <a:gd name="T84" fmla="*/ 42 w 52"/>
                  <a:gd name="T85" fmla="*/ 47 h 47"/>
                  <a:gd name="T86" fmla="*/ 52 w 52"/>
                  <a:gd name="T87" fmla="*/ 12 h 47"/>
                  <a:gd name="T88" fmla="*/ 52 w 52"/>
                  <a:gd name="T89" fmla="*/ 12 h 47"/>
                  <a:gd name="T90" fmla="*/ 52 w 52"/>
                  <a:gd name="T91" fmla="*/ 16 h 47"/>
                  <a:gd name="T92" fmla="*/ 52 w 52"/>
                  <a:gd name="T93" fmla="*/ 16 h 47"/>
                  <a:gd name="T94" fmla="*/ 51 w 52"/>
                  <a:gd name="T95" fmla="*/ 16 h 47"/>
                  <a:gd name="T96" fmla="*/ 48 w 52"/>
                  <a:gd name="T97" fmla="*/ 15 h 47"/>
                  <a:gd name="T98" fmla="*/ 46 w 52"/>
                  <a:gd name="T99" fmla="*/ 15 h 47"/>
                  <a:gd name="T100" fmla="*/ 46 w 52"/>
                  <a:gd name="T101" fmla="*/ 11 h 47"/>
                  <a:gd name="T102" fmla="*/ 13 w 52"/>
                  <a:gd name="T103"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2" h="47">
                    <a:moveTo>
                      <a:pt x="13" y="0"/>
                    </a:moveTo>
                    <a:cubicBezTo>
                      <a:pt x="13" y="2"/>
                      <a:pt x="14" y="4"/>
                      <a:pt x="14" y="5"/>
                    </a:cubicBezTo>
                    <a:cubicBezTo>
                      <a:pt x="14" y="15"/>
                      <a:pt x="11" y="24"/>
                      <a:pt x="5" y="33"/>
                    </a:cubicBezTo>
                    <a:cubicBezTo>
                      <a:pt x="5" y="33"/>
                      <a:pt x="4" y="33"/>
                      <a:pt x="4" y="33"/>
                    </a:cubicBezTo>
                    <a:cubicBezTo>
                      <a:pt x="4" y="33"/>
                      <a:pt x="4" y="33"/>
                      <a:pt x="4" y="33"/>
                    </a:cubicBezTo>
                    <a:cubicBezTo>
                      <a:pt x="4" y="33"/>
                      <a:pt x="4" y="33"/>
                      <a:pt x="4" y="33"/>
                    </a:cubicBezTo>
                    <a:cubicBezTo>
                      <a:pt x="4" y="33"/>
                      <a:pt x="4" y="33"/>
                      <a:pt x="4" y="33"/>
                    </a:cubicBezTo>
                    <a:cubicBezTo>
                      <a:pt x="4" y="33"/>
                      <a:pt x="4" y="33"/>
                      <a:pt x="4" y="33"/>
                    </a:cubicBezTo>
                    <a:cubicBezTo>
                      <a:pt x="4" y="33"/>
                      <a:pt x="4" y="33"/>
                      <a:pt x="4" y="33"/>
                    </a:cubicBezTo>
                    <a:cubicBezTo>
                      <a:pt x="4" y="33"/>
                      <a:pt x="4" y="33"/>
                      <a:pt x="4" y="33"/>
                    </a:cubicBezTo>
                    <a:cubicBezTo>
                      <a:pt x="4" y="33"/>
                      <a:pt x="4" y="33"/>
                      <a:pt x="4" y="34"/>
                    </a:cubicBezTo>
                    <a:cubicBezTo>
                      <a:pt x="4" y="34"/>
                      <a:pt x="4" y="34"/>
                      <a:pt x="4" y="34"/>
                    </a:cubicBezTo>
                    <a:cubicBezTo>
                      <a:pt x="4" y="34"/>
                      <a:pt x="4" y="34"/>
                      <a:pt x="4" y="34"/>
                    </a:cubicBezTo>
                    <a:cubicBezTo>
                      <a:pt x="4" y="34"/>
                      <a:pt x="4" y="34"/>
                      <a:pt x="4" y="34"/>
                    </a:cubicBezTo>
                    <a:cubicBezTo>
                      <a:pt x="3" y="34"/>
                      <a:pt x="3" y="34"/>
                      <a:pt x="3" y="34"/>
                    </a:cubicBezTo>
                    <a:cubicBezTo>
                      <a:pt x="3" y="34"/>
                      <a:pt x="3" y="34"/>
                      <a:pt x="3" y="34"/>
                    </a:cubicBezTo>
                    <a:cubicBezTo>
                      <a:pt x="3" y="34"/>
                      <a:pt x="3" y="34"/>
                      <a:pt x="3" y="34"/>
                    </a:cubicBezTo>
                    <a:cubicBezTo>
                      <a:pt x="3" y="34"/>
                      <a:pt x="3" y="34"/>
                      <a:pt x="3" y="34"/>
                    </a:cubicBezTo>
                    <a:cubicBezTo>
                      <a:pt x="3" y="34"/>
                      <a:pt x="3" y="35"/>
                      <a:pt x="3" y="35"/>
                    </a:cubicBezTo>
                    <a:cubicBezTo>
                      <a:pt x="3" y="35"/>
                      <a:pt x="3" y="35"/>
                      <a:pt x="3" y="35"/>
                    </a:cubicBezTo>
                    <a:cubicBezTo>
                      <a:pt x="3" y="35"/>
                      <a:pt x="3" y="35"/>
                      <a:pt x="3" y="35"/>
                    </a:cubicBezTo>
                    <a:cubicBezTo>
                      <a:pt x="3" y="35"/>
                      <a:pt x="3" y="35"/>
                      <a:pt x="3" y="35"/>
                    </a:cubicBezTo>
                    <a:cubicBezTo>
                      <a:pt x="3" y="35"/>
                      <a:pt x="3" y="35"/>
                      <a:pt x="3" y="35"/>
                    </a:cubicBezTo>
                    <a:cubicBezTo>
                      <a:pt x="2" y="35"/>
                      <a:pt x="2" y="35"/>
                      <a:pt x="2" y="35"/>
                    </a:cubicBezTo>
                    <a:cubicBezTo>
                      <a:pt x="2" y="35"/>
                      <a:pt x="2" y="35"/>
                      <a:pt x="2" y="35"/>
                    </a:cubicBezTo>
                    <a:cubicBezTo>
                      <a:pt x="2" y="35"/>
                      <a:pt x="2" y="35"/>
                      <a:pt x="2" y="35"/>
                    </a:cubicBezTo>
                    <a:cubicBezTo>
                      <a:pt x="2" y="35"/>
                      <a:pt x="2" y="35"/>
                      <a:pt x="2" y="35"/>
                    </a:cubicBezTo>
                    <a:cubicBezTo>
                      <a:pt x="2" y="36"/>
                      <a:pt x="2" y="36"/>
                      <a:pt x="2" y="36"/>
                    </a:cubicBezTo>
                    <a:cubicBezTo>
                      <a:pt x="2" y="36"/>
                      <a:pt x="2" y="36"/>
                      <a:pt x="2" y="36"/>
                    </a:cubicBezTo>
                    <a:cubicBezTo>
                      <a:pt x="2" y="36"/>
                      <a:pt x="2" y="36"/>
                      <a:pt x="1" y="36"/>
                    </a:cubicBezTo>
                    <a:cubicBezTo>
                      <a:pt x="1" y="36"/>
                      <a:pt x="1" y="36"/>
                      <a:pt x="1" y="36"/>
                    </a:cubicBezTo>
                    <a:cubicBezTo>
                      <a:pt x="1" y="36"/>
                      <a:pt x="1" y="36"/>
                      <a:pt x="1" y="36"/>
                    </a:cubicBezTo>
                    <a:cubicBezTo>
                      <a:pt x="1" y="36"/>
                      <a:pt x="1" y="36"/>
                      <a:pt x="1" y="37"/>
                    </a:cubicBezTo>
                    <a:cubicBezTo>
                      <a:pt x="1" y="37"/>
                      <a:pt x="1" y="37"/>
                      <a:pt x="1" y="37"/>
                    </a:cubicBezTo>
                    <a:cubicBezTo>
                      <a:pt x="1" y="37"/>
                      <a:pt x="1" y="37"/>
                      <a:pt x="1" y="37"/>
                    </a:cubicBezTo>
                    <a:cubicBezTo>
                      <a:pt x="1" y="37"/>
                      <a:pt x="1" y="37"/>
                      <a:pt x="1" y="37"/>
                    </a:cubicBezTo>
                    <a:cubicBezTo>
                      <a:pt x="1" y="37"/>
                      <a:pt x="1" y="37"/>
                      <a:pt x="1" y="37"/>
                    </a:cubicBezTo>
                    <a:cubicBezTo>
                      <a:pt x="1" y="37"/>
                      <a:pt x="1" y="37"/>
                      <a:pt x="1" y="37"/>
                    </a:cubicBezTo>
                    <a:cubicBezTo>
                      <a:pt x="1" y="37"/>
                      <a:pt x="1" y="37"/>
                      <a:pt x="0" y="37"/>
                    </a:cubicBezTo>
                    <a:cubicBezTo>
                      <a:pt x="0" y="37"/>
                      <a:pt x="0" y="37"/>
                      <a:pt x="0" y="37"/>
                    </a:cubicBezTo>
                    <a:cubicBezTo>
                      <a:pt x="0" y="37"/>
                      <a:pt x="0" y="37"/>
                      <a:pt x="0" y="38"/>
                    </a:cubicBezTo>
                    <a:cubicBezTo>
                      <a:pt x="0" y="38"/>
                      <a:pt x="4" y="36"/>
                      <a:pt x="10" y="36"/>
                    </a:cubicBezTo>
                    <a:cubicBezTo>
                      <a:pt x="18" y="36"/>
                      <a:pt x="29" y="38"/>
                      <a:pt x="42" y="47"/>
                    </a:cubicBezTo>
                    <a:cubicBezTo>
                      <a:pt x="48" y="36"/>
                      <a:pt x="51" y="24"/>
                      <a:pt x="52" y="12"/>
                    </a:cubicBezTo>
                    <a:cubicBezTo>
                      <a:pt x="52" y="12"/>
                      <a:pt x="52" y="12"/>
                      <a:pt x="52" y="12"/>
                    </a:cubicBezTo>
                    <a:cubicBezTo>
                      <a:pt x="52" y="14"/>
                      <a:pt x="52" y="15"/>
                      <a:pt x="52" y="16"/>
                    </a:cubicBezTo>
                    <a:cubicBezTo>
                      <a:pt x="52" y="16"/>
                      <a:pt x="52" y="16"/>
                      <a:pt x="52" y="16"/>
                    </a:cubicBezTo>
                    <a:cubicBezTo>
                      <a:pt x="51" y="16"/>
                      <a:pt x="51" y="16"/>
                      <a:pt x="51" y="16"/>
                    </a:cubicBezTo>
                    <a:cubicBezTo>
                      <a:pt x="50" y="15"/>
                      <a:pt x="49" y="15"/>
                      <a:pt x="48" y="15"/>
                    </a:cubicBezTo>
                    <a:cubicBezTo>
                      <a:pt x="47" y="15"/>
                      <a:pt x="47" y="15"/>
                      <a:pt x="46" y="15"/>
                    </a:cubicBezTo>
                    <a:cubicBezTo>
                      <a:pt x="46" y="14"/>
                      <a:pt x="46" y="12"/>
                      <a:pt x="46" y="11"/>
                    </a:cubicBezTo>
                    <a:cubicBezTo>
                      <a:pt x="13" y="0"/>
                      <a:pt x="13" y="0"/>
                      <a:pt x="13" y="0"/>
                    </a:cubicBezTo>
                  </a:path>
                </a:pathLst>
              </a:custGeom>
              <a:solidFill>
                <a:srgbClr val="BDD9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7" name="Freeform 970"/>
              <p:cNvSpPr>
                <a:spLocks/>
              </p:cNvSpPr>
              <p:nvPr/>
            </p:nvSpPr>
            <p:spPr bwMode="auto">
              <a:xfrm>
                <a:off x="9691726" y="2831249"/>
                <a:ext cx="6350" cy="4763"/>
              </a:xfrm>
              <a:custGeom>
                <a:avLst/>
                <a:gdLst>
                  <a:gd name="T0" fmla="*/ 0 w 6"/>
                  <a:gd name="T1" fmla="*/ 0 h 5"/>
                  <a:gd name="T2" fmla="*/ 0 w 6"/>
                  <a:gd name="T3" fmla="*/ 4 h 5"/>
                  <a:gd name="T4" fmla="*/ 2 w 6"/>
                  <a:gd name="T5" fmla="*/ 4 h 5"/>
                  <a:gd name="T6" fmla="*/ 5 w 6"/>
                  <a:gd name="T7" fmla="*/ 5 h 5"/>
                  <a:gd name="T8" fmla="*/ 6 w 6"/>
                  <a:gd name="T9" fmla="*/ 5 h 5"/>
                  <a:gd name="T10" fmla="*/ 6 w 6"/>
                  <a:gd name="T11" fmla="*/ 5 h 5"/>
                  <a:gd name="T12" fmla="*/ 6 w 6"/>
                  <a:gd name="T13" fmla="*/ 1 h 5"/>
                  <a:gd name="T14" fmla="*/ 0 w 6"/>
                  <a:gd name="T15" fmla="*/ 0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5">
                    <a:moveTo>
                      <a:pt x="0" y="0"/>
                    </a:moveTo>
                    <a:cubicBezTo>
                      <a:pt x="0" y="1"/>
                      <a:pt x="0" y="3"/>
                      <a:pt x="0" y="4"/>
                    </a:cubicBezTo>
                    <a:cubicBezTo>
                      <a:pt x="1" y="4"/>
                      <a:pt x="1" y="4"/>
                      <a:pt x="2" y="4"/>
                    </a:cubicBezTo>
                    <a:cubicBezTo>
                      <a:pt x="3" y="4"/>
                      <a:pt x="4" y="4"/>
                      <a:pt x="5" y="5"/>
                    </a:cubicBezTo>
                    <a:cubicBezTo>
                      <a:pt x="5" y="5"/>
                      <a:pt x="5" y="5"/>
                      <a:pt x="6" y="5"/>
                    </a:cubicBezTo>
                    <a:cubicBezTo>
                      <a:pt x="6" y="5"/>
                      <a:pt x="6" y="5"/>
                      <a:pt x="6" y="5"/>
                    </a:cubicBezTo>
                    <a:cubicBezTo>
                      <a:pt x="6" y="4"/>
                      <a:pt x="6" y="3"/>
                      <a:pt x="6" y="1"/>
                    </a:cubicBezTo>
                    <a:cubicBezTo>
                      <a:pt x="0" y="0"/>
                      <a:pt x="0" y="0"/>
                      <a:pt x="0" y="0"/>
                    </a:cubicBezTo>
                  </a:path>
                </a:pathLst>
              </a:custGeom>
              <a:solidFill>
                <a:srgbClr val="D0E4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8" name="Freeform 971"/>
              <p:cNvSpPr>
                <a:spLocks/>
              </p:cNvSpPr>
              <p:nvPr/>
            </p:nvSpPr>
            <p:spPr bwMode="auto">
              <a:xfrm>
                <a:off x="9482176" y="2693137"/>
                <a:ext cx="20638" cy="14288"/>
              </a:xfrm>
              <a:custGeom>
                <a:avLst/>
                <a:gdLst>
                  <a:gd name="T0" fmla="*/ 18 w 18"/>
                  <a:gd name="T1" fmla="*/ 0 h 11"/>
                  <a:gd name="T2" fmla="*/ 0 w 18"/>
                  <a:gd name="T3" fmla="*/ 11 h 11"/>
                  <a:gd name="T4" fmla="*/ 0 w 18"/>
                  <a:gd name="T5" fmla="*/ 11 h 11"/>
                  <a:gd name="T6" fmla="*/ 18 w 18"/>
                  <a:gd name="T7" fmla="*/ 0 h 11"/>
                  <a:gd name="T8" fmla="*/ 18 w 18"/>
                  <a:gd name="T9" fmla="*/ 0 h 11"/>
                </a:gdLst>
                <a:ahLst/>
                <a:cxnLst>
                  <a:cxn ang="0">
                    <a:pos x="T0" y="T1"/>
                  </a:cxn>
                  <a:cxn ang="0">
                    <a:pos x="T2" y="T3"/>
                  </a:cxn>
                  <a:cxn ang="0">
                    <a:pos x="T4" y="T5"/>
                  </a:cxn>
                  <a:cxn ang="0">
                    <a:pos x="T6" y="T7"/>
                  </a:cxn>
                  <a:cxn ang="0">
                    <a:pos x="T8" y="T9"/>
                  </a:cxn>
                </a:cxnLst>
                <a:rect l="0" t="0" r="r" b="b"/>
                <a:pathLst>
                  <a:path w="18" h="11">
                    <a:moveTo>
                      <a:pt x="18" y="0"/>
                    </a:moveTo>
                    <a:cubicBezTo>
                      <a:pt x="11" y="3"/>
                      <a:pt x="5" y="6"/>
                      <a:pt x="0" y="11"/>
                    </a:cubicBezTo>
                    <a:cubicBezTo>
                      <a:pt x="0" y="11"/>
                      <a:pt x="0" y="11"/>
                      <a:pt x="0" y="11"/>
                    </a:cubicBezTo>
                    <a:cubicBezTo>
                      <a:pt x="5" y="6"/>
                      <a:pt x="11" y="3"/>
                      <a:pt x="18" y="0"/>
                    </a:cubicBezTo>
                    <a:cubicBezTo>
                      <a:pt x="18" y="0"/>
                      <a:pt x="18" y="0"/>
                      <a:pt x="18" y="0"/>
                    </a:cubicBezTo>
                  </a:path>
                </a:pathLst>
              </a:custGeom>
              <a:solidFill>
                <a:srgbClr val="D0E4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9" name="Oval 972"/>
              <p:cNvSpPr>
                <a:spLocks noChangeArrowheads="1"/>
              </p:cNvSpPr>
              <p:nvPr/>
            </p:nvSpPr>
            <p:spPr bwMode="auto">
              <a:xfrm>
                <a:off x="9502814" y="2693137"/>
                <a:ext cx="1588" cy="1588"/>
              </a:xfrm>
              <a:prstGeom prst="ellipse">
                <a:avLst/>
              </a:prstGeom>
              <a:solidFill>
                <a:srgbClr val="889D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0" name="Freeform 973"/>
              <p:cNvSpPr>
                <a:spLocks/>
              </p:cNvSpPr>
              <p:nvPr/>
            </p:nvSpPr>
            <p:spPr bwMode="auto">
              <a:xfrm>
                <a:off x="9471064" y="2647099"/>
                <a:ext cx="36513" cy="60325"/>
              </a:xfrm>
              <a:custGeom>
                <a:avLst/>
                <a:gdLst>
                  <a:gd name="T0" fmla="*/ 22 w 31"/>
                  <a:gd name="T1" fmla="*/ 0 h 50"/>
                  <a:gd name="T2" fmla="*/ 0 w 31"/>
                  <a:gd name="T3" fmla="*/ 9 h 50"/>
                  <a:gd name="T4" fmla="*/ 9 w 31"/>
                  <a:gd name="T5" fmla="*/ 50 h 50"/>
                  <a:gd name="T6" fmla="*/ 27 w 31"/>
                  <a:gd name="T7" fmla="*/ 39 h 50"/>
                  <a:gd name="T8" fmla="*/ 22 w 31"/>
                  <a:gd name="T9" fmla="*/ 0 h 50"/>
                </a:gdLst>
                <a:ahLst/>
                <a:cxnLst>
                  <a:cxn ang="0">
                    <a:pos x="T0" y="T1"/>
                  </a:cxn>
                  <a:cxn ang="0">
                    <a:pos x="T2" y="T3"/>
                  </a:cxn>
                  <a:cxn ang="0">
                    <a:pos x="T4" y="T5"/>
                  </a:cxn>
                  <a:cxn ang="0">
                    <a:pos x="T6" y="T7"/>
                  </a:cxn>
                  <a:cxn ang="0">
                    <a:pos x="T8" y="T9"/>
                  </a:cxn>
                </a:cxnLst>
                <a:rect l="0" t="0" r="r" b="b"/>
                <a:pathLst>
                  <a:path w="31" h="50">
                    <a:moveTo>
                      <a:pt x="22" y="0"/>
                    </a:moveTo>
                    <a:cubicBezTo>
                      <a:pt x="14" y="2"/>
                      <a:pt x="7" y="5"/>
                      <a:pt x="0" y="9"/>
                    </a:cubicBezTo>
                    <a:cubicBezTo>
                      <a:pt x="15" y="30"/>
                      <a:pt x="9" y="49"/>
                      <a:pt x="9" y="50"/>
                    </a:cubicBezTo>
                    <a:cubicBezTo>
                      <a:pt x="14" y="45"/>
                      <a:pt x="20" y="41"/>
                      <a:pt x="27" y="39"/>
                    </a:cubicBezTo>
                    <a:cubicBezTo>
                      <a:pt x="31" y="26"/>
                      <a:pt x="30" y="11"/>
                      <a:pt x="22" y="0"/>
                    </a:cubicBezTo>
                  </a:path>
                </a:pathLst>
              </a:custGeom>
              <a:solidFill>
                <a:srgbClr val="BDD9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1" name="Freeform 974"/>
              <p:cNvSpPr>
                <a:spLocks/>
              </p:cNvSpPr>
              <p:nvPr/>
            </p:nvSpPr>
            <p:spPr bwMode="auto">
              <a:xfrm>
                <a:off x="9417089" y="2645512"/>
                <a:ext cx="284163" cy="280988"/>
              </a:xfrm>
              <a:custGeom>
                <a:avLst/>
                <a:gdLst>
                  <a:gd name="T0" fmla="*/ 111 w 238"/>
                  <a:gd name="T1" fmla="*/ 49 h 237"/>
                  <a:gd name="T2" fmla="*/ 183 w 238"/>
                  <a:gd name="T3" fmla="*/ 119 h 237"/>
                  <a:gd name="T4" fmla="*/ 183 w 238"/>
                  <a:gd name="T5" fmla="*/ 181 h 237"/>
                  <a:gd name="T6" fmla="*/ 121 w 238"/>
                  <a:gd name="T7" fmla="*/ 181 h 237"/>
                  <a:gd name="T8" fmla="*/ 43 w 238"/>
                  <a:gd name="T9" fmla="*/ 85 h 237"/>
                  <a:gd name="T10" fmla="*/ 74 w 238"/>
                  <a:gd name="T11" fmla="*/ 43 h 237"/>
                  <a:gd name="T12" fmla="*/ 78 w 238"/>
                  <a:gd name="T13" fmla="*/ 28 h 237"/>
                  <a:gd name="T14" fmla="*/ 67 w 238"/>
                  <a:gd name="T15" fmla="*/ 0 h 237"/>
                  <a:gd name="T16" fmla="*/ 0 w 238"/>
                  <a:gd name="T17" fmla="*/ 85 h 237"/>
                  <a:gd name="T18" fmla="*/ 91 w 238"/>
                  <a:gd name="T19" fmla="*/ 211 h 237"/>
                  <a:gd name="T20" fmla="*/ 213 w 238"/>
                  <a:gd name="T21" fmla="*/ 211 h 237"/>
                  <a:gd name="T22" fmla="*/ 213 w 238"/>
                  <a:gd name="T23" fmla="*/ 89 h 237"/>
                  <a:gd name="T24" fmla="*/ 111 w 238"/>
                  <a:gd name="T25" fmla="*/ 2 h 237"/>
                  <a:gd name="T26" fmla="*/ 109 w 238"/>
                  <a:gd name="T27" fmla="*/ 4 h 237"/>
                  <a:gd name="T28" fmla="*/ 110 w 238"/>
                  <a:gd name="T29" fmla="*/ 47 h 237"/>
                  <a:gd name="T30" fmla="*/ 112 w 238"/>
                  <a:gd name="T31" fmla="*/ 47 h 237"/>
                  <a:gd name="T32" fmla="*/ 116 w 238"/>
                  <a:gd name="T33" fmla="*/ 28 h 237"/>
                  <a:gd name="T34" fmla="*/ 111 w 238"/>
                  <a:gd name="T35" fmla="*/ 4 h 237"/>
                  <a:gd name="T36" fmla="*/ 145 w 238"/>
                  <a:gd name="T37" fmla="*/ 26 h 237"/>
                  <a:gd name="T38" fmla="*/ 234 w 238"/>
                  <a:gd name="T39" fmla="*/ 150 h 237"/>
                  <a:gd name="T40" fmla="*/ 152 w 238"/>
                  <a:gd name="T41" fmla="*/ 233 h 237"/>
                  <a:gd name="T42" fmla="*/ 28 w 238"/>
                  <a:gd name="T43" fmla="*/ 143 h 237"/>
                  <a:gd name="T44" fmla="*/ 28 w 238"/>
                  <a:gd name="T45" fmla="*/ 26 h 237"/>
                  <a:gd name="T46" fmla="*/ 67 w 238"/>
                  <a:gd name="T47" fmla="*/ 2 h 237"/>
                  <a:gd name="T48" fmla="*/ 74 w 238"/>
                  <a:gd name="T49" fmla="*/ 28 h 237"/>
                  <a:gd name="T50" fmla="*/ 74 w 238"/>
                  <a:gd name="T51" fmla="*/ 41 h 237"/>
                  <a:gd name="T52" fmla="*/ 53 w 238"/>
                  <a:gd name="T53" fmla="*/ 51 h 237"/>
                  <a:gd name="T54" fmla="*/ 53 w 238"/>
                  <a:gd name="T55" fmla="*/ 118 h 237"/>
                  <a:gd name="T56" fmla="*/ 152 w 238"/>
                  <a:gd name="T57" fmla="*/ 198 h 237"/>
                  <a:gd name="T58" fmla="*/ 200 w 238"/>
                  <a:gd name="T59" fmla="*/ 150 h 237"/>
                  <a:gd name="T60" fmla="*/ 120 w 238"/>
                  <a:gd name="T61" fmla="*/ 51 h 237"/>
                  <a:gd name="T62" fmla="*/ 112 w 238"/>
                  <a:gd name="T63" fmla="*/ 47 h 237"/>
                  <a:gd name="T64" fmla="*/ 112 w 238"/>
                  <a:gd name="T65" fmla="*/ 47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38" h="237">
                    <a:moveTo>
                      <a:pt x="112" y="47"/>
                    </a:moveTo>
                    <a:cubicBezTo>
                      <a:pt x="111" y="49"/>
                      <a:pt x="111" y="49"/>
                      <a:pt x="111" y="49"/>
                    </a:cubicBezTo>
                    <a:cubicBezTo>
                      <a:pt x="113" y="50"/>
                      <a:pt x="115" y="52"/>
                      <a:pt x="117" y="54"/>
                    </a:cubicBezTo>
                    <a:cubicBezTo>
                      <a:pt x="183" y="119"/>
                      <a:pt x="183" y="119"/>
                      <a:pt x="183" y="119"/>
                    </a:cubicBezTo>
                    <a:cubicBezTo>
                      <a:pt x="191" y="128"/>
                      <a:pt x="196" y="139"/>
                      <a:pt x="196" y="150"/>
                    </a:cubicBezTo>
                    <a:cubicBezTo>
                      <a:pt x="196" y="161"/>
                      <a:pt x="191" y="173"/>
                      <a:pt x="183" y="181"/>
                    </a:cubicBezTo>
                    <a:cubicBezTo>
                      <a:pt x="174" y="190"/>
                      <a:pt x="163" y="194"/>
                      <a:pt x="152" y="194"/>
                    </a:cubicBezTo>
                    <a:cubicBezTo>
                      <a:pt x="141" y="194"/>
                      <a:pt x="129" y="190"/>
                      <a:pt x="121" y="181"/>
                    </a:cubicBezTo>
                    <a:cubicBezTo>
                      <a:pt x="55" y="116"/>
                      <a:pt x="55" y="116"/>
                      <a:pt x="55" y="116"/>
                    </a:cubicBezTo>
                    <a:cubicBezTo>
                      <a:pt x="47" y="107"/>
                      <a:pt x="43" y="96"/>
                      <a:pt x="43" y="85"/>
                    </a:cubicBezTo>
                    <a:cubicBezTo>
                      <a:pt x="43" y="73"/>
                      <a:pt x="47" y="62"/>
                      <a:pt x="55" y="54"/>
                    </a:cubicBezTo>
                    <a:cubicBezTo>
                      <a:pt x="61" y="48"/>
                      <a:pt x="67" y="45"/>
                      <a:pt x="74" y="43"/>
                    </a:cubicBezTo>
                    <a:cubicBezTo>
                      <a:pt x="75" y="42"/>
                      <a:pt x="76" y="42"/>
                      <a:pt x="76" y="41"/>
                    </a:cubicBezTo>
                    <a:cubicBezTo>
                      <a:pt x="77" y="37"/>
                      <a:pt x="78" y="33"/>
                      <a:pt x="78" y="28"/>
                    </a:cubicBezTo>
                    <a:cubicBezTo>
                      <a:pt x="78" y="19"/>
                      <a:pt x="75" y="9"/>
                      <a:pt x="69" y="1"/>
                    </a:cubicBezTo>
                    <a:cubicBezTo>
                      <a:pt x="69" y="0"/>
                      <a:pt x="68" y="0"/>
                      <a:pt x="67" y="0"/>
                    </a:cubicBezTo>
                    <a:cubicBezTo>
                      <a:pt x="52" y="4"/>
                      <a:pt x="37" y="11"/>
                      <a:pt x="25" y="23"/>
                    </a:cubicBezTo>
                    <a:cubicBezTo>
                      <a:pt x="8" y="40"/>
                      <a:pt x="0" y="62"/>
                      <a:pt x="0" y="85"/>
                    </a:cubicBezTo>
                    <a:cubicBezTo>
                      <a:pt x="0" y="107"/>
                      <a:pt x="8" y="129"/>
                      <a:pt x="25" y="146"/>
                    </a:cubicBezTo>
                    <a:cubicBezTo>
                      <a:pt x="91" y="211"/>
                      <a:pt x="91" y="211"/>
                      <a:pt x="91" y="211"/>
                    </a:cubicBezTo>
                    <a:cubicBezTo>
                      <a:pt x="107" y="228"/>
                      <a:pt x="130" y="237"/>
                      <a:pt x="152" y="237"/>
                    </a:cubicBezTo>
                    <a:cubicBezTo>
                      <a:pt x="174" y="237"/>
                      <a:pt x="196" y="228"/>
                      <a:pt x="213" y="211"/>
                    </a:cubicBezTo>
                    <a:cubicBezTo>
                      <a:pt x="230" y="195"/>
                      <a:pt x="238" y="172"/>
                      <a:pt x="238" y="150"/>
                    </a:cubicBezTo>
                    <a:cubicBezTo>
                      <a:pt x="238" y="128"/>
                      <a:pt x="230" y="106"/>
                      <a:pt x="213" y="89"/>
                    </a:cubicBezTo>
                    <a:cubicBezTo>
                      <a:pt x="148" y="23"/>
                      <a:pt x="148" y="23"/>
                      <a:pt x="148" y="23"/>
                    </a:cubicBezTo>
                    <a:cubicBezTo>
                      <a:pt x="137" y="13"/>
                      <a:pt x="125" y="6"/>
                      <a:pt x="111" y="2"/>
                    </a:cubicBezTo>
                    <a:cubicBezTo>
                      <a:pt x="111" y="2"/>
                      <a:pt x="110" y="2"/>
                      <a:pt x="109" y="2"/>
                    </a:cubicBezTo>
                    <a:cubicBezTo>
                      <a:pt x="109" y="3"/>
                      <a:pt x="109" y="4"/>
                      <a:pt x="109" y="4"/>
                    </a:cubicBezTo>
                    <a:cubicBezTo>
                      <a:pt x="111" y="12"/>
                      <a:pt x="112" y="20"/>
                      <a:pt x="112" y="28"/>
                    </a:cubicBezTo>
                    <a:cubicBezTo>
                      <a:pt x="112" y="34"/>
                      <a:pt x="112" y="41"/>
                      <a:pt x="110" y="47"/>
                    </a:cubicBezTo>
                    <a:cubicBezTo>
                      <a:pt x="110" y="47"/>
                      <a:pt x="110" y="48"/>
                      <a:pt x="111" y="49"/>
                    </a:cubicBezTo>
                    <a:cubicBezTo>
                      <a:pt x="112" y="47"/>
                      <a:pt x="112" y="47"/>
                      <a:pt x="112" y="47"/>
                    </a:cubicBezTo>
                    <a:cubicBezTo>
                      <a:pt x="114" y="47"/>
                      <a:pt x="114" y="47"/>
                      <a:pt x="114" y="47"/>
                    </a:cubicBezTo>
                    <a:cubicBezTo>
                      <a:pt x="116" y="41"/>
                      <a:pt x="116" y="35"/>
                      <a:pt x="116" y="28"/>
                    </a:cubicBezTo>
                    <a:cubicBezTo>
                      <a:pt x="116" y="20"/>
                      <a:pt x="115" y="11"/>
                      <a:pt x="113" y="3"/>
                    </a:cubicBezTo>
                    <a:cubicBezTo>
                      <a:pt x="111" y="4"/>
                      <a:pt x="111" y="4"/>
                      <a:pt x="111" y="4"/>
                    </a:cubicBezTo>
                    <a:cubicBezTo>
                      <a:pt x="110" y="6"/>
                      <a:pt x="110" y="6"/>
                      <a:pt x="110" y="6"/>
                    </a:cubicBezTo>
                    <a:cubicBezTo>
                      <a:pt x="123" y="9"/>
                      <a:pt x="135" y="16"/>
                      <a:pt x="145" y="26"/>
                    </a:cubicBezTo>
                    <a:cubicBezTo>
                      <a:pt x="210" y="92"/>
                      <a:pt x="210" y="92"/>
                      <a:pt x="210" y="92"/>
                    </a:cubicBezTo>
                    <a:cubicBezTo>
                      <a:pt x="226" y="108"/>
                      <a:pt x="234" y="129"/>
                      <a:pt x="234" y="150"/>
                    </a:cubicBezTo>
                    <a:cubicBezTo>
                      <a:pt x="234" y="171"/>
                      <a:pt x="226" y="193"/>
                      <a:pt x="210" y="209"/>
                    </a:cubicBezTo>
                    <a:cubicBezTo>
                      <a:pt x="194" y="225"/>
                      <a:pt x="173" y="233"/>
                      <a:pt x="152" y="233"/>
                    </a:cubicBezTo>
                    <a:cubicBezTo>
                      <a:pt x="131" y="233"/>
                      <a:pt x="110" y="225"/>
                      <a:pt x="93" y="209"/>
                    </a:cubicBezTo>
                    <a:cubicBezTo>
                      <a:pt x="28" y="143"/>
                      <a:pt x="28" y="143"/>
                      <a:pt x="28" y="143"/>
                    </a:cubicBezTo>
                    <a:cubicBezTo>
                      <a:pt x="12" y="127"/>
                      <a:pt x="4" y="106"/>
                      <a:pt x="4" y="85"/>
                    </a:cubicBezTo>
                    <a:cubicBezTo>
                      <a:pt x="4" y="63"/>
                      <a:pt x="12" y="42"/>
                      <a:pt x="28" y="26"/>
                    </a:cubicBezTo>
                    <a:cubicBezTo>
                      <a:pt x="39" y="15"/>
                      <a:pt x="53" y="7"/>
                      <a:pt x="68" y="4"/>
                    </a:cubicBezTo>
                    <a:cubicBezTo>
                      <a:pt x="67" y="2"/>
                      <a:pt x="67" y="2"/>
                      <a:pt x="67" y="2"/>
                    </a:cubicBezTo>
                    <a:cubicBezTo>
                      <a:pt x="66" y="3"/>
                      <a:pt x="66" y="3"/>
                      <a:pt x="66" y="3"/>
                    </a:cubicBezTo>
                    <a:cubicBezTo>
                      <a:pt x="71" y="11"/>
                      <a:pt x="74" y="20"/>
                      <a:pt x="74" y="28"/>
                    </a:cubicBezTo>
                    <a:cubicBezTo>
                      <a:pt x="74" y="32"/>
                      <a:pt x="73" y="36"/>
                      <a:pt x="72" y="40"/>
                    </a:cubicBezTo>
                    <a:cubicBezTo>
                      <a:pt x="74" y="41"/>
                      <a:pt x="74" y="41"/>
                      <a:pt x="74" y="41"/>
                    </a:cubicBezTo>
                    <a:cubicBezTo>
                      <a:pt x="73" y="39"/>
                      <a:pt x="73" y="39"/>
                      <a:pt x="73" y="39"/>
                    </a:cubicBezTo>
                    <a:cubicBezTo>
                      <a:pt x="66" y="41"/>
                      <a:pt x="59" y="45"/>
                      <a:pt x="53" y="51"/>
                    </a:cubicBezTo>
                    <a:cubicBezTo>
                      <a:pt x="43" y="60"/>
                      <a:pt x="39" y="72"/>
                      <a:pt x="39" y="85"/>
                    </a:cubicBezTo>
                    <a:cubicBezTo>
                      <a:pt x="39" y="97"/>
                      <a:pt x="43" y="109"/>
                      <a:pt x="53" y="118"/>
                    </a:cubicBezTo>
                    <a:cubicBezTo>
                      <a:pt x="118" y="184"/>
                      <a:pt x="118" y="184"/>
                      <a:pt x="118" y="184"/>
                    </a:cubicBezTo>
                    <a:cubicBezTo>
                      <a:pt x="127" y="193"/>
                      <a:pt x="140" y="198"/>
                      <a:pt x="152" y="198"/>
                    </a:cubicBezTo>
                    <a:cubicBezTo>
                      <a:pt x="164" y="198"/>
                      <a:pt x="176" y="193"/>
                      <a:pt x="186" y="184"/>
                    </a:cubicBezTo>
                    <a:cubicBezTo>
                      <a:pt x="195" y="175"/>
                      <a:pt x="200" y="162"/>
                      <a:pt x="200" y="150"/>
                    </a:cubicBezTo>
                    <a:cubicBezTo>
                      <a:pt x="200" y="138"/>
                      <a:pt x="195" y="126"/>
                      <a:pt x="186" y="116"/>
                    </a:cubicBezTo>
                    <a:cubicBezTo>
                      <a:pt x="120" y="51"/>
                      <a:pt x="120" y="51"/>
                      <a:pt x="120" y="51"/>
                    </a:cubicBezTo>
                    <a:cubicBezTo>
                      <a:pt x="118" y="49"/>
                      <a:pt x="116" y="47"/>
                      <a:pt x="113" y="45"/>
                    </a:cubicBezTo>
                    <a:cubicBezTo>
                      <a:pt x="112" y="47"/>
                      <a:pt x="112" y="47"/>
                      <a:pt x="112" y="47"/>
                    </a:cubicBezTo>
                    <a:cubicBezTo>
                      <a:pt x="114" y="47"/>
                      <a:pt x="114" y="47"/>
                      <a:pt x="114" y="47"/>
                    </a:cubicBezTo>
                    <a:lnTo>
                      <a:pt x="112" y="47"/>
                    </a:lnTo>
                    <a:close/>
                  </a:path>
                </a:pathLst>
              </a:custGeom>
              <a:solidFill>
                <a:srgbClr val="4D4D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2" name="Freeform 975"/>
              <p:cNvSpPr>
                <a:spLocks/>
              </p:cNvSpPr>
              <p:nvPr/>
            </p:nvSpPr>
            <p:spPr bwMode="auto">
              <a:xfrm>
                <a:off x="9567901" y="2780449"/>
                <a:ext cx="285750" cy="298450"/>
              </a:xfrm>
              <a:custGeom>
                <a:avLst/>
                <a:gdLst>
                  <a:gd name="T0" fmla="*/ 22 w 241"/>
                  <a:gd name="T1" fmla="*/ 33 h 251"/>
                  <a:gd name="T2" fmla="*/ 0 w 241"/>
                  <a:gd name="T3" fmla="*/ 74 h 251"/>
                  <a:gd name="T4" fmla="*/ 38 w 241"/>
                  <a:gd name="T5" fmla="*/ 80 h 251"/>
                  <a:gd name="T6" fmla="*/ 50 w 241"/>
                  <a:gd name="T7" fmla="*/ 60 h 251"/>
                  <a:gd name="T8" fmla="*/ 70 w 241"/>
                  <a:gd name="T9" fmla="*/ 49 h 251"/>
                  <a:gd name="T10" fmla="*/ 70 w 241"/>
                  <a:gd name="T11" fmla="*/ 48 h 251"/>
                  <a:gd name="T12" fmla="*/ 70 w 241"/>
                  <a:gd name="T13" fmla="*/ 48 h 251"/>
                  <a:gd name="T14" fmla="*/ 115 w 241"/>
                  <a:gd name="T15" fmla="*/ 60 h 251"/>
                  <a:gd name="T16" fmla="*/ 180 w 241"/>
                  <a:gd name="T17" fmla="*/ 126 h 251"/>
                  <a:gd name="T18" fmla="*/ 180 w 241"/>
                  <a:gd name="T19" fmla="*/ 191 h 251"/>
                  <a:gd name="T20" fmla="*/ 116 w 241"/>
                  <a:gd name="T21" fmla="*/ 191 h 251"/>
                  <a:gd name="T22" fmla="*/ 50 w 241"/>
                  <a:gd name="T23" fmla="*/ 125 h 251"/>
                  <a:gd name="T24" fmla="*/ 45 w 241"/>
                  <a:gd name="T25" fmla="*/ 119 h 251"/>
                  <a:gd name="T26" fmla="*/ 1 w 241"/>
                  <a:gd name="T27" fmla="*/ 117 h 251"/>
                  <a:gd name="T28" fmla="*/ 22 w 241"/>
                  <a:gd name="T29" fmla="*/ 152 h 251"/>
                  <a:gd name="T30" fmla="*/ 88 w 241"/>
                  <a:gd name="T31" fmla="*/ 218 h 251"/>
                  <a:gd name="T32" fmla="*/ 208 w 241"/>
                  <a:gd name="T33" fmla="*/ 218 h 251"/>
                  <a:gd name="T34" fmla="*/ 208 w 241"/>
                  <a:gd name="T35" fmla="*/ 98 h 251"/>
                  <a:gd name="T36" fmla="*/ 142 w 241"/>
                  <a:gd name="T37" fmla="*/ 33 h 251"/>
                  <a:gd name="T38" fmla="*/ 22 w 241"/>
                  <a:gd name="T39" fmla="*/ 33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1" h="251">
                    <a:moveTo>
                      <a:pt x="22" y="33"/>
                    </a:moveTo>
                    <a:cubicBezTo>
                      <a:pt x="11" y="44"/>
                      <a:pt x="3" y="59"/>
                      <a:pt x="0" y="74"/>
                    </a:cubicBezTo>
                    <a:cubicBezTo>
                      <a:pt x="11" y="82"/>
                      <a:pt x="25" y="84"/>
                      <a:pt x="38" y="80"/>
                    </a:cubicBezTo>
                    <a:cubicBezTo>
                      <a:pt x="40" y="73"/>
                      <a:pt x="44" y="66"/>
                      <a:pt x="50" y="60"/>
                    </a:cubicBezTo>
                    <a:cubicBezTo>
                      <a:pt x="56" y="55"/>
                      <a:pt x="63" y="51"/>
                      <a:pt x="70" y="49"/>
                    </a:cubicBezTo>
                    <a:cubicBezTo>
                      <a:pt x="70" y="48"/>
                      <a:pt x="70" y="48"/>
                      <a:pt x="70" y="48"/>
                    </a:cubicBezTo>
                    <a:cubicBezTo>
                      <a:pt x="70" y="48"/>
                      <a:pt x="70" y="48"/>
                      <a:pt x="70" y="48"/>
                    </a:cubicBezTo>
                    <a:cubicBezTo>
                      <a:pt x="86" y="44"/>
                      <a:pt x="103" y="48"/>
                      <a:pt x="115" y="60"/>
                    </a:cubicBezTo>
                    <a:cubicBezTo>
                      <a:pt x="180" y="126"/>
                      <a:pt x="180" y="126"/>
                      <a:pt x="180" y="126"/>
                    </a:cubicBezTo>
                    <a:cubicBezTo>
                      <a:pt x="198" y="144"/>
                      <a:pt x="198" y="173"/>
                      <a:pt x="180" y="191"/>
                    </a:cubicBezTo>
                    <a:cubicBezTo>
                      <a:pt x="162" y="208"/>
                      <a:pt x="133" y="208"/>
                      <a:pt x="116" y="191"/>
                    </a:cubicBezTo>
                    <a:cubicBezTo>
                      <a:pt x="50" y="125"/>
                      <a:pt x="50" y="125"/>
                      <a:pt x="50" y="125"/>
                    </a:cubicBezTo>
                    <a:cubicBezTo>
                      <a:pt x="48" y="123"/>
                      <a:pt x="46" y="121"/>
                      <a:pt x="45" y="119"/>
                    </a:cubicBezTo>
                    <a:cubicBezTo>
                      <a:pt x="30" y="122"/>
                      <a:pt x="15" y="121"/>
                      <a:pt x="1" y="117"/>
                    </a:cubicBezTo>
                    <a:cubicBezTo>
                      <a:pt x="5" y="130"/>
                      <a:pt x="12" y="142"/>
                      <a:pt x="22" y="152"/>
                    </a:cubicBezTo>
                    <a:cubicBezTo>
                      <a:pt x="88" y="218"/>
                      <a:pt x="88" y="218"/>
                      <a:pt x="88" y="218"/>
                    </a:cubicBezTo>
                    <a:cubicBezTo>
                      <a:pt x="121" y="251"/>
                      <a:pt x="175" y="251"/>
                      <a:pt x="208" y="218"/>
                    </a:cubicBezTo>
                    <a:cubicBezTo>
                      <a:pt x="241" y="185"/>
                      <a:pt x="241" y="131"/>
                      <a:pt x="208" y="98"/>
                    </a:cubicBezTo>
                    <a:cubicBezTo>
                      <a:pt x="142" y="33"/>
                      <a:pt x="142" y="33"/>
                      <a:pt x="142" y="33"/>
                    </a:cubicBezTo>
                    <a:cubicBezTo>
                      <a:pt x="109" y="0"/>
                      <a:pt x="55" y="0"/>
                      <a:pt x="22" y="33"/>
                    </a:cubicBezTo>
                    <a:close/>
                  </a:path>
                </a:pathLst>
              </a:custGeom>
              <a:solidFill>
                <a:srgbClr val="E2E9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3" name="Freeform 976"/>
              <p:cNvSpPr>
                <a:spLocks/>
              </p:cNvSpPr>
              <p:nvPr/>
            </p:nvSpPr>
            <p:spPr bwMode="auto">
              <a:xfrm>
                <a:off x="9590126" y="2780449"/>
                <a:ext cx="263525" cy="263525"/>
              </a:xfrm>
              <a:custGeom>
                <a:avLst/>
                <a:gdLst>
                  <a:gd name="T0" fmla="*/ 117 w 222"/>
                  <a:gd name="T1" fmla="*/ 39 h 221"/>
                  <a:gd name="T2" fmla="*/ 182 w 222"/>
                  <a:gd name="T3" fmla="*/ 105 h 221"/>
                  <a:gd name="T4" fmla="*/ 185 w 222"/>
                  <a:gd name="T5" fmla="*/ 221 h 221"/>
                  <a:gd name="T6" fmla="*/ 189 w 222"/>
                  <a:gd name="T7" fmla="*/ 218 h 221"/>
                  <a:gd name="T8" fmla="*/ 189 w 222"/>
                  <a:gd name="T9" fmla="*/ 98 h 221"/>
                  <a:gd name="T10" fmla="*/ 123 w 222"/>
                  <a:gd name="T11" fmla="*/ 33 h 221"/>
                  <a:gd name="T12" fmla="*/ 3 w 222"/>
                  <a:gd name="T13" fmla="*/ 33 h 221"/>
                  <a:gd name="T14" fmla="*/ 0 w 222"/>
                  <a:gd name="T15" fmla="*/ 36 h 221"/>
                  <a:gd name="T16" fmla="*/ 117 w 222"/>
                  <a:gd name="T17" fmla="*/ 39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2" h="221">
                    <a:moveTo>
                      <a:pt x="117" y="39"/>
                    </a:moveTo>
                    <a:cubicBezTo>
                      <a:pt x="182" y="105"/>
                      <a:pt x="182" y="105"/>
                      <a:pt x="182" y="105"/>
                    </a:cubicBezTo>
                    <a:cubicBezTo>
                      <a:pt x="214" y="137"/>
                      <a:pt x="215" y="188"/>
                      <a:pt x="185" y="221"/>
                    </a:cubicBezTo>
                    <a:cubicBezTo>
                      <a:pt x="187" y="220"/>
                      <a:pt x="188" y="219"/>
                      <a:pt x="189" y="218"/>
                    </a:cubicBezTo>
                    <a:cubicBezTo>
                      <a:pt x="222" y="185"/>
                      <a:pt x="222" y="131"/>
                      <a:pt x="189" y="98"/>
                    </a:cubicBezTo>
                    <a:cubicBezTo>
                      <a:pt x="123" y="33"/>
                      <a:pt x="123" y="33"/>
                      <a:pt x="123" y="33"/>
                    </a:cubicBezTo>
                    <a:cubicBezTo>
                      <a:pt x="90" y="0"/>
                      <a:pt x="36" y="0"/>
                      <a:pt x="3" y="33"/>
                    </a:cubicBezTo>
                    <a:cubicBezTo>
                      <a:pt x="2" y="34"/>
                      <a:pt x="1" y="35"/>
                      <a:pt x="0" y="36"/>
                    </a:cubicBezTo>
                    <a:cubicBezTo>
                      <a:pt x="33" y="6"/>
                      <a:pt x="85" y="7"/>
                      <a:pt x="117" y="3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4" name="Freeform 977"/>
              <p:cNvSpPr>
                <a:spLocks/>
              </p:cNvSpPr>
              <p:nvPr/>
            </p:nvSpPr>
            <p:spPr bwMode="auto">
              <a:xfrm>
                <a:off x="9569489" y="2920149"/>
                <a:ext cx="207963" cy="115888"/>
              </a:xfrm>
              <a:custGeom>
                <a:avLst/>
                <a:gdLst>
                  <a:gd name="T0" fmla="*/ 37 w 176"/>
                  <a:gd name="T1" fmla="*/ 8 h 98"/>
                  <a:gd name="T2" fmla="*/ 43 w 176"/>
                  <a:gd name="T3" fmla="*/ 14 h 98"/>
                  <a:gd name="T4" fmla="*/ 108 w 176"/>
                  <a:gd name="T5" fmla="*/ 80 h 98"/>
                  <a:gd name="T6" fmla="*/ 173 w 176"/>
                  <a:gd name="T7" fmla="*/ 80 h 98"/>
                  <a:gd name="T8" fmla="*/ 176 w 176"/>
                  <a:gd name="T9" fmla="*/ 77 h 98"/>
                  <a:gd name="T10" fmla="*/ 115 w 176"/>
                  <a:gd name="T11" fmla="*/ 74 h 98"/>
                  <a:gd name="T12" fmla="*/ 49 w 176"/>
                  <a:gd name="T13" fmla="*/ 8 h 98"/>
                  <a:gd name="T14" fmla="*/ 44 w 176"/>
                  <a:gd name="T15" fmla="*/ 2 h 98"/>
                  <a:gd name="T16" fmla="*/ 0 w 176"/>
                  <a:gd name="T17" fmla="*/ 0 h 98"/>
                  <a:gd name="T18" fmla="*/ 3 w 176"/>
                  <a:gd name="T19" fmla="*/ 9 h 98"/>
                  <a:gd name="T20" fmla="*/ 37 w 176"/>
                  <a:gd name="T21" fmla="*/ 8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6" h="98">
                    <a:moveTo>
                      <a:pt x="37" y="8"/>
                    </a:moveTo>
                    <a:cubicBezTo>
                      <a:pt x="39" y="10"/>
                      <a:pt x="41" y="12"/>
                      <a:pt x="43" y="14"/>
                    </a:cubicBezTo>
                    <a:cubicBezTo>
                      <a:pt x="108" y="80"/>
                      <a:pt x="108" y="80"/>
                      <a:pt x="108" y="80"/>
                    </a:cubicBezTo>
                    <a:cubicBezTo>
                      <a:pt x="126" y="98"/>
                      <a:pt x="155" y="98"/>
                      <a:pt x="173" y="80"/>
                    </a:cubicBezTo>
                    <a:cubicBezTo>
                      <a:pt x="174" y="79"/>
                      <a:pt x="175" y="78"/>
                      <a:pt x="176" y="77"/>
                    </a:cubicBezTo>
                    <a:cubicBezTo>
                      <a:pt x="158" y="91"/>
                      <a:pt x="131" y="90"/>
                      <a:pt x="115" y="74"/>
                    </a:cubicBezTo>
                    <a:cubicBezTo>
                      <a:pt x="49" y="8"/>
                      <a:pt x="49" y="8"/>
                      <a:pt x="49" y="8"/>
                    </a:cubicBezTo>
                    <a:cubicBezTo>
                      <a:pt x="47" y="6"/>
                      <a:pt x="45" y="4"/>
                      <a:pt x="44" y="2"/>
                    </a:cubicBezTo>
                    <a:cubicBezTo>
                      <a:pt x="29" y="5"/>
                      <a:pt x="14" y="4"/>
                      <a:pt x="0" y="0"/>
                    </a:cubicBezTo>
                    <a:cubicBezTo>
                      <a:pt x="1" y="3"/>
                      <a:pt x="2" y="6"/>
                      <a:pt x="3" y="9"/>
                    </a:cubicBezTo>
                    <a:cubicBezTo>
                      <a:pt x="15" y="11"/>
                      <a:pt x="26" y="11"/>
                      <a:pt x="37"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5" name="Freeform 978"/>
              <p:cNvSpPr>
                <a:spLocks/>
              </p:cNvSpPr>
              <p:nvPr/>
            </p:nvSpPr>
            <p:spPr bwMode="auto">
              <a:xfrm>
                <a:off x="9569489" y="2920149"/>
                <a:ext cx="66675" cy="28575"/>
              </a:xfrm>
              <a:custGeom>
                <a:avLst/>
                <a:gdLst>
                  <a:gd name="T0" fmla="*/ 49 w 57"/>
                  <a:gd name="T1" fmla="*/ 8 h 24"/>
                  <a:gd name="T2" fmla="*/ 44 w 57"/>
                  <a:gd name="T3" fmla="*/ 2 h 24"/>
                  <a:gd name="T4" fmla="*/ 0 w 57"/>
                  <a:gd name="T5" fmla="*/ 0 h 24"/>
                  <a:gd name="T6" fmla="*/ 10 w 57"/>
                  <a:gd name="T7" fmla="*/ 21 h 24"/>
                  <a:gd name="T8" fmla="*/ 57 w 57"/>
                  <a:gd name="T9" fmla="*/ 16 h 24"/>
                  <a:gd name="T10" fmla="*/ 49 w 57"/>
                  <a:gd name="T11" fmla="*/ 8 h 24"/>
                </a:gdLst>
                <a:ahLst/>
                <a:cxnLst>
                  <a:cxn ang="0">
                    <a:pos x="T0" y="T1"/>
                  </a:cxn>
                  <a:cxn ang="0">
                    <a:pos x="T2" y="T3"/>
                  </a:cxn>
                  <a:cxn ang="0">
                    <a:pos x="T4" y="T5"/>
                  </a:cxn>
                  <a:cxn ang="0">
                    <a:pos x="T6" y="T7"/>
                  </a:cxn>
                  <a:cxn ang="0">
                    <a:pos x="T8" y="T9"/>
                  </a:cxn>
                  <a:cxn ang="0">
                    <a:pos x="T10" y="T11"/>
                  </a:cxn>
                </a:cxnLst>
                <a:rect l="0" t="0" r="r" b="b"/>
                <a:pathLst>
                  <a:path w="57" h="24">
                    <a:moveTo>
                      <a:pt x="49" y="8"/>
                    </a:moveTo>
                    <a:cubicBezTo>
                      <a:pt x="47" y="6"/>
                      <a:pt x="45" y="4"/>
                      <a:pt x="44" y="2"/>
                    </a:cubicBezTo>
                    <a:cubicBezTo>
                      <a:pt x="29" y="5"/>
                      <a:pt x="14" y="4"/>
                      <a:pt x="0" y="0"/>
                    </a:cubicBezTo>
                    <a:cubicBezTo>
                      <a:pt x="3" y="7"/>
                      <a:pt x="6" y="15"/>
                      <a:pt x="10" y="21"/>
                    </a:cubicBezTo>
                    <a:cubicBezTo>
                      <a:pt x="29" y="24"/>
                      <a:pt x="47" y="19"/>
                      <a:pt x="57" y="16"/>
                    </a:cubicBezTo>
                    <a:lnTo>
                      <a:pt x="49" y="8"/>
                    </a:lnTo>
                    <a:close/>
                  </a:path>
                </a:pathLst>
              </a:custGeom>
              <a:solidFill>
                <a:srgbClr val="C9D8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6" name="Freeform 979"/>
              <p:cNvSpPr>
                <a:spLocks/>
              </p:cNvSpPr>
              <p:nvPr/>
            </p:nvSpPr>
            <p:spPr bwMode="auto">
              <a:xfrm>
                <a:off x="9567901" y="2848712"/>
                <a:ext cx="53975" cy="33338"/>
              </a:xfrm>
              <a:custGeom>
                <a:avLst/>
                <a:gdLst>
                  <a:gd name="T0" fmla="*/ 46 w 46"/>
                  <a:gd name="T1" fmla="*/ 8 h 28"/>
                  <a:gd name="T2" fmla="*/ 6 w 46"/>
                  <a:gd name="T3" fmla="*/ 0 h 28"/>
                  <a:gd name="T4" fmla="*/ 0 w 46"/>
                  <a:gd name="T5" fmla="*/ 17 h 28"/>
                  <a:gd name="T6" fmla="*/ 38 w 46"/>
                  <a:gd name="T7" fmla="*/ 23 h 28"/>
                  <a:gd name="T8" fmla="*/ 46 w 46"/>
                  <a:gd name="T9" fmla="*/ 8 h 28"/>
                </a:gdLst>
                <a:ahLst/>
                <a:cxnLst>
                  <a:cxn ang="0">
                    <a:pos x="T0" y="T1"/>
                  </a:cxn>
                  <a:cxn ang="0">
                    <a:pos x="T2" y="T3"/>
                  </a:cxn>
                  <a:cxn ang="0">
                    <a:pos x="T4" y="T5"/>
                  </a:cxn>
                  <a:cxn ang="0">
                    <a:pos x="T6" y="T7"/>
                  </a:cxn>
                  <a:cxn ang="0">
                    <a:pos x="T8" y="T9"/>
                  </a:cxn>
                </a:cxnLst>
                <a:rect l="0" t="0" r="r" b="b"/>
                <a:pathLst>
                  <a:path w="46" h="28">
                    <a:moveTo>
                      <a:pt x="46" y="8"/>
                    </a:moveTo>
                    <a:cubicBezTo>
                      <a:pt x="46" y="8"/>
                      <a:pt x="27" y="14"/>
                      <a:pt x="6" y="0"/>
                    </a:cubicBezTo>
                    <a:cubicBezTo>
                      <a:pt x="0" y="17"/>
                      <a:pt x="0" y="17"/>
                      <a:pt x="0" y="17"/>
                    </a:cubicBezTo>
                    <a:cubicBezTo>
                      <a:pt x="0" y="17"/>
                      <a:pt x="19" y="28"/>
                      <a:pt x="38" y="23"/>
                    </a:cubicBezTo>
                    <a:lnTo>
                      <a:pt x="46" y="8"/>
                    </a:lnTo>
                    <a:close/>
                  </a:path>
                </a:pathLst>
              </a:custGeom>
              <a:solidFill>
                <a:srgbClr val="C9D8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7" name="Freeform 980"/>
              <p:cNvSpPr>
                <a:spLocks/>
              </p:cNvSpPr>
              <p:nvPr/>
            </p:nvSpPr>
            <p:spPr bwMode="auto">
              <a:xfrm>
                <a:off x="9564726" y="2788387"/>
                <a:ext cx="280988" cy="284163"/>
              </a:xfrm>
              <a:custGeom>
                <a:avLst/>
                <a:gdLst>
                  <a:gd name="T0" fmla="*/ 23 w 236"/>
                  <a:gd name="T1" fmla="*/ 25 h 239"/>
                  <a:gd name="T2" fmla="*/ 1 w 236"/>
                  <a:gd name="T3" fmla="*/ 69 h 239"/>
                  <a:gd name="T4" fmla="*/ 41 w 236"/>
                  <a:gd name="T5" fmla="*/ 76 h 239"/>
                  <a:gd name="T6" fmla="*/ 53 w 236"/>
                  <a:gd name="T7" fmla="*/ 56 h 239"/>
                  <a:gd name="T8" fmla="*/ 102 w 236"/>
                  <a:gd name="T9" fmla="*/ 47 h 239"/>
                  <a:gd name="T10" fmla="*/ 181 w 236"/>
                  <a:gd name="T11" fmla="*/ 121 h 239"/>
                  <a:gd name="T12" fmla="*/ 181 w 236"/>
                  <a:gd name="T13" fmla="*/ 183 h 239"/>
                  <a:gd name="T14" fmla="*/ 119 w 236"/>
                  <a:gd name="T15" fmla="*/ 183 h 239"/>
                  <a:gd name="T16" fmla="*/ 48 w 236"/>
                  <a:gd name="T17" fmla="*/ 111 h 239"/>
                  <a:gd name="T18" fmla="*/ 28 w 236"/>
                  <a:gd name="T19" fmla="*/ 113 h 239"/>
                  <a:gd name="T20" fmla="*/ 2 w 236"/>
                  <a:gd name="T21" fmla="*/ 110 h 239"/>
                  <a:gd name="T22" fmla="*/ 23 w 236"/>
                  <a:gd name="T23" fmla="*/ 148 h 239"/>
                  <a:gd name="T24" fmla="*/ 150 w 236"/>
                  <a:gd name="T25" fmla="*/ 239 h 239"/>
                  <a:gd name="T26" fmla="*/ 236 w 236"/>
                  <a:gd name="T27" fmla="*/ 152 h 239"/>
                  <a:gd name="T28" fmla="*/ 146 w 236"/>
                  <a:gd name="T29" fmla="*/ 25 h 239"/>
                  <a:gd name="T30" fmla="*/ 23 w 236"/>
                  <a:gd name="T31" fmla="*/ 25 h 239"/>
                  <a:gd name="T32" fmla="*/ 26 w 236"/>
                  <a:gd name="T33" fmla="*/ 28 h 239"/>
                  <a:gd name="T34" fmla="*/ 143 w 236"/>
                  <a:gd name="T35" fmla="*/ 28 h 239"/>
                  <a:gd name="T36" fmla="*/ 232 w 236"/>
                  <a:gd name="T37" fmla="*/ 152 h 239"/>
                  <a:gd name="T38" fmla="*/ 150 w 236"/>
                  <a:gd name="T39" fmla="*/ 235 h 239"/>
                  <a:gd name="T40" fmla="*/ 26 w 236"/>
                  <a:gd name="T41" fmla="*/ 145 h 239"/>
                  <a:gd name="T42" fmla="*/ 3 w 236"/>
                  <a:gd name="T43" fmla="*/ 111 h 239"/>
                  <a:gd name="T44" fmla="*/ 28 w 236"/>
                  <a:gd name="T45" fmla="*/ 117 h 239"/>
                  <a:gd name="T46" fmla="*/ 47 w 236"/>
                  <a:gd name="T47" fmla="*/ 113 h 239"/>
                  <a:gd name="T48" fmla="*/ 51 w 236"/>
                  <a:gd name="T49" fmla="*/ 120 h 239"/>
                  <a:gd name="T50" fmla="*/ 150 w 236"/>
                  <a:gd name="T51" fmla="*/ 200 h 239"/>
                  <a:gd name="T52" fmla="*/ 198 w 236"/>
                  <a:gd name="T53" fmla="*/ 152 h 239"/>
                  <a:gd name="T54" fmla="*/ 118 w 236"/>
                  <a:gd name="T55" fmla="*/ 53 h 239"/>
                  <a:gd name="T56" fmla="*/ 83 w 236"/>
                  <a:gd name="T57" fmla="*/ 39 h 239"/>
                  <a:gd name="T58" fmla="*/ 38 w 236"/>
                  <a:gd name="T59" fmla="*/ 74 h 239"/>
                  <a:gd name="T60" fmla="*/ 40 w 236"/>
                  <a:gd name="T61" fmla="*/ 72 h 239"/>
                  <a:gd name="T62" fmla="*/ 3 w 236"/>
                  <a:gd name="T63" fmla="*/ 66 h 239"/>
                  <a:gd name="T64" fmla="*/ 4 w 236"/>
                  <a:gd name="T65" fmla="*/ 68 h 239"/>
                  <a:gd name="T66" fmla="*/ 24 w 236"/>
                  <a:gd name="T67" fmla="*/ 27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6" h="239">
                    <a:moveTo>
                      <a:pt x="24" y="27"/>
                    </a:moveTo>
                    <a:cubicBezTo>
                      <a:pt x="23" y="25"/>
                      <a:pt x="23" y="25"/>
                      <a:pt x="23" y="25"/>
                    </a:cubicBezTo>
                    <a:cubicBezTo>
                      <a:pt x="11" y="37"/>
                      <a:pt x="3" y="52"/>
                      <a:pt x="0" y="67"/>
                    </a:cubicBezTo>
                    <a:cubicBezTo>
                      <a:pt x="0" y="68"/>
                      <a:pt x="0" y="69"/>
                      <a:pt x="1" y="69"/>
                    </a:cubicBezTo>
                    <a:cubicBezTo>
                      <a:pt x="9" y="75"/>
                      <a:pt x="18" y="78"/>
                      <a:pt x="28" y="78"/>
                    </a:cubicBezTo>
                    <a:cubicBezTo>
                      <a:pt x="32" y="78"/>
                      <a:pt x="37" y="77"/>
                      <a:pt x="41" y="76"/>
                    </a:cubicBezTo>
                    <a:cubicBezTo>
                      <a:pt x="41" y="76"/>
                      <a:pt x="42" y="75"/>
                      <a:pt x="42" y="75"/>
                    </a:cubicBezTo>
                    <a:cubicBezTo>
                      <a:pt x="44" y="68"/>
                      <a:pt x="48" y="61"/>
                      <a:pt x="53" y="56"/>
                    </a:cubicBezTo>
                    <a:cubicBezTo>
                      <a:pt x="63" y="46"/>
                      <a:pt x="73" y="43"/>
                      <a:pt x="83" y="43"/>
                    </a:cubicBezTo>
                    <a:cubicBezTo>
                      <a:pt x="90" y="43"/>
                      <a:pt x="96" y="44"/>
                      <a:pt x="102" y="47"/>
                    </a:cubicBezTo>
                    <a:cubicBezTo>
                      <a:pt x="107" y="49"/>
                      <a:pt x="112" y="52"/>
                      <a:pt x="115" y="56"/>
                    </a:cubicBezTo>
                    <a:cubicBezTo>
                      <a:pt x="181" y="121"/>
                      <a:pt x="181" y="121"/>
                      <a:pt x="181" y="121"/>
                    </a:cubicBezTo>
                    <a:cubicBezTo>
                      <a:pt x="189" y="130"/>
                      <a:pt x="194" y="141"/>
                      <a:pt x="194" y="152"/>
                    </a:cubicBezTo>
                    <a:cubicBezTo>
                      <a:pt x="194" y="163"/>
                      <a:pt x="189" y="175"/>
                      <a:pt x="181" y="183"/>
                    </a:cubicBezTo>
                    <a:cubicBezTo>
                      <a:pt x="172" y="192"/>
                      <a:pt x="161" y="196"/>
                      <a:pt x="150" y="196"/>
                    </a:cubicBezTo>
                    <a:cubicBezTo>
                      <a:pt x="139" y="196"/>
                      <a:pt x="127" y="192"/>
                      <a:pt x="119" y="183"/>
                    </a:cubicBezTo>
                    <a:cubicBezTo>
                      <a:pt x="53" y="118"/>
                      <a:pt x="53" y="118"/>
                      <a:pt x="53" y="118"/>
                    </a:cubicBezTo>
                    <a:cubicBezTo>
                      <a:pt x="51" y="116"/>
                      <a:pt x="50" y="114"/>
                      <a:pt x="48" y="111"/>
                    </a:cubicBezTo>
                    <a:cubicBezTo>
                      <a:pt x="48" y="111"/>
                      <a:pt x="47" y="110"/>
                      <a:pt x="46" y="111"/>
                    </a:cubicBezTo>
                    <a:cubicBezTo>
                      <a:pt x="40" y="112"/>
                      <a:pt x="34" y="113"/>
                      <a:pt x="28" y="113"/>
                    </a:cubicBezTo>
                    <a:cubicBezTo>
                      <a:pt x="20" y="113"/>
                      <a:pt x="12" y="112"/>
                      <a:pt x="4" y="109"/>
                    </a:cubicBezTo>
                    <a:cubicBezTo>
                      <a:pt x="3" y="109"/>
                      <a:pt x="2" y="109"/>
                      <a:pt x="2" y="110"/>
                    </a:cubicBezTo>
                    <a:cubicBezTo>
                      <a:pt x="1" y="110"/>
                      <a:pt x="1" y="111"/>
                      <a:pt x="1" y="112"/>
                    </a:cubicBezTo>
                    <a:cubicBezTo>
                      <a:pt x="5" y="125"/>
                      <a:pt x="13" y="137"/>
                      <a:pt x="23" y="148"/>
                    </a:cubicBezTo>
                    <a:cubicBezTo>
                      <a:pt x="89" y="213"/>
                      <a:pt x="89" y="213"/>
                      <a:pt x="89" y="213"/>
                    </a:cubicBezTo>
                    <a:cubicBezTo>
                      <a:pt x="105" y="230"/>
                      <a:pt x="128" y="239"/>
                      <a:pt x="150" y="239"/>
                    </a:cubicBezTo>
                    <a:cubicBezTo>
                      <a:pt x="172" y="239"/>
                      <a:pt x="194" y="230"/>
                      <a:pt x="211" y="213"/>
                    </a:cubicBezTo>
                    <a:cubicBezTo>
                      <a:pt x="228" y="197"/>
                      <a:pt x="236" y="174"/>
                      <a:pt x="236" y="152"/>
                    </a:cubicBezTo>
                    <a:cubicBezTo>
                      <a:pt x="236" y="130"/>
                      <a:pt x="228" y="108"/>
                      <a:pt x="211" y="91"/>
                    </a:cubicBezTo>
                    <a:cubicBezTo>
                      <a:pt x="146" y="25"/>
                      <a:pt x="146" y="25"/>
                      <a:pt x="146" y="25"/>
                    </a:cubicBezTo>
                    <a:cubicBezTo>
                      <a:pt x="129" y="9"/>
                      <a:pt x="106" y="0"/>
                      <a:pt x="84" y="0"/>
                    </a:cubicBezTo>
                    <a:cubicBezTo>
                      <a:pt x="62" y="0"/>
                      <a:pt x="40" y="9"/>
                      <a:pt x="23" y="25"/>
                    </a:cubicBezTo>
                    <a:cubicBezTo>
                      <a:pt x="24" y="27"/>
                      <a:pt x="24" y="27"/>
                      <a:pt x="24" y="27"/>
                    </a:cubicBezTo>
                    <a:cubicBezTo>
                      <a:pt x="26" y="28"/>
                      <a:pt x="26" y="28"/>
                      <a:pt x="26" y="28"/>
                    </a:cubicBezTo>
                    <a:cubicBezTo>
                      <a:pt x="42" y="12"/>
                      <a:pt x="63" y="4"/>
                      <a:pt x="84" y="4"/>
                    </a:cubicBezTo>
                    <a:cubicBezTo>
                      <a:pt x="105" y="4"/>
                      <a:pt x="127" y="12"/>
                      <a:pt x="143" y="28"/>
                    </a:cubicBezTo>
                    <a:cubicBezTo>
                      <a:pt x="208" y="94"/>
                      <a:pt x="208" y="94"/>
                      <a:pt x="208" y="94"/>
                    </a:cubicBezTo>
                    <a:cubicBezTo>
                      <a:pt x="224" y="110"/>
                      <a:pt x="232" y="131"/>
                      <a:pt x="232" y="152"/>
                    </a:cubicBezTo>
                    <a:cubicBezTo>
                      <a:pt x="232" y="173"/>
                      <a:pt x="224" y="195"/>
                      <a:pt x="208" y="211"/>
                    </a:cubicBezTo>
                    <a:cubicBezTo>
                      <a:pt x="192" y="227"/>
                      <a:pt x="171" y="235"/>
                      <a:pt x="150" y="235"/>
                    </a:cubicBezTo>
                    <a:cubicBezTo>
                      <a:pt x="129" y="235"/>
                      <a:pt x="107" y="227"/>
                      <a:pt x="91" y="211"/>
                    </a:cubicBezTo>
                    <a:cubicBezTo>
                      <a:pt x="26" y="145"/>
                      <a:pt x="26" y="145"/>
                      <a:pt x="26" y="145"/>
                    </a:cubicBezTo>
                    <a:cubicBezTo>
                      <a:pt x="16" y="135"/>
                      <a:pt x="9" y="123"/>
                      <a:pt x="5" y="111"/>
                    </a:cubicBezTo>
                    <a:cubicBezTo>
                      <a:pt x="3" y="111"/>
                      <a:pt x="3" y="111"/>
                      <a:pt x="3" y="111"/>
                    </a:cubicBezTo>
                    <a:cubicBezTo>
                      <a:pt x="3" y="113"/>
                      <a:pt x="3" y="113"/>
                      <a:pt x="3" y="113"/>
                    </a:cubicBezTo>
                    <a:cubicBezTo>
                      <a:pt x="11" y="116"/>
                      <a:pt x="19" y="117"/>
                      <a:pt x="28" y="117"/>
                    </a:cubicBezTo>
                    <a:cubicBezTo>
                      <a:pt x="34" y="117"/>
                      <a:pt x="41" y="116"/>
                      <a:pt x="47" y="115"/>
                    </a:cubicBezTo>
                    <a:cubicBezTo>
                      <a:pt x="47" y="113"/>
                      <a:pt x="47" y="113"/>
                      <a:pt x="47" y="113"/>
                    </a:cubicBezTo>
                    <a:cubicBezTo>
                      <a:pt x="45" y="114"/>
                      <a:pt x="45" y="114"/>
                      <a:pt x="45" y="114"/>
                    </a:cubicBezTo>
                    <a:cubicBezTo>
                      <a:pt x="47" y="116"/>
                      <a:pt x="48" y="118"/>
                      <a:pt x="51" y="120"/>
                    </a:cubicBezTo>
                    <a:cubicBezTo>
                      <a:pt x="116" y="186"/>
                      <a:pt x="116" y="186"/>
                      <a:pt x="116" y="186"/>
                    </a:cubicBezTo>
                    <a:cubicBezTo>
                      <a:pt x="125" y="195"/>
                      <a:pt x="138" y="200"/>
                      <a:pt x="150" y="200"/>
                    </a:cubicBezTo>
                    <a:cubicBezTo>
                      <a:pt x="162" y="200"/>
                      <a:pt x="174" y="195"/>
                      <a:pt x="184" y="186"/>
                    </a:cubicBezTo>
                    <a:cubicBezTo>
                      <a:pt x="193" y="177"/>
                      <a:pt x="198" y="164"/>
                      <a:pt x="198" y="152"/>
                    </a:cubicBezTo>
                    <a:cubicBezTo>
                      <a:pt x="198" y="140"/>
                      <a:pt x="193" y="128"/>
                      <a:pt x="184" y="118"/>
                    </a:cubicBezTo>
                    <a:cubicBezTo>
                      <a:pt x="118" y="53"/>
                      <a:pt x="118" y="53"/>
                      <a:pt x="118" y="53"/>
                    </a:cubicBezTo>
                    <a:cubicBezTo>
                      <a:pt x="114" y="49"/>
                      <a:pt x="109" y="46"/>
                      <a:pt x="103" y="43"/>
                    </a:cubicBezTo>
                    <a:cubicBezTo>
                      <a:pt x="97" y="41"/>
                      <a:pt x="90" y="39"/>
                      <a:pt x="83" y="39"/>
                    </a:cubicBezTo>
                    <a:cubicBezTo>
                      <a:pt x="72" y="39"/>
                      <a:pt x="61" y="43"/>
                      <a:pt x="51" y="53"/>
                    </a:cubicBezTo>
                    <a:cubicBezTo>
                      <a:pt x="45" y="59"/>
                      <a:pt x="40" y="66"/>
                      <a:pt x="38" y="74"/>
                    </a:cubicBezTo>
                    <a:cubicBezTo>
                      <a:pt x="40" y="74"/>
                      <a:pt x="40" y="74"/>
                      <a:pt x="40" y="74"/>
                    </a:cubicBezTo>
                    <a:cubicBezTo>
                      <a:pt x="40" y="72"/>
                      <a:pt x="40" y="72"/>
                      <a:pt x="40" y="72"/>
                    </a:cubicBezTo>
                    <a:cubicBezTo>
                      <a:pt x="36" y="73"/>
                      <a:pt x="32" y="74"/>
                      <a:pt x="28" y="74"/>
                    </a:cubicBezTo>
                    <a:cubicBezTo>
                      <a:pt x="19" y="74"/>
                      <a:pt x="10" y="71"/>
                      <a:pt x="3" y="66"/>
                    </a:cubicBezTo>
                    <a:cubicBezTo>
                      <a:pt x="2" y="68"/>
                      <a:pt x="2" y="68"/>
                      <a:pt x="2" y="68"/>
                    </a:cubicBezTo>
                    <a:cubicBezTo>
                      <a:pt x="4" y="68"/>
                      <a:pt x="4" y="68"/>
                      <a:pt x="4" y="68"/>
                    </a:cubicBezTo>
                    <a:cubicBezTo>
                      <a:pt x="7" y="54"/>
                      <a:pt x="14" y="40"/>
                      <a:pt x="26" y="28"/>
                    </a:cubicBezTo>
                    <a:lnTo>
                      <a:pt x="24" y="27"/>
                    </a:lnTo>
                    <a:close/>
                  </a:path>
                </a:pathLst>
              </a:custGeom>
              <a:solidFill>
                <a:srgbClr val="4D4D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88" name="Group 287"/>
            <p:cNvGrpSpPr/>
            <p:nvPr/>
          </p:nvGrpSpPr>
          <p:grpSpPr>
            <a:xfrm>
              <a:off x="8182784" y="3425982"/>
              <a:ext cx="416897" cy="395608"/>
              <a:chOff x="7947025" y="3684588"/>
              <a:chExt cx="746126" cy="708025"/>
            </a:xfrm>
          </p:grpSpPr>
          <p:sp>
            <p:nvSpPr>
              <p:cNvPr id="289" name="Freeform 1271"/>
              <p:cNvSpPr>
                <a:spLocks noEditPoints="1"/>
              </p:cNvSpPr>
              <p:nvPr/>
            </p:nvSpPr>
            <p:spPr bwMode="auto">
              <a:xfrm>
                <a:off x="8069263" y="3687763"/>
                <a:ext cx="500063" cy="342900"/>
              </a:xfrm>
              <a:custGeom>
                <a:avLst/>
                <a:gdLst>
                  <a:gd name="T0" fmla="*/ 294 w 586"/>
                  <a:gd name="T1" fmla="*/ 402 h 402"/>
                  <a:gd name="T2" fmla="*/ 292 w 586"/>
                  <a:gd name="T3" fmla="*/ 402 h 402"/>
                  <a:gd name="T4" fmla="*/ 292 w 586"/>
                  <a:gd name="T5" fmla="*/ 402 h 402"/>
                  <a:gd name="T6" fmla="*/ 294 w 586"/>
                  <a:gd name="T7" fmla="*/ 402 h 402"/>
                  <a:gd name="T8" fmla="*/ 291 w 586"/>
                  <a:gd name="T9" fmla="*/ 402 h 402"/>
                  <a:gd name="T10" fmla="*/ 291 w 586"/>
                  <a:gd name="T11" fmla="*/ 402 h 402"/>
                  <a:gd name="T12" fmla="*/ 295 w 586"/>
                  <a:gd name="T13" fmla="*/ 402 h 402"/>
                  <a:gd name="T14" fmla="*/ 291 w 586"/>
                  <a:gd name="T15" fmla="*/ 402 h 402"/>
                  <a:gd name="T16" fmla="*/ 291 w 586"/>
                  <a:gd name="T17" fmla="*/ 402 h 402"/>
                  <a:gd name="T18" fmla="*/ 296 w 586"/>
                  <a:gd name="T19" fmla="*/ 402 h 402"/>
                  <a:gd name="T20" fmla="*/ 290 w 586"/>
                  <a:gd name="T21" fmla="*/ 402 h 402"/>
                  <a:gd name="T22" fmla="*/ 290 w 586"/>
                  <a:gd name="T23" fmla="*/ 402 h 402"/>
                  <a:gd name="T24" fmla="*/ 297 w 586"/>
                  <a:gd name="T25" fmla="*/ 402 h 402"/>
                  <a:gd name="T26" fmla="*/ 289 w 586"/>
                  <a:gd name="T27" fmla="*/ 402 h 402"/>
                  <a:gd name="T28" fmla="*/ 289 w 586"/>
                  <a:gd name="T29" fmla="*/ 402 h 402"/>
                  <a:gd name="T30" fmla="*/ 297 w 586"/>
                  <a:gd name="T31" fmla="*/ 402 h 402"/>
                  <a:gd name="T32" fmla="*/ 289 w 586"/>
                  <a:gd name="T33" fmla="*/ 402 h 402"/>
                  <a:gd name="T34" fmla="*/ 289 w 586"/>
                  <a:gd name="T35" fmla="*/ 402 h 402"/>
                  <a:gd name="T36" fmla="*/ 121 w 586"/>
                  <a:gd name="T37" fmla="*/ 216 h 402"/>
                  <a:gd name="T38" fmla="*/ 209 w 586"/>
                  <a:gd name="T39" fmla="*/ 216 h 402"/>
                  <a:gd name="T40" fmla="*/ 294 w 586"/>
                  <a:gd name="T41" fmla="*/ 260 h 402"/>
                  <a:gd name="T42" fmla="*/ 294 w 586"/>
                  <a:gd name="T43" fmla="*/ 172 h 402"/>
                  <a:gd name="T44" fmla="*/ 294 w 586"/>
                  <a:gd name="T45" fmla="*/ 260 h 402"/>
                  <a:gd name="T46" fmla="*/ 379 w 586"/>
                  <a:gd name="T47" fmla="*/ 216 h 402"/>
                  <a:gd name="T48" fmla="*/ 467 w 586"/>
                  <a:gd name="T49" fmla="*/ 216 h 402"/>
                  <a:gd name="T50" fmla="*/ 293 w 586"/>
                  <a:gd name="T51" fmla="*/ 0 h 402"/>
                  <a:gd name="T52" fmla="*/ 72 w 586"/>
                  <a:gd name="T53" fmla="*/ 332 h 402"/>
                  <a:gd name="T54" fmla="*/ 123 w 586"/>
                  <a:gd name="T55" fmla="*/ 364 h 402"/>
                  <a:gd name="T56" fmla="*/ 157 w 586"/>
                  <a:gd name="T57" fmla="*/ 379 h 402"/>
                  <a:gd name="T58" fmla="*/ 429 w 586"/>
                  <a:gd name="T59" fmla="*/ 379 h 402"/>
                  <a:gd name="T60" fmla="*/ 463 w 586"/>
                  <a:gd name="T61" fmla="*/ 364 h 402"/>
                  <a:gd name="T62" fmla="*/ 514 w 586"/>
                  <a:gd name="T63" fmla="*/ 332 h 402"/>
                  <a:gd name="T64" fmla="*/ 293 w 586"/>
                  <a:gd name="T65" fmla="*/ 0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86" h="402">
                    <a:moveTo>
                      <a:pt x="294" y="402"/>
                    </a:moveTo>
                    <a:cubicBezTo>
                      <a:pt x="294" y="402"/>
                      <a:pt x="294" y="402"/>
                      <a:pt x="294" y="402"/>
                    </a:cubicBezTo>
                    <a:cubicBezTo>
                      <a:pt x="294" y="402"/>
                      <a:pt x="294" y="402"/>
                      <a:pt x="294" y="402"/>
                    </a:cubicBezTo>
                    <a:moveTo>
                      <a:pt x="292" y="402"/>
                    </a:moveTo>
                    <a:cubicBezTo>
                      <a:pt x="292" y="402"/>
                      <a:pt x="292" y="402"/>
                      <a:pt x="292" y="402"/>
                    </a:cubicBezTo>
                    <a:cubicBezTo>
                      <a:pt x="292" y="402"/>
                      <a:pt x="292" y="402"/>
                      <a:pt x="292" y="402"/>
                    </a:cubicBezTo>
                    <a:moveTo>
                      <a:pt x="295" y="402"/>
                    </a:moveTo>
                    <a:cubicBezTo>
                      <a:pt x="295" y="402"/>
                      <a:pt x="295" y="402"/>
                      <a:pt x="294" y="402"/>
                    </a:cubicBezTo>
                    <a:cubicBezTo>
                      <a:pt x="295" y="402"/>
                      <a:pt x="295" y="402"/>
                      <a:pt x="295" y="402"/>
                    </a:cubicBezTo>
                    <a:moveTo>
                      <a:pt x="291" y="402"/>
                    </a:moveTo>
                    <a:cubicBezTo>
                      <a:pt x="292" y="402"/>
                      <a:pt x="292" y="402"/>
                      <a:pt x="292" y="402"/>
                    </a:cubicBezTo>
                    <a:cubicBezTo>
                      <a:pt x="292" y="402"/>
                      <a:pt x="292" y="402"/>
                      <a:pt x="291" y="402"/>
                    </a:cubicBezTo>
                    <a:moveTo>
                      <a:pt x="295" y="402"/>
                    </a:moveTo>
                    <a:cubicBezTo>
                      <a:pt x="295" y="402"/>
                      <a:pt x="295" y="402"/>
                      <a:pt x="295" y="402"/>
                    </a:cubicBezTo>
                    <a:cubicBezTo>
                      <a:pt x="295" y="402"/>
                      <a:pt x="295" y="402"/>
                      <a:pt x="295" y="402"/>
                    </a:cubicBezTo>
                    <a:moveTo>
                      <a:pt x="291" y="402"/>
                    </a:moveTo>
                    <a:cubicBezTo>
                      <a:pt x="291" y="402"/>
                      <a:pt x="291" y="402"/>
                      <a:pt x="291" y="402"/>
                    </a:cubicBezTo>
                    <a:cubicBezTo>
                      <a:pt x="291" y="402"/>
                      <a:pt x="291" y="402"/>
                      <a:pt x="291" y="402"/>
                    </a:cubicBezTo>
                    <a:moveTo>
                      <a:pt x="296" y="402"/>
                    </a:moveTo>
                    <a:cubicBezTo>
                      <a:pt x="296" y="402"/>
                      <a:pt x="296" y="402"/>
                      <a:pt x="296" y="402"/>
                    </a:cubicBezTo>
                    <a:cubicBezTo>
                      <a:pt x="296" y="402"/>
                      <a:pt x="296" y="402"/>
                      <a:pt x="296" y="402"/>
                    </a:cubicBezTo>
                    <a:moveTo>
                      <a:pt x="290" y="402"/>
                    </a:moveTo>
                    <a:cubicBezTo>
                      <a:pt x="290" y="402"/>
                      <a:pt x="290" y="402"/>
                      <a:pt x="290" y="402"/>
                    </a:cubicBezTo>
                    <a:cubicBezTo>
                      <a:pt x="290" y="402"/>
                      <a:pt x="290" y="402"/>
                      <a:pt x="290" y="402"/>
                    </a:cubicBezTo>
                    <a:moveTo>
                      <a:pt x="297" y="402"/>
                    </a:moveTo>
                    <a:cubicBezTo>
                      <a:pt x="297" y="402"/>
                      <a:pt x="297" y="402"/>
                      <a:pt x="297" y="402"/>
                    </a:cubicBezTo>
                    <a:cubicBezTo>
                      <a:pt x="297" y="402"/>
                      <a:pt x="297" y="402"/>
                      <a:pt x="297" y="402"/>
                    </a:cubicBezTo>
                    <a:moveTo>
                      <a:pt x="289" y="402"/>
                    </a:moveTo>
                    <a:cubicBezTo>
                      <a:pt x="289" y="402"/>
                      <a:pt x="289" y="402"/>
                      <a:pt x="290" y="402"/>
                    </a:cubicBezTo>
                    <a:cubicBezTo>
                      <a:pt x="289" y="402"/>
                      <a:pt x="289" y="402"/>
                      <a:pt x="289" y="402"/>
                    </a:cubicBezTo>
                    <a:moveTo>
                      <a:pt x="298" y="402"/>
                    </a:moveTo>
                    <a:cubicBezTo>
                      <a:pt x="298" y="402"/>
                      <a:pt x="297" y="402"/>
                      <a:pt x="297" y="402"/>
                    </a:cubicBezTo>
                    <a:cubicBezTo>
                      <a:pt x="297" y="402"/>
                      <a:pt x="298" y="402"/>
                      <a:pt x="298" y="402"/>
                    </a:cubicBezTo>
                    <a:moveTo>
                      <a:pt x="289" y="402"/>
                    </a:moveTo>
                    <a:cubicBezTo>
                      <a:pt x="289" y="402"/>
                      <a:pt x="289" y="402"/>
                      <a:pt x="289" y="402"/>
                    </a:cubicBezTo>
                    <a:cubicBezTo>
                      <a:pt x="289" y="402"/>
                      <a:pt x="289" y="402"/>
                      <a:pt x="289" y="402"/>
                    </a:cubicBezTo>
                    <a:moveTo>
                      <a:pt x="165" y="260"/>
                    </a:moveTo>
                    <a:cubicBezTo>
                      <a:pt x="141" y="260"/>
                      <a:pt x="121" y="240"/>
                      <a:pt x="121" y="216"/>
                    </a:cubicBezTo>
                    <a:cubicBezTo>
                      <a:pt x="121" y="192"/>
                      <a:pt x="141" y="172"/>
                      <a:pt x="165" y="172"/>
                    </a:cubicBezTo>
                    <a:cubicBezTo>
                      <a:pt x="189" y="172"/>
                      <a:pt x="209" y="192"/>
                      <a:pt x="209" y="216"/>
                    </a:cubicBezTo>
                    <a:cubicBezTo>
                      <a:pt x="209" y="240"/>
                      <a:pt x="189" y="260"/>
                      <a:pt x="165" y="260"/>
                    </a:cubicBezTo>
                    <a:moveTo>
                      <a:pt x="294" y="260"/>
                    </a:moveTo>
                    <a:cubicBezTo>
                      <a:pt x="270" y="260"/>
                      <a:pt x="250" y="240"/>
                      <a:pt x="250" y="216"/>
                    </a:cubicBezTo>
                    <a:cubicBezTo>
                      <a:pt x="250" y="192"/>
                      <a:pt x="270" y="172"/>
                      <a:pt x="294" y="172"/>
                    </a:cubicBezTo>
                    <a:cubicBezTo>
                      <a:pt x="318" y="172"/>
                      <a:pt x="338" y="192"/>
                      <a:pt x="338" y="216"/>
                    </a:cubicBezTo>
                    <a:cubicBezTo>
                      <a:pt x="338" y="240"/>
                      <a:pt x="318" y="260"/>
                      <a:pt x="294" y="260"/>
                    </a:cubicBezTo>
                    <a:moveTo>
                      <a:pt x="423" y="260"/>
                    </a:moveTo>
                    <a:cubicBezTo>
                      <a:pt x="399" y="260"/>
                      <a:pt x="379" y="240"/>
                      <a:pt x="379" y="216"/>
                    </a:cubicBezTo>
                    <a:cubicBezTo>
                      <a:pt x="379" y="192"/>
                      <a:pt x="399" y="172"/>
                      <a:pt x="423" y="172"/>
                    </a:cubicBezTo>
                    <a:cubicBezTo>
                      <a:pt x="447" y="172"/>
                      <a:pt x="467" y="192"/>
                      <a:pt x="467" y="216"/>
                    </a:cubicBezTo>
                    <a:cubicBezTo>
                      <a:pt x="467" y="240"/>
                      <a:pt x="447" y="260"/>
                      <a:pt x="423" y="260"/>
                    </a:cubicBezTo>
                    <a:moveTo>
                      <a:pt x="293" y="0"/>
                    </a:moveTo>
                    <a:cubicBezTo>
                      <a:pt x="131" y="0"/>
                      <a:pt x="0" y="90"/>
                      <a:pt x="0" y="201"/>
                    </a:cubicBezTo>
                    <a:cubicBezTo>
                      <a:pt x="0" y="251"/>
                      <a:pt x="27" y="297"/>
                      <a:pt x="72" y="332"/>
                    </a:cubicBezTo>
                    <a:cubicBezTo>
                      <a:pt x="76" y="386"/>
                      <a:pt x="76" y="386"/>
                      <a:pt x="76" y="386"/>
                    </a:cubicBezTo>
                    <a:cubicBezTo>
                      <a:pt x="123" y="364"/>
                      <a:pt x="123" y="364"/>
                      <a:pt x="123" y="364"/>
                    </a:cubicBezTo>
                    <a:cubicBezTo>
                      <a:pt x="170" y="387"/>
                      <a:pt x="227" y="401"/>
                      <a:pt x="288" y="402"/>
                    </a:cubicBezTo>
                    <a:cubicBezTo>
                      <a:pt x="241" y="401"/>
                      <a:pt x="196" y="393"/>
                      <a:pt x="157" y="379"/>
                    </a:cubicBezTo>
                    <a:cubicBezTo>
                      <a:pt x="183" y="330"/>
                      <a:pt x="234" y="297"/>
                      <a:pt x="293" y="297"/>
                    </a:cubicBezTo>
                    <a:cubicBezTo>
                      <a:pt x="352" y="297"/>
                      <a:pt x="403" y="330"/>
                      <a:pt x="429" y="379"/>
                    </a:cubicBezTo>
                    <a:cubicBezTo>
                      <a:pt x="390" y="393"/>
                      <a:pt x="345" y="401"/>
                      <a:pt x="298" y="402"/>
                    </a:cubicBezTo>
                    <a:cubicBezTo>
                      <a:pt x="359" y="401"/>
                      <a:pt x="416" y="387"/>
                      <a:pt x="463" y="364"/>
                    </a:cubicBezTo>
                    <a:cubicBezTo>
                      <a:pt x="510" y="386"/>
                      <a:pt x="510" y="386"/>
                      <a:pt x="510" y="386"/>
                    </a:cubicBezTo>
                    <a:cubicBezTo>
                      <a:pt x="514" y="332"/>
                      <a:pt x="514" y="332"/>
                      <a:pt x="514" y="332"/>
                    </a:cubicBezTo>
                    <a:cubicBezTo>
                      <a:pt x="559" y="297"/>
                      <a:pt x="586" y="251"/>
                      <a:pt x="586" y="201"/>
                    </a:cubicBezTo>
                    <a:cubicBezTo>
                      <a:pt x="586" y="90"/>
                      <a:pt x="455" y="0"/>
                      <a:pt x="293" y="0"/>
                    </a:cubicBezTo>
                  </a:path>
                </a:pathLst>
              </a:custGeom>
              <a:solidFill>
                <a:srgbClr val="D0E4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0" name="Freeform 1272"/>
              <p:cNvSpPr>
                <a:spLocks noEditPoints="1"/>
              </p:cNvSpPr>
              <p:nvPr/>
            </p:nvSpPr>
            <p:spPr bwMode="auto">
              <a:xfrm>
                <a:off x="8315325" y="4030663"/>
                <a:ext cx="7938" cy="0"/>
              </a:xfrm>
              <a:custGeom>
                <a:avLst/>
                <a:gdLst>
                  <a:gd name="T0" fmla="*/ 4 w 10"/>
                  <a:gd name="T1" fmla="*/ 5 w 10"/>
                  <a:gd name="T2" fmla="*/ 4 w 10"/>
                  <a:gd name="T3" fmla="*/ 6 w 10"/>
                  <a:gd name="T4" fmla="*/ 5 w 10"/>
                  <a:gd name="T5" fmla="*/ 6 w 10"/>
                  <a:gd name="T6" fmla="*/ 4 w 10"/>
                  <a:gd name="T7" fmla="*/ 4 w 10"/>
                  <a:gd name="T8" fmla="*/ 4 w 10"/>
                  <a:gd name="T9" fmla="*/ 6 w 10"/>
                  <a:gd name="T10" fmla="*/ 6 w 10"/>
                  <a:gd name="T11" fmla="*/ 6 w 10"/>
                  <a:gd name="T12" fmla="*/ 3 w 10"/>
                  <a:gd name="T13" fmla="*/ 3 w 10"/>
                  <a:gd name="T14" fmla="*/ 3 w 10"/>
                  <a:gd name="T15" fmla="*/ 7 w 10"/>
                  <a:gd name="T16" fmla="*/ 7 w 10"/>
                  <a:gd name="T17" fmla="*/ 7 w 10"/>
                  <a:gd name="T18" fmla="*/ 2 w 10"/>
                  <a:gd name="T19" fmla="*/ 3 w 10"/>
                  <a:gd name="T20" fmla="*/ 2 w 10"/>
                  <a:gd name="T21" fmla="*/ 8 w 10"/>
                  <a:gd name="T22" fmla="*/ 7 w 10"/>
                  <a:gd name="T23" fmla="*/ 8 w 10"/>
                  <a:gd name="T24" fmla="*/ 2 w 10"/>
                  <a:gd name="T25" fmla="*/ 2 w 10"/>
                  <a:gd name="T26" fmla="*/ 2 w 10"/>
                  <a:gd name="T27" fmla="*/ 9 w 10"/>
                  <a:gd name="T28" fmla="*/ 8 w 10"/>
                  <a:gd name="T29" fmla="*/ 9 w 10"/>
                  <a:gd name="T30" fmla="*/ 1 w 10"/>
                  <a:gd name="T31" fmla="*/ 1 w 10"/>
                  <a:gd name="T32" fmla="*/ 1 w 10"/>
                  <a:gd name="T33" fmla="*/ 9 w 10"/>
                  <a:gd name="T34" fmla="*/ 9 w 10"/>
                  <a:gd name="T35" fmla="*/ 9 w 10"/>
                  <a:gd name="T36" fmla="*/ 0 w 10"/>
                  <a:gd name="T37" fmla="*/ 1 w 10"/>
                  <a:gd name="T38" fmla="*/ 0 w 10"/>
                  <a:gd name="T39" fmla="*/ 10 w 10"/>
                  <a:gd name="T40" fmla="*/ 10 w 10"/>
                  <a:gd name="T41" fmla="*/ 10 w 10"/>
                </a:gdLst>
                <a:ahLst/>
                <a:cxnLst>
                  <a:cxn ang="0">
                    <a:pos x="T0" y="0"/>
                  </a:cxn>
                  <a:cxn ang="0">
                    <a:pos x="T1" y="0"/>
                  </a:cxn>
                  <a:cxn ang="0">
                    <a:pos x="T2" y="0"/>
                  </a:cxn>
                  <a:cxn ang="0">
                    <a:pos x="T3" y="0"/>
                  </a:cxn>
                  <a:cxn ang="0">
                    <a:pos x="T4" y="0"/>
                  </a:cxn>
                  <a:cxn ang="0">
                    <a:pos x="T5" y="0"/>
                  </a:cxn>
                  <a:cxn ang="0">
                    <a:pos x="T6" y="0"/>
                  </a:cxn>
                  <a:cxn ang="0">
                    <a:pos x="T7" y="0"/>
                  </a:cxn>
                  <a:cxn ang="0">
                    <a:pos x="T8" y="0"/>
                  </a:cxn>
                  <a:cxn ang="0">
                    <a:pos x="T9" y="0"/>
                  </a:cxn>
                  <a:cxn ang="0">
                    <a:pos x="T10" y="0"/>
                  </a:cxn>
                  <a:cxn ang="0">
                    <a:pos x="T11" y="0"/>
                  </a:cxn>
                  <a:cxn ang="0">
                    <a:pos x="T12" y="0"/>
                  </a:cxn>
                  <a:cxn ang="0">
                    <a:pos x="T13" y="0"/>
                  </a:cxn>
                  <a:cxn ang="0">
                    <a:pos x="T14" y="0"/>
                  </a:cxn>
                  <a:cxn ang="0">
                    <a:pos x="T15" y="0"/>
                  </a:cxn>
                  <a:cxn ang="0">
                    <a:pos x="T16" y="0"/>
                  </a:cxn>
                  <a:cxn ang="0">
                    <a:pos x="T17" y="0"/>
                  </a:cxn>
                  <a:cxn ang="0">
                    <a:pos x="T18" y="0"/>
                  </a:cxn>
                  <a:cxn ang="0">
                    <a:pos x="T19" y="0"/>
                  </a:cxn>
                  <a:cxn ang="0">
                    <a:pos x="T20" y="0"/>
                  </a:cxn>
                  <a:cxn ang="0">
                    <a:pos x="T21" y="0"/>
                  </a:cxn>
                  <a:cxn ang="0">
                    <a:pos x="T22" y="0"/>
                  </a:cxn>
                  <a:cxn ang="0">
                    <a:pos x="T23" y="0"/>
                  </a:cxn>
                  <a:cxn ang="0">
                    <a:pos x="T24" y="0"/>
                  </a:cxn>
                  <a:cxn ang="0">
                    <a:pos x="T25" y="0"/>
                  </a:cxn>
                  <a:cxn ang="0">
                    <a:pos x="T26" y="0"/>
                  </a:cxn>
                  <a:cxn ang="0">
                    <a:pos x="T27" y="0"/>
                  </a:cxn>
                  <a:cxn ang="0">
                    <a:pos x="T28" y="0"/>
                  </a:cxn>
                  <a:cxn ang="0">
                    <a:pos x="T29" y="0"/>
                  </a:cxn>
                  <a:cxn ang="0">
                    <a:pos x="T30" y="0"/>
                  </a:cxn>
                  <a:cxn ang="0">
                    <a:pos x="T31" y="0"/>
                  </a:cxn>
                  <a:cxn ang="0">
                    <a:pos x="T32" y="0"/>
                  </a:cxn>
                  <a:cxn ang="0">
                    <a:pos x="T33" y="0"/>
                  </a:cxn>
                  <a:cxn ang="0">
                    <a:pos x="T34" y="0"/>
                  </a:cxn>
                  <a:cxn ang="0">
                    <a:pos x="T35" y="0"/>
                  </a:cxn>
                  <a:cxn ang="0">
                    <a:pos x="T36" y="0"/>
                  </a:cxn>
                  <a:cxn ang="0">
                    <a:pos x="T37" y="0"/>
                  </a:cxn>
                  <a:cxn ang="0">
                    <a:pos x="T38" y="0"/>
                  </a:cxn>
                  <a:cxn ang="0">
                    <a:pos x="T39" y="0"/>
                  </a:cxn>
                  <a:cxn ang="0">
                    <a:pos x="T40" y="0"/>
                  </a:cxn>
                  <a:cxn ang="0">
                    <a:pos x="T41" y="0"/>
                  </a:cxn>
                </a:cxnLst>
                <a:rect l="0" t="0" r="r" b="b"/>
                <a:pathLst>
                  <a:path w="10">
                    <a:moveTo>
                      <a:pt x="4" y="0"/>
                    </a:moveTo>
                    <a:cubicBezTo>
                      <a:pt x="5" y="0"/>
                      <a:pt x="5" y="0"/>
                      <a:pt x="5" y="0"/>
                    </a:cubicBezTo>
                    <a:cubicBezTo>
                      <a:pt x="5" y="0"/>
                      <a:pt x="5" y="0"/>
                      <a:pt x="4" y="0"/>
                    </a:cubicBezTo>
                    <a:moveTo>
                      <a:pt x="6" y="0"/>
                    </a:moveTo>
                    <a:cubicBezTo>
                      <a:pt x="6" y="0"/>
                      <a:pt x="5" y="0"/>
                      <a:pt x="5" y="0"/>
                    </a:cubicBezTo>
                    <a:cubicBezTo>
                      <a:pt x="5" y="0"/>
                      <a:pt x="6" y="0"/>
                      <a:pt x="6" y="0"/>
                    </a:cubicBezTo>
                    <a:moveTo>
                      <a:pt x="4" y="0"/>
                    </a:moveTo>
                    <a:cubicBezTo>
                      <a:pt x="4" y="0"/>
                      <a:pt x="4" y="0"/>
                      <a:pt x="4" y="0"/>
                    </a:cubicBezTo>
                    <a:cubicBezTo>
                      <a:pt x="4" y="0"/>
                      <a:pt x="4" y="0"/>
                      <a:pt x="4" y="0"/>
                    </a:cubicBezTo>
                    <a:moveTo>
                      <a:pt x="6" y="0"/>
                    </a:moveTo>
                    <a:cubicBezTo>
                      <a:pt x="6" y="0"/>
                      <a:pt x="6" y="0"/>
                      <a:pt x="6" y="0"/>
                    </a:cubicBezTo>
                    <a:cubicBezTo>
                      <a:pt x="6" y="0"/>
                      <a:pt x="6" y="0"/>
                      <a:pt x="6" y="0"/>
                    </a:cubicBezTo>
                    <a:moveTo>
                      <a:pt x="3" y="0"/>
                    </a:moveTo>
                    <a:cubicBezTo>
                      <a:pt x="3" y="0"/>
                      <a:pt x="3" y="0"/>
                      <a:pt x="3" y="0"/>
                    </a:cubicBezTo>
                    <a:cubicBezTo>
                      <a:pt x="3" y="0"/>
                      <a:pt x="3" y="0"/>
                      <a:pt x="3" y="0"/>
                    </a:cubicBezTo>
                    <a:moveTo>
                      <a:pt x="7" y="0"/>
                    </a:moveTo>
                    <a:cubicBezTo>
                      <a:pt x="7" y="0"/>
                      <a:pt x="7" y="0"/>
                      <a:pt x="7" y="0"/>
                    </a:cubicBezTo>
                    <a:cubicBezTo>
                      <a:pt x="7" y="0"/>
                      <a:pt x="7" y="0"/>
                      <a:pt x="7" y="0"/>
                    </a:cubicBezTo>
                    <a:moveTo>
                      <a:pt x="2" y="0"/>
                    </a:moveTo>
                    <a:cubicBezTo>
                      <a:pt x="2" y="0"/>
                      <a:pt x="3" y="0"/>
                      <a:pt x="3" y="0"/>
                    </a:cubicBezTo>
                    <a:cubicBezTo>
                      <a:pt x="3" y="0"/>
                      <a:pt x="2" y="0"/>
                      <a:pt x="2" y="0"/>
                    </a:cubicBezTo>
                    <a:moveTo>
                      <a:pt x="8" y="0"/>
                    </a:moveTo>
                    <a:cubicBezTo>
                      <a:pt x="8" y="0"/>
                      <a:pt x="8" y="0"/>
                      <a:pt x="7" y="0"/>
                    </a:cubicBezTo>
                    <a:cubicBezTo>
                      <a:pt x="8" y="0"/>
                      <a:pt x="8" y="0"/>
                      <a:pt x="8" y="0"/>
                    </a:cubicBezTo>
                    <a:moveTo>
                      <a:pt x="2" y="0"/>
                    </a:moveTo>
                    <a:cubicBezTo>
                      <a:pt x="2" y="0"/>
                      <a:pt x="2" y="0"/>
                      <a:pt x="2" y="0"/>
                    </a:cubicBezTo>
                    <a:cubicBezTo>
                      <a:pt x="2" y="0"/>
                      <a:pt x="2" y="0"/>
                      <a:pt x="2" y="0"/>
                    </a:cubicBezTo>
                    <a:moveTo>
                      <a:pt x="9" y="0"/>
                    </a:moveTo>
                    <a:cubicBezTo>
                      <a:pt x="9" y="0"/>
                      <a:pt x="8" y="0"/>
                      <a:pt x="8" y="0"/>
                    </a:cubicBezTo>
                    <a:cubicBezTo>
                      <a:pt x="8" y="0"/>
                      <a:pt x="9" y="0"/>
                      <a:pt x="9" y="0"/>
                    </a:cubicBezTo>
                    <a:moveTo>
                      <a:pt x="1" y="0"/>
                    </a:moveTo>
                    <a:cubicBezTo>
                      <a:pt x="1" y="0"/>
                      <a:pt x="1" y="0"/>
                      <a:pt x="1" y="0"/>
                    </a:cubicBezTo>
                    <a:cubicBezTo>
                      <a:pt x="1" y="0"/>
                      <a:pt x="1" y="0"/>
                      <a:pt x="1" y="0"/>
                    </a:cubicBezTo>
                    <a:moveTo>
                      <a:pt x="9" y="0"/>
                    </a:moveTo>
                    <a:cubicBezTo>
                      <a:pt x="9" y="0"/>
                      <a:pt x="9" y="0"/>
                      <a:pt x="9" y="0"/>
                    </a:cubicBezTo>
                    <a:cubicBezTo>
                      <a:pt x="9" y="0"/>
                      <a:pt x="9" y="0"/>
                      <a:pt x="9" y="0"/>
                    </a:cubicBezTo>
                    <a:moveTo>
                      <a:pt x="0" y="0"/>
                    </a:moveTo>
                    <a:cubicBezTo>
                      <a:pt x="0" y="0"/>
                      <a:pt x="0" y="0"/>
                      <a:pt x="1" y="0"/>
                    </a:cubicBezTo>
                    <a:cubicBezTo>
                      <a:pt x="0" y="0"/>
                      <a:pt x="0" y="0"/>
                      <a:pt x="0" y="0"/>
                    </a:cubicBezTo>
                    <a:moveTo>
                      <a:pt x="10" y="0"/>
                    </a:moveTo>
                    <a:cubicBezTo>
                      <a:pt x="10" y="0"/>
                      <a:pt x="10" y="0"/>
                      <a:pt x="10" y="0"/>
                    </a:cubicBezTo>
                    <a:cubicBezTo>
                      <a:pt x="10" y="0"/>
                      <a:pt x="10" y="0"/>
                      <a:pt x="10" y="0"/>
                    </a:cubicBezTo>
                  </a:path>
                </a:pathLst>
              </a:custGeom>
              <a:solidFill>
                <a:srgbClr val="C5DB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1" name="Freeform 1273"/>
              <p:cNvSpPr>
                <a:spLocks/>
              </p:cNvSpPr>
              <p:nvPr/>
            </p:nvSpPr>
            <p:spPr bwMode="auto">
              <a:xfrm>
                <a:off x="8204200" y="3941763"/>
                <a:ext cx="231775" cy="88900"/>
              </a:xfrm>
              <a:custGeom>
                <a:avLst/>
                <a:gdLst>
                  <a:gd name="T0" fmla="*/ 136 w 272"/>
                  <a:gd name="T1" fmla="*/ 0 h 105"/>
                  <a:gd name="T2" fmla="*/ 0 w 272"/>
                  <a:gd name="T3" fmla="*/ 82 h 105"/>
                  <a:gd name="T4" fmla="*/ 131 w 272"/>
                  <a:gd name="T5" fmla="*/ 105 h 105"/>
                  <a:gd name="T6" fmla="*/ 132 w 272"/>
                  <a:gd name="T7" fmla="*/ 105 h 105"/>
                  <a:gd name="T8" fmla="*/ 132 w 272"/>
                  <a:gd name="T9" fmla="*/ 105 h 105"/>
                  <a:gd name="T10" fmla="*/ 132 w 272"/>
                  <a:gd name="T11" fmla="*/ 105 h 105"/>
                  <a:gd name="T12" fmla="*/ 133 w 272"/>
                  <a:gd name="T13" fmla="*/ 105 h 105"/>
                  <a:gd name="T14" fmla="*/ 133 w 272"/>
                  <a:gd name="T15" fmla="*/ 105 h 105"/>
                  <a:gd name="T16" fmla="*/ 133 w 272"/>
                  <a:gd name="T17" fmla="*/ 105 h 105"/>
                  <a:gd name="T18" fmla="*/ 134 w 272"/>
                  <a:gd name="T19" fmla="*/ 105 h 105"/>
                  <a:gd name="T20" fmla="*/ 134 w 272"/>
                  <a:gd name="T21" fmla="*/ 105 h 105"/>
                  <a:gd name="T22" fmla="*/ 134 w 272"/>
                  <a:gd name="T23" fmla="*/ 105 h 105"/>
                  <a:gd name="T24" fmla="*/ 135 w 272"/>
                  <a:gd name="T25" fmla="*/ 105 h 105"/>
                  <a:gd name="T26" fmla="*/ 135 w 272"/>
                  <a:gd name="T27" fmla="*/ 105 h 105"/>
                  <a:gd name="T28" fmla="*/ 135 w 272"/>
                  <a:gd name="T29" fmla="*/ 105 h 105"/>
                  <a:gd name="T30" fmla="*/ 136 w 272"/>
                  <a:gd name="T31" fmla="*/ 105 h 105"/>
                  <a:gd name="T32" fmla="*/ 136 w 272"/>
                  <a:gd name="T33" fmla="*/ 105 h 105"/>
                  <a:gd name="T34" fmla="*/ 136 w 272"/>
                  <a:gd name="T35" fmla="*/ 105 h 105"/>
                  <a:gd name="T36" fmla="*/ 137 w 272"/>
                  <a:gd name="T37" fmla="*/ 105 h 105"/>
                  <a:gd name="T38" fmla="*/ 137 w 272"/>
                  <a:gd name="T39" fmla="*/ 105 h 105"/>
                  <a:gd name="T40" fmla="*/ 137 w 272"/>
                  <a:gd name="T41" fmla="*/ 105 h 105"/>
                  <a:gd name="T42" fmla="*/ 138 w 272"/>
                  <a:gd name="T43" fmla="*/ 105 h 105"/>
                  <a:gd name="T44" fmla="*/ 138 w 272"/>
                  <a:gd name="T45" fmla="*/ 105 h 105"/>
                  <a:gd name="T46" fmla="*/ 138 w 272"/>
                  <a:gd name="T47" fmla="*/ 105 h 105"/>
                  <a:gd name="T48" fmla="*/ 139 w 272"/>
                  <a:gd name="T49" fmla="*/ 105 h 105"/>
                  <a:gd name="T50" fmla="*/ 139 w 272"/>
                  <a:gd name="T51" fmla="*/ 105 h 105"/>
                  <a:gd name="T52" fmla="*/ 140 w 272"/>
                  <a:gd name="T53" fmla="*/ 105 h 105"/>
                  <a:gd name="T54" fmla="*/ 140 w 272"/>
                  <a:gd name="T55" fmla="*/ 105 h 105"/>
                  <a:gd name="T56" fmla="*/ 140 w 272"/>
                  <a:gd name="T57" fmla="*/ 105 h 105"/>
                  <a:gd name="T58" fmla="*/ 141 w 272"/>
                  <a:gd name="T59" fmla="*/ 105 h 105"/>
                  <a:gd name="T60" fmla="*/ 141 w 272"/>
                  <a:gd name="T61" fmla="*/ 105 h 105"/>
                  <a:gd name="T62" fmla="*/ 272 w 272"/>
                  <a:gd name="T63" fmla="*/ 82 h 105"/>
                  <a:gd name="T64" fmla="*/ 136 w 272"/>
                  <a:gd name="T65"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72" h="105">
                    <a:moveTo>
                      <a:pt x="136" y="0"/>
                    </a:moveTo>
                    <a:cubicBezTo>
                      <a:pt x="77" y="0"/>
                      <a:pt x="26" y="33"/>
                      <a:pt x="0" y="82"/>
                    </a:cubicBezTo>
                    <a:cubicBezTo>
                      <a:pt x="39" y="96"/>
                      <a:pt x="84" y="104"/>
                      <a:pt x="131" y="105"/>
                    </a:cubicBezTo>
                    <a:cubicBezTo>
                      <a:pt x="131" y="105"/>
                      <a:pt x="131" y="105"/>
                      <a:pt x="132" y="105"/>
                    </a:cubicBezTo>
                    <a:cubicBezTo>
                      <a:pt x="132" y="105"/>
                      <a:pt x="132" y="105"/>
                      <a:pt x="132" y="105"/>
                    </a:cubicBezTo>
                    <a:cubicBezTo>
                      <a:pt x="132" y="105"/>
                      <a:pt x="132" y="105"/>
                      <a:pt x="132" y="105"/>
                    </a:cubicBezTo>
                    <a:cubicBezTo>
                      <a:pt x="132" y="105"/>
                      <a:pt x="132" y="105"/>
                      <a:pt x="133" y="105"/>
                    </a:cubicBezTo>
                    <a:cubicBezTo>
                      <a:pt x="133" y="105"/>
                      <a:pt x="133" y="105"/>
                      <a:pt x="133" y="105"/>
                    </a:cubicBezTo>
                    <a:cubicBezTo>
                      <a:pt x="133" y="105"/>
                      <a:pt x="133" y="105"/>
                      <a:pt x="133" y="105"/>
                    </a:cubicBezTo>
                    <a:cubicBezTo>
                      <a:pt x="133" y="105"/>
                      <a:pt x="134" y="105"/>
                      <a:pt x="134" y="105"/>
                    </a:cubicBezTo>
                    <a:cubicBezTo>
                      <a:pt x="134" y="105"/>
                      <a:pt x="134" y="105"/>
                      <a:pt x="134" y="105"/>
                    </a:cubicBezTo>
                    <a:cubicBezTo>
                      <a:pt x="134" y="105"/>
                      <a:pt x="134" y="105"/>
                      <a:pt x="134" y="105"/>
                    </a:cubicBezTo>
                    <a:cubicBezTo>
                      <a:pt x="135" y="105"/>
                      <a:pt x="135" y="105"/>
                      <a:pt x="135" y="105"/>
                    </a:cubicBezTo>
                    <a:cubicBezTo>
                      <a:pt x="135" y="105"/>
                      <a:pt x="135" y="105"/>
                      <a:pt x="135" y="105"/>
                    </a:cubicBezTo>
                    <a:cubicBezTo>
                      <a:pt x="135" y="105"/>
                      <a:pt x="135" y="105"/>
                      <a:pt x="135" y="105"/>
                    </a:cubicBezTo>
                    <a:cubicBezTo>
                      <a:pt x="136" y="105"/>
                      <a:pt x="136" y="105"/>
                      <a:pt x="136" y="105"/>
                    </a:cubicBezTo>
                    <a:cubicBezTo>
                      <a:pt x="136" y="105"/>
                      <a:pt x="136" y="105"/>
                      <a:pt x="136" y="105"/>
                    </a:cubicBezTo>
                    <a:cubicBezTo>
                      <a:pt x="136" y="105"/>
                      <a:pt x="136" y="105"/>
                      <a:pt x="136" y="105"/>
                    </a:cubicBezTo>
                    <a:cubicBezTo>
                      <a:pt x="136" y="105"/>
                      <a:pt x="137" y="105"/>
                      <a:pt x="137" y="105"/>
                    </a:cubicBezTo>
                    <a:cubicBezTo>
                      <a:pt x="137" y="105"/>
                      <a:pt x="137" y="105"/>
                      <a:pt x="137" y="105"/>
                    </a:cubicBezTo>
                    <a:cubicBezTo>
                      <a:pt x="137" y="105"/>
                      <a:pt x="137" y="105"/>
                      <a:pt x="137" y="105"/>
                    </a:cubicBezTo>
                    <a:cubicBezTo>
                      <a:pt x="138" y="105"/>
                      <a:pt x="138" y="105"/>
                      <a:pt x="138" y="105"/>
                    </a:cubicBezTo>
                    <a:cubicBezTo>
                      <a:pt x="138" y="105"/>
                      <a:pt x="138" y="105"/>
                      <a:pt x="138" y="105"/>
                    </a:cubicBezTo>
                    <a:cubicBezTo>
                      <a:pt x="138" y="105"/>
                      <a:pt x="138" y="105"/>
                      <a:pt x="138" y="105"/>
                    </a:cubicBezTo>
                    <a:cubicBezTo>
                      <a:pt x="139" y="105"/>
                      <a:pt x="139" y="105"/>
                      <a:pt x="139" y="105"/>
                    </a:cubicBezTo>
                    <a:cubicBezTo>
                      <a:pt x="139" y="105"/>
                      <a:pt x="139" y="105"/>
                      <a:pt x="139" y="105"/>
                    </a:cubicBezTo>
                    <a:cubicBezTo>
                      <a:pt x="139" y="105"/>
                      <a:pt x="140" y="105"/>
                      <a:pt x="140" y="105"/>
                    </a:cubicBezTo>
                    <a:cubicBezTo>
                      <a:pt x="140" y="105"/>
                      <a:pt x="140" y="105"/>
                      <a:pt x="140" y="105"/>
                    </a:cubicBezTo>
                    <a:cubicBezTo>
                      <a:pt x="140" y="105"/>
                      <a:pt x="140" y="105"/>
                      <a:pt x="140" y="105"/>
                    </a:cubicBezTo>
                    <a:cubicBezTo>
                      <a:pt x="140" y="105"/>
                      <a:pt x="141" y="105"/>
                      <a:pt x="141" y="105"/>
                    </a:cubicBezTo>
                    <a:cubicBezTo>
                      <a:pt x="141" y="105"/>
                      <a:pt x="141" y="105"/>
                      <a:pt x="141" y="105"/>
                    </a:cubicBezTo>
                    <a:cubicBezTo>
                      <a:pt x="188" y="104"/>
                      <a:pt x="233" y="96"/>
                      <a:pt x="272" y="82"/>
                    </a:cubicBezTo>
                    <a:cubicBezTo>
                      <a:pt x="246" y="33"/>
                      <a:pt x="195" y="0"/>
                      <a:pt x="136" y="0"/>
                    </a:cubicBezTo>
                  </a:path>
                </a:pathLst>
              </a:custGeom>
              <a:solidFill>
                <a:srgbClr val="ADCE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2" name="Freeform 1274"/>
              <p:cNvSpPr>
                <a:spLocks/>
              </p:cNvSpPr>
              <p:nvPr/>
            </p:nvSpPr>
            <p:spPr bwMode="auto">
              <a:xfrm>
                <a:off x="8440738" y="4211638"/>
                <a:ext cx="252413" cy="179388"/>
              </a:xfrm>
              <a:custGeom>
                <a:avLst/>
                <a:gdLst>
                  <a:gd name="T0" fmla="*/ 215 w 295"/>
                  <a:gd name="T1" fmla="*/ 211 h 211"/>
                  <a:gd name="T2" fmla="*/ 283 w 295"/>
                  <a:gd name="T3" fmla="*/ 211 h 211"/>
                  <a:gd name="T4" fmla="*/ 295 w 295"/>
                  <a:gd name="T5" fmla="*/ 199 h 211"/>
                  <a:gd name="T6" fmla="*/ 295 w 295"/>
                  <a:gd name="T7" fmla="*/ 147 h 211"/>
                  <a:gd name="T8" fmla="*/ 148 w 295"/>
                  <a:gd name="T9" fmla="*/ 0 h 211"/>
                  <a:gd name="T10" fmla="*/ 0 w 295"/>
                  <a:gd name="T11" fmla="*/ 147 h 211"/>
                  <a:gd name="T12" fmla="*/ 0 w 295"/>
                  <a:gd name="T13" fmla="*/ 199 h 211"/>
                  <a:gd name="T14" fmla="*/ 12 w 295"/>
                  <a:gd name="T15" fmla="*/ 211 h 211"/>
                  <a:gd name="T16" fmla="*/ 215 w 295"/>
                  <a:gd name="T17" fmla="*/ 211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211">
                    <a:moveTo>
                      <a:pt x="215" y="211"/>
                    </a:moveTo>
                    <a:cubicBezTo>
                      <a:pt x="283" y="211"/>
                      <a:pt x="283" y="211"/>
                      <a:pt x="283" y="211"/>
                    </a:cubicBezTo>
                    <a:cubicBezTo>
                      <a:pt x="290" y="211"/>
                      <a:pt x="295" y="206"/>
                      <a:pt x="295" y="199"/>
                    </a:cubicBezTo>
                    <a:cubicBezTo>
                      <a:pt x="295" y="147"/>
                      <a:pt x="295" y="147"/>
                      <a:pt x="295" y="147"/>
                    </a:cubicBezTo>
                    <a:cubicBezTo>
                      <a:pt x="295" y="66"/>
                      <a:pt x="229" y="0"/>
                      <a:pt x="148" y="0"/>
                    </a:cubicBezTo>
                    <a:cubicBezTo>
                      <a:pt x="66" y="0"/>
                      <a:pt x="0" y="66"/>
                      <a:pt x="0" y="147"/>
                    </a:cubicBezTo>
                    <a:cubicBezTo>
                      <a:pt x="0" y="199"/>
                      <a:pt x="0" y="199"/>
                      <a:pt x="0" y="199"/>
                    </a:cubicBezTo>
                    <a:cubicBezTo>
                      <a:pt x="0" y="206"/>
                      <a:pt x="6" y="211"/>
                      <a:pt x="12" y="211"/>
                    </a:cubicBezTo>
                    <a:lnTo>
                      <a:pt x="215" y="211"/>
                    </a:lnTo>
                    <a:close/>
                  </a:path>
                </a:pathLst>
              </a:custGeom>
              <a:solidFill>
                <a:srgbClr val="E2E9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3" name="Freeform 1275"/>
              <p:cNvSpPr>
                <a:spLocks/>
              </p:cNvSpPr>
              <p:nvPr/>
            </p:nvSpPr>
            <p:spPr bwMode="auto">
              <a:xfrm>
                <a:off x="7948613" y="4211638"/>
                <a:ext cx="249238" cy="179388"/>
              </a:xfrm>
              <a:custGeom>
                <a:avLst/>
                <a:gdLst>
                  <a:gd name="T0" fmla="*/ 214 w 294"/>
                  <a:gd name="T1" fmla="*/ 211 h 211"/>
                  <a:gd name="T2" fmla="*/ 283 w 294"/>
                  <a:gd name="T3" fmla="*/ 211 h 211"/>
                  <a:gd name="T4" fmla="*/ 294 w 294"/>
                  <a:gd name="T5" fmla="*/ 199 h 211"/>
                  <a:gd name="T6" fmla="*/ 294 w 294"/>
                  <a:gd name="T7" fmla="*/ 147 h 211"/>
                  <a:gd name="T8" fmla="*/ 147 w 294"/>
                  <a:gd name="T9" fmla="*/ 0 h 211"/>
                  <a:gd name="T10" fmla="*/ 0 w 294"/>
                  <a:gd name="T11" fmla="*/ 147 h 211"/>
                  <a:gd name="T12" fmla="*/ 0 w 294"/>
                  <a:gd name="T13" fmla="*/ 199 h 211"/>
                  <a:gd name="T14" fmla="*/ 11 w 294"/>
                  <a:gd name="T15" fmla="*/ 211 h 211"/>
                  <a:gd name="T16" fmla="*/ 214 w 294"/>
                  <a:gd name="T17" fmla="*/ 211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4" h="211">
                    <a:moveTo>
                      <a:pt x="214" y="211"/>
                    </a:moveTo>
                    <a:cubicBezTo>
                      <a:pt x="283" y="211"/>
                      <a:pt x="283" y="211"/>
                      <a:pt x="283" y="211"/>
                    </a:cubicBezTo>
                    <a:cubicBezTo>
                      <a:pt x="289" y="211"/>
                      <a:pt x="294" y="206"/>
                      <a:pt x="294" y="199"/>
                    </a:cubicBezTo>
                    <a:cubicBezTo>
                      <a:pt x="294" y="147"/>
                      <a:pt x="294" y="147"/>
                      <a:pt x="294" y="147"/>
                    </a:cubicBezTo>
                    <a:cubicBezTo>
                      <a:pt x="294" y="66"/>
                      <a:pt x="228" y="0"/>
                      <a:pt x="147" y="0"/>
                    </a:cubicBezTo>
                    <a:cubicBezTo>
                      <a:pt x="66" y="0"/>
                      <a:pt x="0" y="66"/>
                      <a:pt x="0" y="147"/>
                    </a:cubicBezTo>
                    <a:cubicBezTo>
                      <a:pt x="0" y="199"/>
                      <a:pt x="0" y="199"/>
                      <a:pt x="0" y="199"/>
                    </a:cubicBezTo>
                    <a:cubicBezTo>
                      <a:pt x="0" y="206"/>
                      <a:pt x="5" y="211"/>
                      <a:pt x="11" y="211"/>
                    </a:cubicBezTo>
                    <a:lnTo>
                      <a:pt x="214" y="211"/>
                    </a:lnTo>
                    <a:close/>
                  </a:path>
                </a:pathLst>
              </a:custGeom>
              <a:solidFill>
                <a:srgbClr val="E2E9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4" name="Freeform 1276"/>
              <p:cNvSpPr>
                <a:spLocks/>
              </p:cNvSpPr>
              <p:nvPr/>
            </p:nvSpPr>
            <p:spPr bwMode="auto">
              <a:xfrm>
                <a:off x="7948613" y="4364038"/>
                <a:ext cx="249238" cy="26988"/>
              </a:xfrm>
              <a:custGeom>
                <a:avLst/>
                <a:gdLst>
                  <a:gd name="T0" fmla="*/ 283 w 294"/>
                  <a:gd name="T1" fmla="*/ 11 h 32"/>
                  <a:gd name="T2" fmla="*/ 214 w 294"/>
                  <a:gd name="T3" fmla="*/ 11 h 32"/>
                  <a:gd name="T4" fmla="*/ 11 w 294"/>
                  <a:gd name="T5" fmla="*/ 11 h 32"/>
                  <a:gd name="T6" fmla="*/ 0 w 294"/>
                  <a:gd name="T7" fmla="*/ 0 h 32"/>
                  <a:gd name="T8" fmla="*/ 0 w 294"/>
                  <a:gd name="T9" fmla="*/ 20 h 32"/>
                  <a:gd name="T10" fmla="*/ 11 w 294"/>
                  <a:gd name="T11" fmla="*/ 32 h 32"/>
                  <a:gd name="T12" fmla="*/ 214 w 294"/>
                  <a:gd name="T13" fmla="*/ 32 h 32"/>
                  <a:gd name="T14" fmla="*/ 283 w 294"/>
                  <a:gd name="T15" fmla="*/ 32 h 32"/>
                  <a:gd name="T16" fmla="*/ 294 w 294"/>
                  <a:gd name="T17" fmla="*/ 20 h 32"/>
                  <a:gd name="T18" fmla="*/ 294 w 294"/>
                  <a:gd name="T19" fmla="*/ 0 h 32"/>
                  <a:gd name="T20" fmla="*/ 283 w 294"/>
                  <a:gd name="T21" fmla="*/ 1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4" h="32">
                    <a:moveTo>
                      <a:pt x="283" y="11"/>
                    </a:moveTo>
                    <a:cubicBezTo>
                      <a:pt x="214" y="11"/>
                      <a:pt x="214" y="11"/>
                      <a:pt x="214" y="11"/>
                    </a:cubicBezTo>
                    <a:cubicBezTo>
                      <a:pt x="11" y="11"/>
                      <a:pt x="11" y="11"/>
                      <a:pt x="11" y="11"/>
                    </a:cubicBezTo>
                    <a:cubicBezTo>
                      <a:pt x="5" y="11"/>
                      <a:pt x="0" y="6"/>
                      <a:pt x="0" y="0"/>
                    </a:cubicBezTo>
                    <a:cubicBezTo>
                      <a:pt x="0" y="20"/>
                      <a:pt x="0" y="20"/>
                      <a:pt x="0" y="20"/>
                    </a:cubicBezTo>
                    <a:cubicBezTo>
                      <a:pt x="0" y="27"/>
                      <a:pt x="5" y="32"/>
                      <a:pt x="11" y="32"/>
                    </a:cubicBezTo>
                    <a:cubicBezTo>
                      <a:pt x="214" y="32"/>
                      <a:pt x="214" y="32"/>
                      <a:pt x="214" y="32"/>
                    </a:cubicBezTo>
                    <a:cubicBezTo>
                      <a:pt x="283" y="32"/>
                      <a:pt x="283" y="32"/>
                      <a:pt x="283" y="32"/>
                    </a:cubicBezTo>
                    <a:cubicBezTo>
                      <a:pt x="289" y="32"/>
                      <a:pt x="294" y="27"/>
                      <a:pt x="294" y="20"/>
                    </a:cubicBezTo>
                    <a:cubicBezTo>
                      <a:pt x="294" y="0"/>
                      <a:pt x="294" y="0"/>
                      <a:pt x="294" y="0"/>
                    </a:cubicBezTo>
                    <a:cubicBezTo>
                      <a:pt x="294" y="6"/>
                      <a:pt x="289" y="11"/>
                      <a:pt x="283" y="11"/>
                    </a:cubicBezTo>
                    <a:close/>
                  </a:path>
                </a:pathLst>
              </a:custGeom>
              <a:solidFill>
                <a:srgbClr val="C9D8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5" name="Freeform 1277"/>
              <p:cNvSpPr>
                <a:spLocks/>
              </p:cNvSpPr>
              <p:nvPr/>
            </p:nvSpPr>
            <p:spPr bwMode="auto">
              <a:xfrm>
                <a:off x="8440738" y="4364038"/>
                <a:ext cx="250825" cy="26988"/>
              </a:xfrm>
              <a:custGeom>
                <a:avLst/>
                <a:gdLst>
                  <a:gd name="T0" fmla="*/ 283 w 294"/>
                  <a:gd name="T1" fmla="*/ 11 h 32"/>
                  <a:gd name="T2" fmla="*/ 214 w 294"/>
                  <a:gd name="T3" fmla="*/ 11 h 32"/>
                  <a:gd name="T4" fmla="*/ 11 w 294"/>
                  <a:gd name="T5" fmla="*/ 11 h 32"/>
                  <a:gd name="T6" fmla="*/ 0 w 294"/>
                  <a:gd name="T7" fmla="*/ 0 h 32"/>
                  <a:gd name="T8" fmla="*/ 0 w 294"/>
                  <a:gd name="T9" fmla="*/ 20 h 32"/>
                  <a:gd name="T10" fmla="*/ 11 w 294"/>
                  <a:gd name="T11" fmla="*/ 32 h 32"/>
                  <a:gd name="T12" fmla="*/ 214 w 294"/>
                  <a:gd name="T13" fmla="*/ 32 h 32"/>
                  <a:gd name="T14" fmla="*/ 283 w 294"/>
                  <a:gd name="T15" fmla="*/ 32 h 32"/>
                  <a:gd name="T16" fmla="*/ 294 w 294"/>
                  <a:gd name="T17" fmla="*/ 20 h 32"/>
                  <a:gd name="T18" fmla="*/ 294 w 294"/>
                  <a:gd name="T19" fmla="*/ 0 h 32"/>
                  <a:gd name="T20" fmla="*/ 283 w 294"/>
                  <a:gd name="T21" fmla="*/ 1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4" h="32">
                    <a:moveTo>
                      <a:pt x="283" y="11"/>
                    </a:moveTo>
                    <a:cubicBezTo>
                      <a:pt x="214" y="11"/>
                      <a:pt x="214" y="11"/>
                      <a:pt x="214" y="11"/>
                    </a:cubicBezTo>
                    <a:cubicBezTo>
                      <a:pt x="11" y="11"/>
                      <a:pt x="11" y="11"/>
                      <a:pt x="11" y="11"/>
                    </a:cubicBezTo>
                    <a:cubicBezTo>
                      <a:pt x="5" y="11"/>
                      <a:pt x="0" y="6"/>
                      <a:pt x="0" y="0"/>
                    </a:cubicBezTo>
                    <a:cubicBezTo>
                      <a:pt x="0" y="20"/>
                      <a:pt x="0" y="20"/>
                      <a:pt x="0" y="20"/>
                    </a:cubicBezTo>
                    <a:cubicBezTo>
                      <a:pt x="0" y="27"/>
                      <a:pt x="5" y="32"/>
                      <a:pt x="11" y="32"/>
                    </a:cubicBezTo>
                    <a:cubicBezTo>
                      <a:pt x="214" y="32"/>
                      <a:pt x="214" y="32"/>
                      <a:pt x="214" y="32"/>
                    </a:cubicBezTo>
                    <a:cubicBezTo>
                      <a:pt x="283" y="32"/>
                      <a:pt x="283" y="32"/>
                      <a:pt x="283" y="32"/>
                    </a:cubicBezTo>
                    <a:cubicBezTo>
                      <a:pt x="289" y="32"/>
                      <a:pt x="294" y="27"/>
                      <a:pt x="294" y="20"/>
                    </a:cubicBezTo>
                    <a:cubicBezTo>
                      <a:pt x="294" y="0"/>
                      <a:pt x="294" y="0"/>
                      <a:pt x="294" y="0"/>
                    </a:cubicBezTo>
                    <a:cubicBezTo>
                      <a:pt x="294" y="6"/>
                      <a:pt x="289" y="11"/>
                      <a:pt x="283" y="11"/>
                    </a:cubicBezTo>
                    <a:close/>
                  </a:path>
                </a:pathLst>
              </a:custGeom>
              <a:solidFill>
                <a:srgbClr val="C9D8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6" name="Freeform 1278"/>
              <p:cNvSpPr>
                <a:spLocks/>
              </p:cNvSpPr>
              <p:nvPr/>
            </p:nvSpPr>
            <p:spPr bwMode="auto">
              <a:xfrm>
                <a:off x="8440738" y="4235450"/>
                <a:ext cx="73025" cy="155575"/>
              </a:xfrm>
              <a:custGeom>
                <a:avLst/>
                <a:gdLst>
                  <a:gd name="T0" fmla="*/ 86 w 86"/>
                  <a:gd name="T1" fmla="*/ 168 h 182"/>
                  <a:gd name="T2" fmla="*/ 86 w 86"/>
                  <a:gd name="T3" fmla="*/ 106 h 182"/>
                  <a:gd name="T4" fmla="*/ 60 w 86"/>
                  <a:gd name="T5" fmla="*/ 0 h 182"/>
                  <a:gd name="T6" fmla="*/ 0 w 86"/>
                  <a:gd name="T7" fmla="*/ 118 h 182"/>
                  <a:gd name="T8" fmla="*/ 0 w 86"/>
                  <a:gd name="T9" fmla="*/ 170 h 182"/>
                  <a:gd name="T10" fmla="*/ 12 w 86"/>
                  <a:gd name="T11" fmla="*/ 182 h 182"/>
                  <a:gd name="T12" fmla="*/ 84 w 86"/>
                  <a:gd name="T13" fmla="*/ 182 h 182"/>
                  <a:gd name="T14" fmla="*/ 86 w 86"/>
                  <a:gd name="T15" fmla="*/ 168 h 1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 h="182">
                    <a:moveTo>
                      <a:pt x="86" y="168"/>
                    </a:moveTo>
                    <a:cubicBezTo>
                      <a:pt x="86" y="106"/>
                      <a:pt x="86" y="106"/>
                      <a:pt x="86" y="106"/>
                    </a:cubicBezTo>
                    <a:cubicBezTo>
                      <a:pt x="86" y="68"/>
                      <a:pt x="76" y="32"/>
                      <a:pt x="60" y="0"/>
                    </a:cubicBezTo>
                    <a:cubicBezTo>
                      <a:pt x="24" y="27"/>
                      <a:pt x="0" y="70"/>
                      <a:pt x="0" y="118"/>
                    </a:cubicBezTo>
                    <a:cubicBezTo>
                      <a:pt x="0" y="170"/>
                      <a:pt x="0" y="170"/>
                      <a:pt x="0" y="170"/>
                    </a:cubicBezTo>
                    <a:cubicBezTo>
                      <a:pt x="0" y="177"/>
                      <a:pt x="6" y="182"/>
                      <a:pt x="12" y="182"/>
                    </a:cubicBezTo>
                    <a:cubicBezTo>
                      <a:pt x="84" y="182"/>
                      <a:pt x="84" y="182"/>
                      <a:pt x="84" y="182"/>
                    </a:cubicBezTo>
                    <a:cubicBezTo>
                      <a:pt x="85" y="177"/>
                      <a:pt x="86" y="173"/>
                      <a:pt x="86" y="168"/>
                    </a:cubicBezTo>
                    <a:close/>
                  </a:path>
                </a:pathLst>
              </a:custGeom>
              <a:solidFill>
                <a:srgbClr val="C9D8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7" name="Freeform 1279"/>
              <p:cNvSpPr>
                <a:spLocks/>
              </p:cNvSpPr>
              <p:nvPr/>
            </p:nvSpPr>
            <p:spPr bwMode="auto">
              <a:xfrm>
                <a:off x="8132763" y="4235450"/>
                <a:ext cx="74613" cy="155575"/>
              </a:xfrm>
              <a:custGeom>
                <a:avLst/>
                <a:gdLst>
                  <a:gd name="T0" fmla="*/ 87 w 87"/>
                  <a:gd name="T1" fmla="*/ 172 h 183"/>
                  <a:gd name="T2" fmla="*/ 87 w 87"/>
                  <a:gd name="T3" fmla="*/ 119 h 183"/>
                  <a:gd name="T4" fmla="*/ 27 w 87"/>
                  <a:gd name="T5" fmla="*/ 0 h 183"/>
                  <a:gd name="T6" fmla="*/ 0 w 87"/>
                  <a:gd name="T7" fmla="*/ 107 h 183"/>
                  <a:gd name="T8" fmla="*/ 0 w 87"/>
                  <a:gd name="T9" fmla="*/ 170 h 183"/>
                  <a:gd name="T10" fmla="*/ 2 w 87"/>
                  <a:gd name="T11" fmla="*/ 183 h 183"/>
                  <a:gd name="T12" fmla="*/ 7 w 87"/>
                  <a:gd name="T13" fmla="*/ 183 h 183"/>
                  <a:gd name="T14" fmla="*/ 76 w 87"/>
                  <a:gd name="T15" fmla="*/ 183 h 183"/>
                  <a:gd name="T16" fmla="*/ 87 w 87"/>
                  <a:gd name="T17" fmla="*/ 172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183">
                    <a:moveTo>
                      <a:pt x="87" y="172"/>
                    </a:moveTo>
                    <a:cubicBezTo>
                      <a:pt x="87" y="119"/>
                      <a:pt x="87" y="119"/>
                      <a:pt x="87" y="119"/>
                    </a:cubicBezTo>
                    <a:cubicBezTo>
                      <a:pt x="87" y="71"/>
                      <a:pt x="63" y="27"/>
                      <a:pt x="27" y="0"/>
                    </a:cubicBezTo>
                    <a:cubicBezTo>
                      <a:pt x="10" y="32"/>
                      <a:pt x="0" y="69"/>
                      <a:pt x="0" y="107"/>
                    </a:cubicBezTo>
                    <a:cubicBezTo>
                      <a:pt x="0" y="170"/>
                      <a:pt x="0" y="170"/>
                      <a:pt x="0" y="170"/>
                    </a:cubicBezTo>
                    <a:cubicBezTo>
                      <a:pt x="0" y="174"/>
                      <a:pt x="1" y="179"/>
                      <a:pt x="2" y="183"/>
                    </a:cubicBezTo>
                    <a:cubicBezTo>
                      <a:pt x="7" y="183"/>
                      <a:pt x="7" y="183"/>
                      <a:pt x="7" y="183"/>
                    </a:cubicBezTo>
                    <a:cubicBezTo>
                      <a:pt x="76" y="183"/>
                      <a:pt x="76" y="183"/>
                      <a:pt x="76" y="183"/>
                    </a:cubicBezTo>
                    <a:cubicBezTo>
                      <a:pt x="82" y="183"/>
                      <a:pt x="87" y="178"/>
                      <a:pt x="87" y="172"/>
                    </a:cubicBezTo>
                    <a:close/>
                  </a:path>
                </a:pathLst>
              </a:custGeom>
              <a:solidFill>
                <a:srgbClr val="C9D8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8" name="Oval 1280"/>
              <p:cNvSpPr>
                <a:spLocks noChangeArrowheads="1"/>
              </p:cNvSpPr>
              <p:nvPr/>
            </p:nvSpPr>
            <p:spPr bwMode="auto">
              <a:xfrm>
                <a:off x="7985125" y="4035425"/>
                <a:ext cx="176213" cy="176213"/>
              </a:xfrm>
              <a:prstGeom prst="ellipse">
                <a:avLst/>
              </a:prstGeom>
              <a:solidFill>
                <a:srgbClr val="E2E9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9" name="Oval 1281"/>
              <p:cNvSpPr>
                <a:spLocks noChangeArrowheads="1"/>
              </p:cNvSpPr>
              <p:nvPr/>
            </p:nvSpPr>
            <p:spPr bwMode="auto">
              <a:xfrm>
                <a:off x="8478838" y="4035425"/>
                <a:ext cx="174625" cy="176213"/>
              </a:xfrm>
              <a:prstGeom prst="ellipse">
                <a:avLst/>
              </a:prstGeom>
              <a:solidFill>
                <a:srgbClr val="E2E9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0" name="Freeform 1282"/>
              <p:cNvSpPr>
                <a:spLocks/>
              </p:cNvSpPr>
              <p:nvPr/>
            </p:nvSpPr>
            <p:spPr bwMode="auto">
              <a:xfrm>
                <a:off x="8478838" y="4113213"/>
                <a:ext cx="174625" cy="98425"/>
              </a:xfrm>
              <a:custGeom>
                <a:avLst/>
                <a:gdLst>
                  <a:gd name="T0" fmla="*/ 103 w 205"/>
                  <a:gd name="T1" fmla="*/ 91 h 116"/>
                  <a:gd name="T2" fmla="*/ 0 w 205"/>
                  <a:gd name="T3" fmla="*/ 0 h 116"/>
                  <a:gd name="T4" fmla="*/ 0 w 205"/>
                  <a:gd name="T5" fmla="*/ 13 h 116"/>
                  <a:gd name="T6" fmla="*/ 103 w 205"/>
                  <a:gd name="T7" fmla="*/ 116 h 116"/>
                  <a:gd name="T8" fmla="*/ 205 w 205"/>
                  <a:gd name="T9" fmla="*/ 13 h 116"/>
                  <a:gd name="T10" fmla="*/ 205 w 205"/>
                  <a:gd name="T11" fmla="*/ 0 h 116"/>
                  <a:gd name="T12" fmla="*/ 103 w 205"/>
                  <a:gd name="T13" fmla="*/ 91 h 116"/>
                </a:gdLst>
                <a:ahLst/>
                <a:cxnLst>
                  <a:cxn ang="0">
                    <a:pos x="T0" y="T1"/>
                  </a:cxn>
                  <a:cxn ang="0">
                    <a:pos x="T2" y="T3"/>
                  </a:cxn>
                  <a:cxn ang="0">
                    <a:pos x="T4" y="T5"/>
                  </a:cxn>
                  <a:cxn ang="0">
                    <a:pos x="T6" y="T7"/>
                  </a:cxn>
                  <a:cxn ang="0">
                    <a:pos x="T8" y="T9"/>
                  </a:cxn>
                  <a:cxn ang="0">
                    <a:pos x="T10" y="T11"/>
                  </a:cxn>
                  <a:cxn ang="0">
                    <a:pos x="T12" y="T13"/>
                  </a:cxn>
                </a:cxnLst>
                <a:rect l="0" t="0" r="r" b="b"/>
                <a:pathLst>
                  <a:path w="205" h="116">
                    <a:moveTo>
                      <a:pt x="103" y="91"/>
                    </a:moveTo>
                    <a:cubicBezTo>
                      <a:pt x="50" y="91"/>
                      <a:pt x="7" y="51"/>
                      <a:pt x="0" y="0"/>
                    </a:cubicBezTo>
                    <a:cubicBezTo>
                      <a:pt x="0" y="4"/>
                      <a:pt x="0" y="9"/>
                      <a:pt x="0" y="13"/>
                    </a:cubicBezTo>
                    <a:cubicBezTo>
                      <a:pt x="0" y="70"/>
                      <a:pt x="46" y="116"/>
                      <a:pt x="103" y="116"/>
                    </a:cubicBezTo>
                    <a:cubicBezTo>
                      <a:pt x="159" y="116"/>
                      <a:pt x="205" y="70"/>
                      <a:pt x="205" y="13"/>
                    </a:cubicBezTo>
                    <a:cubicBezTo>
                      <a:pt x="205" y="9"/>
                      <a:pt x="205" y="4"/>
                      <a:pt x="205" y="0"/>
                    </a:cubicBezTo>
                    <a:cubicBezTo>
                      <a:pt x="198" y="51"/>
                      <a:pt x="155" y="91"/>
                      <a:pt x="103" y="91"/>
                    </a:cubicBezTo>
                    <a:close/>
                  </a:path>
                </a:pathLst>
              </a:custGeom>
              <a:solidFill>
                <a:srgbClr val="C9D8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1" name="Freeform 1283"/>
              <p:cNvSpPr>
                <a:spLocks/>
              </p:cNvSpPr>
              <p:nvPr/>
            </p:nvSpPr>
            <p:spPr bwMode="auto">
              <a:xfrm>
                <a:off x="7985125" y="4113213"/>
                <a:ext cx="176213" cy="98425"/>
              </a:xfrm>
              <a:custGeom>
                <a:avLst/>
                <a:gdLst>
                  <a:gd name="T0" fmla="*/ 103 w 206"/>
                  <a:gd name="T1" fmla="*/ 91 h 116"/>
                  <a:gd name="T2" fmla="*/ 1 w 206"/>
                  <a:gd name="T3" fmla="*/ 0 h 116"/>
                  <a:gd name="T4" fmla="*/ 0 w 206"/>
                  <a:gd name="T5" fmla="*/ 13 h 116"/>
                  <a:gd name="T6" fmla="*/ 103 w 206"/>
                  <a:gd name="T7" fmla="*/ 116 h 116"/>
                  <a:gd name="T8" fmla="*/ 206 w 206"/>
                  <a:gd name="T9" fmla="*/ 13 h 116"/>
                  <a:gd name="T10" fmla="*/ 205 w 206"/>
                  <a:gd name="T11" fmla="*/ 0 h 116"/>
                  <a:gd name="T12" fmla="*/ 103 w 206"/>
                  <a:gd name="T13" fmla="*/ 91 h 116"/>
                </a:gdLst>
                <a:ahLst/>
                <a:cxnLst>
                  <a:cxn ang="0">
                    <a:pos x="T0" y="T1"/>
                  </a:cxn>
                  <a:cxn ang="0">
                    <a:pos x="T2" y="T3"/>
                  </a:cxn>
                  <a:cxn ang="0">
                    <a:pos x="T4" y="T5"/>
                  </a:cxn>
                  <a:cxn ang="0">
                    <a:pos x="T6" y="T7"/>
                  </a:cxn>
                  <a:cxn ang="0">
                    <a:pos x="T8" y="T9"/>
                  </a:cxn>
                  <a:cxn ang="0">
                    <a:pos x="T10" y="T11"/>
                  </a:cxn>
                  <a:cxn ang="0">
                    <a:pos x="T12" y="T13"/>
                  </a:cxn>
                </a:cxnLst>
                <a:rect l="0" t="0" r="r" b="b"/>
                <a:pathLst>
                  <a:path w="206" h="116">
                    <a:moveTo>
                      <a:pt x="103" y="91"/>
                    </a:moveTo>
                    <a:cubicBezTo>
                      <a:pt x="51" y="91"/>
                      <a:pt x="7" y="51"/>
                      <a:pt x="1" y="0"/>
                    </a:cubicBezTo>
                    <a:cubicBezTo>
                      <a:pt x="1" y="4"/>
                      <a:pt x="0" y="9"/>
                      <a:pt x="0" y="13"/>
                    </a:cubicBezTo>
                    <a:cubicBezTo>
                      <a:pt x="0" y="70"/>
                      <a:pt x="46" y="116"/>
                      <a:pt x="103" y="116"/>
                    </a:cubicBezTo>
                    <a:cubicBezTo>
                      <a:pt x="160" y="116"/>
                      <a:pt x="206" y="70"/>
                      <a:pt x="206" y="13"/>
                    </a:cubicBezTo>
                    <a:cubicBezTo>
                      <a:pt x="206" y="9"/>
                      <a:pt x="206" y="4"/>
                      <a:pt x="205" y="0"/>
                    </a:cubicBezTo>
                    <a:cubicBezTo>
                      <a:pt x="199" y="51"/>
                      <a:pt x="156" y="91"/>
                      <a:pt x="103" y="91"/>
                    </a:cubicBezTo>
                    <a:close/>
                  </a:path>
                </a:pathLst>
              </a:custGeom>
              <a:solidFill>
                <a:srgbClr val="C9D8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2" name="Freeform 1284"/>
              <p:cNvSpPr>
                <a:spLocks/>
              </p:cNvSpPr>
              <p:nvPr/>
            </p:nvSpPr>
            <p:spPr bwMode="auto">
              <a:xfrm>
                <a:off x="7947025" y="4210050"/>
                <a:ext cx="214313" cy="182563"/>
              </a:xfrm>
              <a:custGeom>
                <a:avLst/>
                <a:gdLst>
                  <a:gd name="T0" fmla="*/ 229 w 253"/>
                  <a:gd name="T1" fmla="*/ 215 h 215"/>
                  <a:gd name="T2" fmla="*/ 13 w 253"/>
                  <a:gd name="T3" fmla="*/ 215 h 215"/>
                  <a:gd name="T4" fmla="*/ 0 w 253"/>
                  <a:gd name="T5" fmla="*/ 201 h 215"/>
                  <a:gd name="T6" fmla="*/ 0 w 253"/>
                  <a:gd name="T7" fmla="*/ 149 h 215"/>
                  <a:gd name="T8" fmla="*/ 149 w 253"/>
                  <a:gd name="T9" fmla="*/ 0 h 215"/>
                  <a:gd name="T10" fmla="*/ 252 w 253"/>
                  <a:gd name="T11" fmla="*/ 40 h 215"/>
                  <a:gd name="T12" fmla="*/ 252 w 253"/>
                  <a:gd name="T13" fmla="*/ 44 h 215"/>
                  <a:gd name="T14" fmla="*/ 249 w 253"/>
                  <a:gd name="T15" fmla="*/ 44 h 215"/>
                  <a:gd name="T16" fmla="*/ 149 w 253"/>
                  <a:gd name="T17" fmla="*/ 4 h 215"/>
                  <a:gd name="T18" fmla="*/ 5 w 253"/>
                  <a:gd name="T19" fmla="*/ 149 h 215"/>
                  <a:gd name="T20" fmla="*/ 5 w 253"/>
                  <a:gd name="T21" fmla="*/ 201 h 215"/>
                  <a:gd name="T22" fmla="*/ 13 w 253"/>
                  <a:gd name="T23" fmla="*/ 210 h 215"/>
                  <a:gd name="T24" fmla="*/ 229 w 253"/>
                  <a:gd name="T25" fmla="*/ 210 h 215"/>
                  <a:gd name="T26" fmla="*/ 231 w 253"/>
                  <a:gd name="T27" fmla="*/ 213 h 215"/>
                  <a:gd name="T28" fmla="*/ 229 w 253"/>
                  <a:gd name="T29" fmla="*/ 215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3" h="215">
                    <a:moveTo>
                      <a:pt x="229" y="215"/>
                    </a:moveTo>
                    <a:cubicBezTo>
                      <a:pt x="13" y="215"/>
                      <a:pt x="13" y="215"/>
                      <a:pt x="13" y="215"/>
                    </a:cubicBezTo>
                    <a:cubicBezTo>
                      <a:pt x="6" y="215"/>
                      <a:pt x="0" y="209"/>
                      <a:pt x="0" y="201"/>
                    </a:cubicBezTo>
                    <a:cubicBezTo>
                      <a:pt x="0" y="149"/>
                      <a:pt x="0" y="149"/>
                      <a:pt x="0" y="149"/>
                    </a:cubicBezTo>
                    <a:cubicBezTo>
                      <a:pt x="0" y="67"/>
                      <a:pt x="67" y="0"/>
                      <a:pt x="149" y="0"/>
                    </a:cubicBezTo>
                    <a:cubicBezTo>
                      <a:pt x="188" y="0"/>
                      <a:pt x="224" y="14"/>
                      <a:pt x="252" y="40"/>
                    </a:cubicBezTo>
                    <a:cubicBezTo>
                      <a:pt x="253" y="41"/>
                      <a:pt x="253" y="43"/>
                      <a:pt x="252" y="44"/>
                    </a:cubicBezTo>
                    <a:cubicBezTo>
                      <a:pt x="251" y="45"/>
                      <a:pt x="250" y="45"/>
                      <a:pt x="249" y="44"/>
                    </a:cubicBezTo>
                    <a:cubicBezTo>
                      <a:pt x="222" y="18"/>
                      <a:pt x="186" y="4"/>
                      <a:pt x="149" y="4"/>
                    </a:cubicBezTo>
                    <a:cubicBezTo>
                      <a:pt x="69" y="4"/>
                      <a:pt x="5" y="69"/>
                      <a:pt x="5" y="149"/>
                    </a:cubicBezTo>
                    <a:cubicBezTo>
                      <a:pt x="5" y="201"/>
                      <a:pt x="5" y="201"/>
                      <a:pt x="5" y="201"/>
                    </a:cubicBezTo>
                    <a:cubicBezTo>
                      <a:pt x="5" y="206"/>
                      <a:pt x="9" y="210"/>
                      <a:pt x="13" y="210"/>
                    </a:cubicBezTo>
                    <a:cubicBezTo>
                      <a:pt x="229" y="210"/>
                      <a:pt x="229" y="210"/>
                      <a:pt x="229" y="210"/>
                    </a:cubicBezTo>
                    <a:cubicBezTo>
                      <a:pt x="230" y="210"/>
                      <a:pt x="231" y="211"/>
                      <a:pt x="231" y="213"/>
                    </a:cubicBezTo>
                    <a:cubicBezTo>
                      <a:pt x="231" y="214"/>
                      <a:pt x="230" y="215"/>
                      <a:pt x="229" y="215"/>
                    </a:cubicBezTo>
                    <a:close/>
                  </a:path>
                </a:pathLst>
              </a:custGeom>
              <a:solidFill>
                <a:srgbClr val="4D4D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3" name="Freeform 1285"/>
              <p:cNvSpPr>
                <a:spLocks noEditPoints="1"/>
              </p:cNvSpPr>
              <p:nvPr/>
            </p:nvSpPr>
            <p:spPr bwMode="auto">
              <a:xfrm>
                <a:off x="7983538" y="4033838"/>
                <a:ext cx="179388" cy="179388"/>
              </a:xfrm>
              <a:custGeom>
                <a:avLst/>
                <a:gdLst>
                  <a:gd name="T0" fmla="*/ 105 w 211"/>
                  <a:gd name="T1" fmla="*/ 210 h 210"/>
                  <a:gd name="T2" fmla="*/ 0 w 211"/>
                  <a:gd name="T3" fmla="*/ 105 h 210"/>
                  <a:gd name="T4" fmla="*/ 105 w 211"/>
                  <a:gd name="T5" fmla="*/ 0 h 210"/>
                  <a:gd name="T6" fmla="*/ 211 w 211"/>
                  <a:gd name="T7" fmla="*/ 105 h 210"/>
                  <a:gd name="T8" fmla="*/ 105 w 211"/>
                  <a:gd name="T9" fmla="*/ 210 h 210"/>
                  <a:gd name="T10" fmla="*/ 105 w 211"/>
                  <a:gd name="T11" fmla="*/ 4 h 210"/>
                  <a:gd name="T12" fmla="*/ 5 w 211"/>
                  <a:gd name="T13" fmla="*/ 105 h 210"/>
                  <a:gd name="T14" fmla="*/ 105 w 211"/>
                  <a:gd name="T15" fmla="*/ 206 h 210"/>
                  <a:gd name="T16" fmla="*/ 206 w 211"/>
                  <a:gd name="T17" fmla="*/ 105 h 210"/>
                  <a:gd name="T18" fmla="*/ 105 w 211"/>
                  <a:gd name="T19" fmla="*/ 4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1" h="210">
                    <a:moveTo>
                      <a:pt x="105" y="210"/>
                    </a:moveTo>
                    <a:cubicBezTo>
                      <a:pt x="47" y="210"/>
                      <a:pt x="0" y="163"/>
                      <a:pt x="0" y="105"/>
                    </a:cubicBezTo>
                    <a:cubicBezTo>
                      <a:pt x="0" y="47"/>
                      <a:pt x="47" y="0"/>
                      <a:pt x="105" y="0"/>
                    </a:cubicBezTo>
                    <a:cubicBezTo>
                      <a:pt x="163" y="0"/>
                      <a:pt x="211" y="47"/>
                      <a:pt x="211" y="105"/>
                    </a:cubicBezTo>
                    <a:cubicBezTo>
                      <a:pt x="211" y="163"/>
                      <a:pt x="163" y="210"/>
                      <a:pt x="105" y="210"/>
                    </a:cubicBezTo>
                    <a:close/>
                    <a:moveTo>
                      <a:pt x="105" y="4"/>
                    </a:moveTo>
                    <a:cubicBezTo>
                      <a:pt x="50" y="4"/>
                      <a:pt x="5" y="50"/>
                      <a:pt x="5" y="105"/>
                    </a:cubicBezTo>
                    <a:cubicBezTo>
                      <a:pt x="5" y="160"/>
                      <a:pt x="50" y="206"/>
                      <a:pt x="105" y="206"/>
                    </a:cubicBezTo>
                    <a:cubicBezTo>
                      <a:pt x="161" y="206"/>
                      <a:pt x="206" y="160"/>
                      <a:pt x="206" y="105"/>
                    </a:cubicBezTo>
                    <a:cubicBezTo>
                      <a:pt x="206" y="50"/>
                      <a:pt x="161" y="4"/>
                      <a:pt x="105" y="4"/>
                    </a:cubicBezTo>
                    <a:close/>
                  </a:path>
                </a:pathLst>
              </a:custGeom>
              <a:solidFill>
                <a:srgbClr val="4D4D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4" name="Freeform 1286"/>
              <p:cNvSpPr>
                <a:spLocks/>
              </p:cNvSpPr>
              <p:nvPr/>
            </p:nvSpPr>
            <p:spPr bwMode="auto">
              <a:xfrm>
                <a:off x="8437563" y="4210050"/>
                <a:ext cx="255588" cy="182563"/>
              </a:xfrm>
              <a:custGeom>
                <a:avLst/>
                <a:gdLst>
                  <a:gd name="T0" fmla="*/ 286 w 299"/>
                  <a:gd name="T1" fmla="*/ 215 h 215"/>
                  <a:gd name="T2" fmla="*/ 14 w 299"/>
                  <a:gd name="T3" fmla="*/ 215 h 215"/>
                  <a:gd name="T4" fmla="*/ 0 w 299"/>
                  <a:gd name="T5" fmla="*/ 201 h 215"/>
                  <a:gd name="T6" fmla="*/ 0 w 299"/>
                  <a:gd name="T7" fmla="*/ 149 h 215"/>
                  <a:gd name="T8" fmla="*/ 22 w 299"/>
                  <a:gd name="T9" fmla="*/ 71 h 215"/>
                  <a:gd name="T10" fmla="*/ 26 w 299"/>
                  <a:gd name="T11" fmla="*/ 70 h 215"/>
                  <a:gd name="T12" fmla="*/ 26 w 299"/>
                  <a:gd name="T13" fmla="*/ 74 h 215"/>
                  <a:gd name="T14" fmla="*/ 5 w 299"/>
                  <a:gd name="T15" fmla="*/ 149 h 215"/>
                  <a:gd name="T16" fmla="*/ 5 w 299"/>
                  <a:gd name="T17" fmla="*/ 201 h 215"/>
                  <a:gd name="T18" fmla="*/ 14 w 299"/>
                  <a:gd name="T19" fmla="*/ 210 h 215"/>
                  <a:gd name="T20" fmla="*/ 286 w 299"/>
                  <a:gd name="T21" fmla="*/ 210 h 215"/>
                  <a:gd name="T22" fmla="*/ 295 w 299"/>
                  <a:gd name="T23" fmla="*/ 201 h 215"/>
                  <a:gd name="T24" fmla="*/ 295 w 299"/>
                  <a:gd name="T25" fmla="*/ 149 h 215"/>
                  <a:gd name="T26" fmla="*/ 150 w 299"/>
                  <a:gd name="T27" fmla="*/ 4 h 215"/>
                  <a:gd name="T28" fmla="*/ 54 w 299"/>
                  <a:gd name="T29" fmla="*/ 41 h 215"/>
                  <a:gd name="T30" fmla="*/ 51 w 299"/>
                  <a:gd name="T31" fmla="*/ 40 h 215"/>
                  <a:gd name="T32" fmla="*/ 51 w 299"/>
                  <a:gd name="T33" fmla="*/ 37 h 215"/>
                  <a:gd name="T34" fmla="*/ 150 w 299"/>
                  <a:gd name="T35" fmla="*/ 0 h 215"/>
                  <a:gd name="T36" fmla="*/ 299 w 299"/>
                  <a:gd name="T37" fmla="*/ 149 h 215"/>
                  <a:gd name="T38" fmla="*/ 299 w 299"/>
                  <a:gd name="T39" fmla="*/ 201 h 215"/>
                  <a:gd name="T40" fmla="*/ 286 w 299"/>
                  <a:gd name="T41" fmla="*/ 215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9" h="215">
                    <a:moveTo>
                      <a:pt x="286" y="215"/>
                    </a:moveTo>
                    <a:cubicBezTo>
                      <a:pt x="14" y="215"/>
                      <a:pt x="14" y="215"/>
                      <a:pt x="14" y="215"/>
                    </a:cubicBezTo>
                    <a:cubicBezTo>
                      <a:pt x="7" y="215"/>
                      <a:pt x="0" y="209"/>
                      <a:pt x="0" y="201"/>
                    </a:cubicBezTo>
                    <a:cubicBezTo>
                      <a:pt x="0" y="149"/>
                      <a:pt x="0" y="149"/>
                      <a:pt x="0" y="149"/>
                    </a:cubicBezTo>
                    <a:cubicBezTo>
                      <a:pt x="0" y="121"/>
                      <a:pt x="8" y="95"/>
                      <a:pt x="22" y="71"/>
                    </a:cubicBezTo>
                    <a:cubicBezTo>
                      <a:pt x="23" y="70"/>
                      <a:pt x="24" y="70"/>
                      <a:pt x="26" y="70"/>
                    </a:cubicBezTo>
                    <a:cubicBezTo>
                      <a:pt x="27" y="71"/>
                      <a:pt x="27" y="73"/>
                      <a:pt x="26" y="74"/>
                    </a:cubicBezTo>
                    <a:cubicBezTo>
                      <a:pt x="12" y="96"/>
                      <a:pt x="5" y="122"/>
                      <a:pt x="5" y="149"/>
                    </a:cubicBezTo>
                    <a:cubicBezTo>
                      <a:pt x="5" y="201"/>
                      <a:pt x="5" y="201"/>
                      <a:pt x="5" y="201"/>
                    </a:cubicBezTo>
                    <a:cubicBezTo>
                      <a:pt x="5" y="206"/>
                      <a:pt x="9" y="210"/>
                      <a:pt x="14" y="210"/>
                    </a:cubicBezTo>
                    <a:cubicBezTo>
                      <a:pt x="286" y="210"/>
                      <a:pt x="286" y="210"/>
                      <a:pt x="286" y="210"/>
                    </a:cubicBezTo>
                    <a:cubicBezTo>
                      <a:pt x="291" y="210"/>
                      <a:pt x="295" y="206"/>
                      <a:pt x="295" y="201"/>
                    </a:cubicBezTo>
                    <a:cubicBezTo>
                      <a:pt x="295" y="149"/>
                      <a:pt x="295" y="149"/>
                      <a:pt x="295" y="149"/>
                    </a:cubicBezTo>
                    <a:cubicBezTo>
                      <a:pt x="295" y="69"/>
                      <a:pt x="230" y="4"/>
                      <a:pt x="150" y="4"/>
                    </a:cubicBezTo>
                    <a:cubicBezTo>
                      <a:pt x="114" y="4"/>
                      <a:pt x="80" y="17"/>
                      <a:pt x="54" y="41"/>
                    </a:cubicBezTo>
                    <a:cubicBezTo>
                      <a:pt x="53" y="42"/>
                      <a:pt x="51" y="41"/>
                      <a:pt x="51" y="40"/>
                    </a:cubicBezTo>
                    <a:cubicBezTo>
                      <a:pt x="50" y="40"/>
                      <a:pt x="50" y="38"/>
                      <a:pt x="51" y="37"/>
                    </a:cubicBezTo>
                    <a:cubicBezTo>
                      <a:pt x="78" y="13"/>
                      <a:pt x="113" y="0"/>
                      <a:pt x="150" y="0"/>
                    </a:cubicBezTo>
                    <a:cubicBezTo>
                      <a:pt x="232" y="0"/>
                      <a:pt x="299" y="67"/>
                      <a:pt x="299" y="149"/>
                    </a:cubicBezTo>
                    <a:cubicBezTo>
                      <a:pt x="299" y="201"/>
                      <a:pt x="299" y="201"/>
                      <a:pt x="299" y="201"/>
                    </a:cubicBezTo>
                    <a:cubicBezTo>
                      <a:pt x="299" y="209"/>
                      <a:pt x="293" y="215"/>
                      <a:pt x="286" y="215"/>
                    </a:cubicBezTo>
                    <a:close/>
                  </a:path>
                </a:pathLst>
              </a:custGeom>
              <a:solidFill>
                <a:srgbClr val="4D4D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5" name="Freeform 1287"/>
              <p:cNvSpPr>
                <a:spLocks noEditPoints="1"/>
              </p:cNvSpPr>
              <p:nvPr/>
            </p:nvSpPr>
            <p:spPr bwMode="auto">
              <a:xfrm>
                <a:off x="8475663" y="4033838"/>
                <a:ext cx="179388" cy="179388"/>
              </a:xfrm>
              <a:custGeom>
                <a:avLst/>
                <a:gdLst>
                  <a:gd name="T0" fmla="*/ 105 w 210"/>
                  <a:gd name="T1" fmla="*/ 210 h 210"/>
                  <a:gd name="T2" fmla="*/ 0 w 210"/>
                  <a:gd name="T3" fmla="*/ 105 h 210"/>
                  <a:gd name="T4" fmla="*/ 105 w 210"/>
                  <a:gd name="T5" fmla="*/ 0 h 210"/>
                  <a:gd name="T6" fmla="*/ 210 w 210"/>
                  <a:gd name="T7" fmla="*/ 105 h 210"/>
                  <a:gd name="T8" fmla="*/ 105 w 210"/>
                  <a:gd name="T9" fmla="*/ 210 h 210"/>
                  <a:gd name="T10" fmla="*/ 105 w 210"/>
                  <a:gd name="T11" fmla="*/ 4 h 210"/>
                  <a:gd name="T12" fmla="*/ 4 w 210"/>
                  <a:gd name="T13" fmla="*/ 105 h 210"/>
                  <a:gd name="T14" fmla="*/ 105 w 210"/>
                  <a:gd name="T15" fmla="*/ 206 h 210"/>
                  <a:gd name="T16" fmla="*/ 205 w 210"/>
                  <a:gd name="T17" fmla="*/ 105 h 210"/>
                  <a:gd name="T18" fmla="*/ 105 w 210"/>
                  <a:gd name="T19" fmla="*/ 4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0" h="210">
                    <a:moveTo>
                      <a:pt x="105" y="210"/>
                    </a:moveTo>
                    <a:cubicBezTo>
                      <a:pt x="47" y="210"/>
                      <a:pt x="0" y="163"/>
                      <a:pt x="0" y="105"/>
                    </a:cubicBezTo>
                    <a:cubicBezTo>
                      <a:pt x="0" y="47"/>
                      <a:pt x="47" y="0"/>
                      <a:pt x="105" y="0"/>
                    </a:cubicBezTo>
                    <a:cubicBezTo>
                      <a:pt x="163" y="0"/>
                      <a:pt x="210" y="47"/>
                      <a:pt x="210" y="105"/>
                    </a:cubicBezTo>
                    <a:cubicBezTo>
                      <a:pt x="210" y="163"/>
                      <a:pt x="163" y="210"/>
                      <a:pt x="105" y="210"/>
                    </a:cubicBezTo>
                    <a:close/>
                    <a:moveTo>
                      <a:pt x="105" y="4"/>
                    </a:moveTo>
                    <a:cubicBezTo>
                      <a:pt x="49" y="4"/>
                      <a:pt x="4" y="50"/>
                      <a:pt x="4" y="105"/>
                    </a:cubicBezTo>
                    <a:cubicBezTo>
                      <a:pt x="4" y="160"/>
                      <a:pt x="49" y="206"/>
                      <a:pt x="105" y="206"/>
                    </a:cubicBezTo>
                    <a:cubicBezTo>
                      <a:pt x="160" y="206"/>
                      <a:pt x="205" y="160"/>
                      <a:pt x="205" y="105"/>
                    </a:cubicBezTo>
                    <a:cubicBezTo>
                      <a:pt x="205" y="50"/>
                      <a:pt x="160" y="4"/>
                      <a:pt x="105" y="4"/>
                    </a:cubicBezTo>
                    <a:close/>
                  </a:path>
                </a:pathLst>
              </a:custGeom>
              <a:solidFill>
                <a:srgbClr val="4D4D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6" name="Freeform 1288"/>
              <p:cNvSpPr>
                <a:spLocks/>
              </p:cNvSpPr>
              <p:nvPr/>
            </p:nvSpPr>
            <p:spPr bwMode="auto">
              <a:xfrm>
                <a:off x="8170863" y="4176713"/>
                <a:ext cx="296863" cy="214313"/>
              </a:xfrm>
              <a:custGeom>
                <a:avLst/>
                <a:gdLst>
                  <a:gd name="T0" fmla="*/ 337 w 350"/>
                  <a:gd name="T1" fmla="*/ 252 h 252"/>
                  <a:gd name="T2" fmla="*/ 350 w 350"/>
                  <a:gd name="T3" fmla="*/ 238 h 252"/>
                  <a:gd name="T4" fmla="*/ 350 w 350"/>
                  <a:gd name="T5" fmla="*/ 176 h 252"/>
                  <a:gd name="T6" fmla="*/ 175 w 350"/>
                  <a:gd name="T7" fmla="*/ 0 h 252"/>
                  <a:gd name="T8" fmla="*/ 0 w 350"/>
                  <a:gd name="T9" fmla="*/ 176 h 252"/>
                  <a:gd name="T10" fmla="*/ 0 w 350"/>
                  <a:gd name="T11" fmla="*/ 238 h 252"/>
                  <a:gd name="T12" fmla="*/ 13 w 350"/>
                  <a:gd name="T13" fmla="*/ 252 h 252"/>
                  <a:gd name="T14" fmla="*/ 337 w 350"/>
                  <a:gd name="T15" fmla="*/ 252 h 2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0" h="252">
                    <a:moveTo>
                      <a:pt x="337" y="252"/>
                    </a:moveTo>
                    <a:cubicBezTo>
                      <a:pt x="344" y="252"/>
                      <a:pt x="350" y="246"/>
                      <a:pt x="350" y="238"/>
                    </a:cubicBezTo>
                    <a:cubicBezTo>
                      <a:pt x="350" y="176"/>
                      <a:pt x="350" y="176"/>
                      <a:pt x="350" y="176"/>
                    </a:cubicBezTo>
                    <a:cubicBezTo>
                      <a:pt x="350" y="79"/>
                      <a:pt x="272" y="0"/>
                      <a:pt x="175" y="0"/>
                    </a:cubicBezTo>
                    <a:cubicBezTo>
                      <a:pt x="78" y="0"/>
                      <a:pt x="0" y="79"/>
                      <a:pt x="0" y="176"/>
                    </a:cubicBezTo>
                    <a:cubicBezTo>
                      <a:pt x="0" y="238"/>
                      <a:pt x="0" y="238"/>
                      <a:pt x="0" y="238"/>
                    </a:cubicBezTo>
                    <a:cubicBezTo>
                      <a:pt x="0" y="246"/>
                      <a:pt x="6" y="252"/>
                      <a:pt x="13" y="252"/>
                    </a:cubicBezTo>
                    <a:lnTo>
                      <a:pt x="337" y="25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7" name="Freeform 1289"/>
              <p:cNvSpPr>
                <a:spLocks/>
              </p:cNvSpPr>
              <p:nvPr/>
            </p:nvSpPr>
            <p:spPr bwMode="auto">
              <a:xfrm>
                <a:off x="8170863" y="4356100"/>
                <a:ext cx="296863" cy="34925"/>
              </a:xfrm>
              <a:custGeom>
                <a:avLst/>
                <a:gdLst>
                  <a:gd name="T0" fmla="*/ 337 w 350"/>
                  <a:gd name="T1" fmla="*/ 13 h 42"/>
                  <a:gd name="T2" fmla="*/ 13 w 350"/>
                  <a:gd name="T3" fmla="*/ 13 h 42"/>
                  <a:gd name="T4" fmla="*/ 0 w 350"/>
                  <a:gd name="T5" fmla="*/ 0 h 42"/>
                  <a:gd name="T6" fmla="*/ 0 w 350"/>
                  <a:gd name="T7" fmla="*/ 28 h 42"/>
                  <a:gd name="T8" fmla="*/ 13 w 350"/>
                  <a:gd name="T9" fmla="*/ 42 h 42"/>
                  <a:gd name="T10" fmla="*/ 337 w 350"/>
                  <a:gd name="T11" fmla="*/ 42 h 42"/>
                  <a:gd name="T12" fmla="*/ 350 w 350"/>
                  <a:gd name="T13" fmla="*/ 28 h 42"/>
                  <a:gd name="T14" fmla="*/ 350 w 350"/>
                  <a:gd name="T15" fmla="*/ 0 h 42"/>
                  <a:gd name="T16" fmla="*/ 337 w 350"/>
                  <a:gd name="T17" fmla="*/ 13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 h="42">
                    <a:moveTo>
                      <a:pt x="337" y="13"/>
                    </a:moveTo>
                    <a:cubicBezTo>
                      <a:pt x="13" y="13"/>
                      <a:pt x="13" y="13"/>
                      <a:pt x="13" y="13"/>
                    </a:cubicBezTo>
                    <a:cubicBezTo>
                      <a:pt x="6" y="13"/>
                      <a:pt x="0" y="7"/>
                      <a:pt x="0" y="0"/>
                    </a:cubicBezTo>
                    <a:cubicBezTo>
                      <a:pt x="0" y="28"/>
                      <a:pt x="0" y="28"/>
                      <a:pt x="0" y="28"/>
                    </a:cubicBezTo>
                    <a:cubicBezTo>
                      <a:pt x="0" y="36"/>
                      <a:pt x="6" y="42"/>
                      <a:pt x="13" y="42"/>
                    </a:cubicBezTo>
                    <a:cubicBezTo>
                      <a:pt x="337" y="42"/>
                      <a:pt x="337" y="42"/>
                      <a:pt x="337" y="42"/>
                    </a:cubicBezTo>
                    <a:cubicBezTo>
                      <a:pt x="344" y="42"/>
                      <a:pt x="350" y="36"/>
                      <a:pt x="350" y="28"/>
                    </a:cubicBezTo>
                    <a:cubicBezTo>
                      <a:pt x="350" y="0"/>
                      <a:pt x="350" y="0"/>
                      <a:pt x="350" y="0"/>
                    </a:cubicBezTo>
                    <a:cubicBezTo>
                      <a:pt x="350" y="7"/>
                      <a:pt x="344" y="13"/>
                      <a:pt x="337" y="13"/>
                    </a:cubicBezTo>
                    <a:close/>
                  </a:path>
                </a:pathLst>
              </a:custGeom>
              <a:solidFill>
                <a:srgbClr val="E2E9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8" name="Oval 1290"/>
              <p:cNvSpPr>
                <a:spLocks noChangeArrowheads="1"/>
              </p:cNvSpPr>
              <p:nvPr/>
            </p:nvSpPr>
            <p:spPr bwMode="auto">
              <a:xfrm>
                <a:off x="8172450" y="3835400"/>
                <a:ext cx="74613" cy="74613"/>
              </a:xfrm>
              <a:prstGeom prst="ellipse">
                <a:avLst/>
              </a:prstGeom>
              <a:solidFill>
                <a:srgbClr val="ADCE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9" name="Oval 1291"/>
              <p:cNvSpPr>
                <a:spLocks noChangeArrowheads="1"/>
              </p:cNvSpPr>
              <p:nvPr/>
            </p:nvSpPr>
            <p:spPr bwMode="auto">
              <a:xfrm>
                <a:off x="8281988" y="3835400"/>
                <a:ext cx="76200" cy="74613"/>
              </a:xfrm>
              <a:prstGeom prst="ellipse">
                <a:avLst/>
              </a:prstGeom>
              <a:solidFill>
                <a:srgbClr val="ADCE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0" name="Oval 1292"/>
              <p:cNvSpPr>
                <a:spLocks noChangeArrowheads="1"/>
              </p:cNvSpPr>
              <p:nvPr/>
            </p:nvSpPr>
            <p:spPr bwMode="auto">
              <a:xfrm>
                <a:off x="8393113" y="3835400"/>
                <a:ext cx="74613" cy="74613"/>
              </a:xfrm>
              <a:prstGeom prst="ellipse">
                <a:avLst/>
              </a:prstGeom>
              <a:solidFill>
                <a:srgbClr val="ADCE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1" name="Freeform 1293"/>
              <p:cNvSpPr>
                <a:spLocks/>
              </p:cNvSpPr>
              <p:nvPr/>
            </p:nvSpPr>
            <p:spPr bwMode="auto">
              <a:xfrm>
                <a:off x="8069263" y="3687763"/>
                <a:ext cx="500063" cy="179388"/>
              </a:xfrm>
              <a:custGeom>
                <a:avLst/>
                <a:gdLst>
                  <a:gd name="T0" fmla="*/ 293 w 586"/>
                  <a:gd name="T1" fmla="*/ 17 h 210"/>
                  <a:gd name="T2" fmla="*/ 585 w 586"/>
                  <a:gd name="T3" fmla="*/ 210 h 210"/>
                  <a:gd name="T4" fmla="*/ 586 w 586"/>
                  <a:gd name="T5" fmla="*/ 201 h 210"/>
                  <a:gd name="T6" fmla="*/ 293 w 586"/>
                  <a:gd name="T7" fmla="*/ 0 h 210"/>
                  <a:gd name="T8" fmla="*/ 0 w 586"/>
                  <a:gd name="T9" fmla="*/ 201 h 210"/>
                  <a:gd name="T10" fmla="*/ 1 w 586"/>
                  <a:gd name="T11" fmla="*/ 210 h 210"/>
                  <a:gd name="T12" fmla="*/ 293 w 586"/>
                  <a:gd name="T13" fmla="*/ 17 h 210"/>
                </a:gdLst>
                <a:ahLst/>
                <a:cxnLst>
                  <a:cxn ang="0">
                    <a:pos x="T0" y="T1"/>
                  </a:cxn>
                  <a:cxn ang="0">
                    <a:pos x="T2" y="T3"/>
                  </a:cxn>
                  <a:cxn ang="0">
                    <a:pos x="T4" y="T5"/>
                  </a:cxn>
                  <a:cxn ang="0">
                    <a:pos x="T6" y="T7"/>
                  </a:cxn>
                  <a:cxn ang="0">
                    <a:pos x="T8" y="T9"/>
                  </a:cxn>
                  <a:cxn ang="0">
                    <a:pos x="T10" y="T11"/>
                  </a:cxn>
                  <a:cxn ang="0">
                    <a:pos x="T12" y="T13"/>
                  </a:cxn>
                </a:cxnLst>
                <a:rect l="0" t="0" r="r" b="b"/>
                <a:pathLst>
                  <a:path w="586" h="210">
                    <a:moveTo>
                      <a:pt x="293" y="17"/>
                    </a:moveTo>
                    <a:cubicBezTo>
                      <a:pt x="451" y="17"/>
                      <a:pt x="579" y="103"/>
                      <a:pt x="585" y="210"/>
                    </a:cubicBezTo>
                    <a:cubicBezTo>
                      <a:pt x="586" y="207"/>
                      <a:pt x="586" y="204"/>
                      <a:pt x="586" y="201"/>
                    </a:cubicBezTo>
                    <a:cubicBezTo>
                      <a:pt x="586" y="90"/>
                      <a:pt x="455" y="0"/>
                      <a:pt x="293" y="0"/>
                    </a:cubicBezTo>
                    <a:cubicBezTo>
                      <a:pt x="131" y="0"/>
                      <a:pt x="0" y="90"/>
                      <a:pt x="0" y="201"/>
                    </a:cubicBezTo>
                    <a:cubicBezTo>
                      <a:pt x="0" y="204"/>
                      <a:pt x="1" y="207"/>
                      <a:pt x="1" y="210"/>
                    </a:cubicBezTo>
                    <a:cubicBezTo>
                      <a:pt x="7" y="103"/>
                      <a:pt x="135" y="17"/>
                      <a:pt x="293" y="1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2" name="Freeform 1294"/>
              <p:cNvSpPr>
                <a:spLocks/>
              </p:cNvSpPr>
              <p:nvPr/>
            </p:nvSpPr>
            <p:spPr bwMode="auto">
              <a:xfrm>
                <a:off x="8067675" y="3684588"/>
                <a:ext cx="503238" cy="347663"/>
              </a:xfrm>
              <a:custGeom>
                <a:avLst/>
                <a:gdLst>
                  <a:gd name="T0" fmla="*/ 296 w 591"/>
                  <a:gd name="T1" fmla="*/ 407 h 407"/>
                  <a:gd name="T2" fmla="*/ 126 w 591"/>
                  <a:gd name="T3" fmla="*/ 370 h 407"/>
                  <a:gd name="T4" fmla="*/ 80 w 591"/>
                  <a:gd name="T5" fmla="*/ 391 h 407"/>
                  <a:gd name="T6" fmla="*/ 78 w 591"/>
                  <a:gd name="T7" fmla="*/ 391 h 407"/>
                  <a:gd name="T8" fmla="*/ 77 w 591"/>
                  <a:gd name="T9" fmla="*/ 390 h 407"/>
                  <a:gd name="T10" fmla="*/ 72 w 591"/>
                  <a:gd name="T11" fmla="*/ 337 h 407"/>
                  <a:gd name="T12" fmla="*/ 0 w 591"/>
                  <a:gd name="T13" fmla="*/ 204 h 407"/>
                  <a:gd name="T14" fmla="*/ 87 w 591"/>
                  <a:gd name="T15" fmla="*/ 60 h 407"/>
                  <a:gd name="T16" fmla="*/ 296 w 591"/>
                  <a:gd name="T17" fmla="*/ 0 h 407"/>
                  <a:gd name="T18" fmla="*/ 505 w 591"/>
                  <a:gd name="T19" fmla="*/ 60 h 407"/>
                  <a:gd name="T20" fmla="*/ 591 w 591"/>
                  <a:gd name="T21" fmla="*/ 204 h 407"/>
                  <a:gd name="T22" fmla="*/ 520 w 591"/>
                  <a:gd name="T23" fmla="*/ 337 h 407"/>
                  <a:gd name="T24" fmla="*/ 515 w 591"/>
                  <a:gd name="T25" fmla="*/ 390 h 407"/>
                  <a:gd name="T26" fmla="*/ 514 w 591"/>
                  <a:gd name="T27" fmla="*/ 391 h 407"/>
                  <a:gd name="T28" fmla="*/ 512 w 591"/>
                  <a:gd name="T29" fmla="*/ 391 h 407"/>
                  <a:gd name="T30" fmla="*/ 466 w 591"/>
                  <a:gd name="T31" fmla="*/ 370 h 407"/>
                  <a:gd name="T32" fmla="*/ 437 w 591"/>
                  <a:gd name="T33" fmla="*/ 383 h 407"/>
                  <a:gd name="T34" fmla="*/ 434 w 591"/>
                  <a:gd name="T35" fmla="*/ 381 h 407"/>
                  <a:gd name="T36" fmla="*/ 435 w 591"/>
                  <a:gd name="T37" fmla="*/ 378 h 407"/>
                  <a:gd name="T38" fmla="*/ 465 w 591"/>
                  <a:gd name="T39" fmla="*/ 366 h 407"/>
                  <a:gd name="T40" fmla="*/ 467 w 591"/>
                  <a:gd name="T41" fmla="*/ 365 h 407"/>
                  <a:gd name="T42" fmla="*/ 511 w 591"/>
                  <a:gd name="T43" fmla="*/ 386 h 407"/>
                  <a:gd name="T44" fmla="*/ 515 w 591"/>
                  <a:gd name="T45" fmla="*/ 335 h 407"/>
                  <a:gd name="T46" fmla="*/ 516 w 591"/>
                  <a:gd name="T47" fmla="*/ 334 h 407"/>
                  <a:gd name="T48" fmla="*/ 587 w 591"/>
                  <a:gd name="T49" fmla="*/ 204 h 407"/>
                  <a:gd name="T50" fmla="*/ 296 w 591"/>
                  <a:gd name="T51" fmla="*/ 5 h 407"/>
                  <a:gd name="T52" fmla="*/ 5 w 591"/>
                  <a:gd name="T53" fmla="*/ 204 h 407"/>
                  <a:gd name="T54" fmla="*/ 76 w 591"/>
                  <a:gd name="T55" fmla="*/ 334 h 407"/>
                  <a:gd name="T56" fmla="*/ 76 w 591"/>
                  <a:gd name="T57" fmla="*/ 335 h 407"/>
                  <a:gd name="T58" fmla="*/ 81 w 591"/>
                  <a:gd name="T59" fmla="*/ 386 h 407"/>
                  <a:gd name="T60" fmla="*/ 125 w 591"/>
                  <a:gd name="T61" fmla="*/ 365 h 407"/>
                  <a:gd name="T62" fmla="*/ 127 w 591"/>
                  <a:gd name="T63" fmla="*/ 366 h 407"/>
                  <a:gd name="T64" fmla="*/ 296 w 591"/>
                  <a:gd name="T65" fmla="*/ 403 h 407"/>
                  <a:gd name="T66" fmla="*/ 298 w 591"/>
                  <a:gd name="T67" fmla="*/ 405 h 407"/>
                  <a:gd name="T68" fmla="*/ 296 w 591"/>
                  <a:gd name="T69" fmla="*/ 407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91" h="407">
                    <a:moveTo>
                      <a:pt x="296" y="407"/>
                    </a:moveTo>
                    <a:cubicBezTo>
                      <a:pt x="235" y="407"/>
                      <a:pt x="176" y="395"/>
                      <a:pt x="126" y="370"/>
                    </a:cubicBezTo>
                    <a:cubicBezTo>
                      <a:pt x="80" y="391"/>
                      <a:pt x="80" y="391"/>
                      <a:pt x="80" y="391"/>
                    </a:cubicBezTo>
                    <a:cubicBezTo>
                      <a:pt x="79" y="392"/>
                      <a:pt x="78" y="392"/>
                      <a:pt x="78" y="391"/>
                    </a:cubicBezTo>
                    <a:cubicBezTo>
                      <a:pt x="77" y="391"/>
                      <a:pt x="77" y="390"/>
                      <a:pt x="77" y="390"/>
                    </a:cubicBezTo>
                    <a:cubicBezTo>
                      <a:pt x="72" y="337"/>
                      <a:pt x="72" y="337"/>
                      <a:pt x="72" y="337"/>
                    </a:cubicBezTo>
                    <a:cubicBezTo>
                      <a:pt x="26" y="300"/>
                      <a:pt x="0" y="253"/>
                      <a:pt x="0" y="204"/>
                    </a:cubicBezTo>
                    <a:cubicBezTo>
                      <a:pt x="0" y="149"/>
                      <a:pt x="31" y="98"/>
                      <a:pt x="87" y="60"/>
                    </a:cubicBezTo>
                    <a:cubicBezTo>
                      <a:pt x="143" y="21"/>
                      <a:pt x="217" y="0"/>
                      <a:pt x="296" y="0"/>
                    </a:cubicBezTo>
                    <a:cubicBezTo>
                      <a:pt x="375" y="0"/>
                      <a:pt x="449" y="21"/>
                      <a:pt x="505" y="60"/>
                    </a:cubicBezTo>
                    <a:cubicBezTo>
                      <a:pt x="561" y="98"/>
                      <a:pt x="591" y="149"/>
                      <a:pt x="591" y="204"/>
                    </a:cubicBezTo>
                    <a:cubicBezTo>
                      <a:pt x="591" y="253"/>
                      <a:pt x="566" y="300"/>
                      <a:pt x="520" y="337"/>
                    </a:cubicBezTo>
                    <a:cubicBezTo>
                      <a:pt x="515" y="390"/>
                      <a:pt x="515" y="390"/>
                      <a:pt x="515" y="390"/>
                    </a:cubicBezTo>
                    <a:cubicBezTo>
                      <a:pt x="515" y="390"/>
                      <a:pt x="515" y="391"/>
                      <a:pt x="514" y="391"/>
                    </a:cubicBezTo>
                    <a:cubicBezTo>
                      <a:pt x="513" y="392"/>
                      <a:pt x="513" y="392"/>
                      <a:pt x="512" y="391"/>
                    </a:cubicBezTo>
                    <a:cubicBezTo>
                      <a:pt x="466" y="370"/>
                      <a:pt x="466" y="370"/>
                      <a:pt x="466" y="370"/>
                    </a:cubicBezTo>
                    <a:cubicBezTo>
                      <a:pt x="457" y="375"/>
                      <a:pt x="447" y="379"/>
                      <a:pt x="437" y="383"/>
                    </a:cubicBezTo>
                    <a:cubicBezTo>
                      <a:pt x="436" y="383"/>
                      <a:pt x="435" y="383"/>
                      <a:pt x="434" y="381"/>
                    </a:cubicBezTo>
                    <a:cubicBezTo>
                      <a:pt x="434" y="380"/>
                      <a:pt x="434" y="379"/>
                      <a:pt x="435" y="378"/>
                    </a:cubicBezTo>
                    <a:cubicBezTo>
                      <a:pt x="446" y="374"/>
                      <a:pt x="456" y="370"/>
                      <a:pt x="465" y="366"/>
                    </a:cubicBezTo>
                    <a:cubicBezTo>
                      <a:pt x="466" y="365"/>
                      <a:pt x="467" y="365"/>
                      <a:pt x="467" y="365"/>
                    </a:cubicBezTo>
                    <a:cubicBezTo>
                      <a:pt x="511" y="386"/>
                      <a:pt x="511" y="386"/>
                      <a:pt x="511" y="386"/>
                    </a:cubicBezTo>
                    <a:cubicBezTo>
                      <a:pt x="515" y="335"/>
                      <a:pt x="515" y="335"/>
                      <a:pt x="515" y="335"/>
                    </a:cubicBezTo>
                    <a:cubicBezTo>
                      <a:pt x="515" y="335"/>
                      <a:pt x="516" y="334"/>
                      <a:pt x="516" y="334"/>
                    </a:cubicBezTo>
                    <a:cubicBezTo>
                      <a:pt x="562" y="297"/>
                      <a:pt x="587" y="251"/>
                      <a:pt x="587" y="204"/>
                    </a:cubicBezTo>
                    <a:cubicBezTo>
                      <a:pt x="587" y="94"/>
                      <a:pt x="456" y="5"/>
                      <a:pt x="296" y="5"/>
                    </a:cubicBezTo>
                    <a:cubicBezTo>
                      <a:pt x="136" y="5"/>
                      <a:pt x="5" y="94"/>
                      <a:pt x="5" y="204"/>
                    </a:cubicBezTo>
                    <a:cubicBezTo>
                      <a:pt x="5" y="251"/>
                      <a:pt x="30" y="297"/>
                      <a:pt x="76" y="334"/>
                    </a:cubicBezTo>
                    <a:cubicBezTo>
                      <a:pt x="76" y="334"/>
                      <a:pt x="76" y="335"/>
                      <a:pt x="76" y="335"/>
                    </a:cubicBezTo>
                    <a:cubicBezTo>
                      <a:pt x="81" y="386"/>
                      <a:pt x="81" y="386"/>
                      <a:pt x="81" y="386"/>
                    </a:cubicBezTo>
                    <a:cubicBezTo>
                      <a:pt x="125" y="365"/>
                      <a:pt x="125" y="365"/>
                      <a:pt x="125" y="365"/>
                    </a:cubicBezTo>
                    <a:cubicBezTo>
                      <a:pt x="125" y="365"/>
                      <a:pt x="126" y="365"/>
                      <a:pt x="127" y="366"/>
                    </a:cubicBezTo>
                    <a:cubicBezTo>
                      <a:pt x="176" y="390"/>
                      <a:pt x="235" y="403"/>
                      <a:pt x="296" y="403"/>
                    </a:cubicBezTo>
                    <a:cubicBezTo>
                      <a:pt x="297" y="403"/>
                      <a:pt x="298" y="404"/>
                      <a:pt x="298" y="405"/>
                    </a:cubicBezTo>
                    <a:cubicBezTo>
                      <a:pt x="298" y="406"/>
                      <a:pt x="297" y="407"/>
                      <a:pt x="296" y="407"/>
                    </a:cubicBezTo>
                    <a:close/>
                  </a:path>
                </a:pathLst>
              </a:custGeom>
              <a:solidFill>
                <a:srgbClr val="4D4D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3" name="Freeform 1295"/>
              <p:cNvSpPr>
                <a:spLocks/>
              </p:cNvSpPr>
              <p:nvPr/>
            </p:nvSpPr>
            <p:spPr bwMode="auto">
              <a:xfrm>
                <a:off x="8167688" y="4175125"/>
                <a:ext cx="303213" cy="217488"/>
              </a:xfrm>
              <a:custGeom>
                <a:avLst/>
                <a:gdLst>
                  <a:gd name="T0" fmla="*/ 340 w 356"/>
                  <a:gd name="T1" fmla="*/ 256 h 256"/>
                  <a:gd name="T2" fmla="*/ 295 w 356"/>
                  <a:gd name="T3" fmla="*/ 256 h 256"/>
                  <a:gd name="T4" fmla="*/ 292 w 356"/>
                  <a:gd name="T5" fmla="*/ 254 h 256"/>
                  <a:gd name="T6" fmla="*/ 295 w 356"/>
                  <a:gd name="T7" fmla="*/ 251 h 256"/>
                  <a:gd name="T8" fmla="*/ 340 w 356"/>
                  <a:gd name="T9" fmla="*/ 251 h 256"/>
                  <a:gd name="T10" fmla="*/ 351 w 356"/>
                  <a:gd name="T11" fmla="*/ 240 h 256"/>
                  <a:gd name="T12" fmla="*/ 351 w 356"/>
                  <a:gd name="T13" fmla="*/ 178 h 256"/>
                  <a:gd name="T14" fmla="*/ 178 w 356"/>
                  <a:gd name="T15" fmla="*/ 5 h 256"/>
                  <a:gd name="T16" fmla="*/ 5 w 356"/>
                  <a:gd name="T17" fmla="*/ 178 h 256"/>
                  <a:gd name="T18" fmla="*/ 5 w 356"/>
                  <a:gd name="T19" fmla="*/ 240 h 256"/>
                  <a:gd name="T20" fmla="*/ 16 w 356"/>
                  <a:gd name="T21" fmla="*/ 251 h 256"/>
                  <a:gd name="T22" fmla="*/ 258 w 356"/>
                  <a:gd name="T23" fmla="*/ 251 h 256"/>
                  <a:gd name="T24" fmla="*/ 261 w 356"/>
                  <a:gd name="T25" fmla="*/ 254 h 256"/>
                  <a:gd name="T26" fmla="*/ 258 w 356"/>
                  <a:gd name="T27" fmla="*/ 256 h 256"/>
                  <a:gd name="T28" fmla="*/ 16 w 356"/>
                  <a:gd name="T29" fmla="*/ 256 h 256"/>
                  <a:gd name="T30" fmla="*/ 0 w 356"/>
                  <a:gd name="T31" fmla="*/ 240 h 256"/>
                  <a:gd name="T32" fmla="*/ 0 w 356"/>
                  <a:gd name="T33" fmla="*/ 178 h 256"/>
                  <a:gd name="T34" fmla="*/ 178 w 356"/>
                  <a:gd name="T35" fmla="*/ 0 h 256"/>
                  <a:gd name="T36" fmla="*/ 356 w 356"/>
                  <a:gd name="T37" fmla="*/ 178 h 256"/>
                  <a:gd name="T38" fmla="*/ 356 w 356"/>
                  <a:gd name="T39" fmla="*/ 240 h 256"/>
                  <a:gd name="T40" fmla="*/ 340 w 356"/>
                  <a:gd name="T41"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56" h="256">
                    <a:moveTo>
                      <a:pt x="340" y="256"/>
                    </a:moveTo>
                    <a:cubicBezTo>
                      <a:pt x="295" y="256"/>
                      <a:pt x="295" y="256"/>
                      <a:pt x="295" y="256"/>
                    </a:cubicBezTo>
                    <a:cubicBezTo>
                      <a:pt x="293" y="256"/>
                      <a:pt x="292" y="255"/>
                      <a:pt x="292" y="254"/>
                    </a:cubicBezTo>
                    <a:cubicBezTo>
                      <a:pt x="292" y="252"/>
                      <a:pt x="293" y="251"/>
                      <a:pt x="295" y="251"/>
                    </a:cubicBezTo>
                    <a:cubicBezTo>
                      <a:pt x="340" y="251"/>
                      <a:pt x="340" y="251"/>
                      <a:pt x="340" y="251"/>
                    </a:cubicBezTo>
                    <a:cubicBezTo>
                      <a:pt x="346" y="251"/>
                      <a:pt x="351" y="246"/>
                      <a:pt x="351" y="240"/>
                    </a:cubicBezTo>
                    <a:cubicBezTo>
                      <a:pt x="351" y="178"/>
                      <a:pt x="351" y="178"/>
                      <a:pt x="351" y="178"/>
                    </a:cubicBezTo>
                    <a:cubicBezTo>
                      <a:pt x="351" y="82"/>
                      <a:pt x="274" y="5"/>
                      <a:pt x="178" y="5"/>
                    </a:cubicBezTo>
                    <a:cubicBezTo>
                      <a:pt x="83" y="5"/>
                      <a:pt x="5" y="82"/>
                      <a:pt x="5" y="178"/>
                    </a:cubicBezTo>
                    <a:cubicBezTo>
                      <a:pt x="5" y="240"/>
                      <a:pt x="5" y="240"/>
                      <a:pt x="5" y="240"/>
                    </a:cubicBezTo>
                    <a:cubicBezTo>
                      <a:pt x="5" y="246"/>
                      <a:pt x="10" y="251"/>
                      <a:pt x="16" y="251"/>
                    </a:cubicBezTo>
                    <a:cubicBezTo>
                      <a:pt x="258" y="251"/>
                      <a:pt x="258" y="251"/>
                      <a:pt x="258" y="251"/>
                    </a:cubicBezTo>
                    <a:cubicBezTo>
                      <a:pt x="260" y="251"/>
                      <a:pt x="261" y="252"/>
                      <a:pt x="261" y="254"/>
                    </a:cubicBezTo>
                    <a:cubicBezTo>
                      <a:pt x="261" y="255"/>
                      <a:pt x="260" y="256"/>
                      <a:pt x="258" y="256"/>
                    </a:cubicBezTo>
                    <a:cubicBezTo>
                      <a:pt x="16" y="256"/>
                      <a:pt x="16" y="256"/>
                      <a:pt x="16" y="256"/>
                    </a:cubicBezTo>
                    <a:cubicBezTo>
                      <a:pt x="7" y="256"/>
                      <a:pt x="0" y="249"/>
                      <a:pt x="0" y="240"/>
                    </a:cubicBezTo>
                    <a:cubicBezTo>
                      <a:pt x="0" y="178"/>
                      <a:pt x="0" y="178"/>
                      <a:pt x="0" y="178"/>
                    </a:cubicBezTo>
                    <a:cubicBezTo>
                      <a:pt x="0" y="80"/>
                      <a:pt x="80" y="0"/>
                      <a:pt x="178" y="0"/>
                    </a:cubicBezTo>
                    <a:cubicBezTo>
                      <a:pt x="276" y="0"/>
                      <a:pt x="356" y="80"/>
                      <a:pt x="356" y="178"/>
                    </a:cubicBezTo>
                    <a:cubicBezTo>
                      <a:pt x="356" y="240"/>
                      <a:pt x="356" y="240"/>
                      <a:pt x="356" y="240"/>
                    </a:cubicBezTo>
                    <a:cubicBezTo>
                      <a:pt x="356" y="249"/>
                      <a:pt x="349" y="256"/>
                      <a:pt x="340" y="256"/>
                    </a:cubicBezTo>
                    <a:close/>
                  </a:path>
                </a:pathLst>
              </a:custGeom>
              <a:solidFill>
                <a:srgbClr val="4D4D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4" name="Oval 1296"/>
              <p:cNvSpPr>
                <a:spLocks noChangeArrowheads="1"/>
              </p:cNvSpPr>
              <p:nvPr/>
            </p:nvSpPr>
            <p:spPr bwMode="auto">
              <a:xfrm>
                <a:off x="8178800" y="3827463"/>
                <a:ext cx="63500" cy="6350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5" name="Freeform 1297"/>
              <p:cNvSpPr>
                <a:spLocks noEditPoints="1"/>
              </p:cNvSpPr>
              <p:nvPr/>
            </p:nvSpPr>
            <p:spPr bwMode="auto">
              <a:xfrm>
                <a:off x="8175625" y="3824288"/>
                <a:ext cx="68263" cy="68263"/>
              </a:xfrm>
              <a:custGeom>
                <a:avLst/>
                <a:gdLst>
                  <a:gd name="T0" fmla="*/ 40 w 80"/>
                  <a:gd name="T1" fmla="*/ 79 h 79"/>
                  <a:gd name="T2" fmla="*/ 0 w 80"/>
                  <a:gd name="T3" fmla="*/ 40 h 79"/>
                  <a:gd name="T4" fmla="*/ 40 w 80"/>
                  <a:gd name="T5" fmla="*/ 0 h 79"/>
                  <a:gd name="T6" fmla="*/ 80 w 80"/>
                  <a:gd name="T7" fmla="*/ 40 h 79"/>
                  <a:gd name="T8" fmla="*/ 40 w 80"/>
                  <a:gd name="T9" fmla="*/ 79 h 79"/>
                  <a:gd name="T10" fmla="*/ 40 w 80"/>
                  <a:gd name="T11" fmla="*/ 5 h 79"/>
                  <a:gd name="T12" fmla="*/ 5 w 80"/>
                  <a:gd name="T13" fmla="*/ 40 h 79"/>
                  <a:gd name="T14" fmla="*/ 40 w 80"/>
                  <a:gd name="T15" fmla="*/ 75 h 79"/>
                  <a:gd name="T16" fmla="*/ 75 w 80"/>
                  <a:gd name="T17" fmla="*/ 40 h 79"/>
                  <a:gd name="T18" fmla="*/ 40 w 80"/>
                  <a:gd name="T19" fmla="*/ 5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0" h="79">
                    <a:moveTo>
                      <a:pt x="40" y="79"/>
                    </a:moveTo>
                    <a:cubicBezTo>
                      <a:pt x="18" y="79"/>
                      <a:pt x="0" y="62"/>
                      <a:pt x="0" y="40"/>
                    </a:cubicBezTo>
                    <a:cubicBezTo>
                      <a:pt x="0" y="18"/>
                      <a:pt x="18" y="0"/>
                      <a:pt x="40" y="0"/>
                    </a:cubicBezTo>
                    <a:cubicBezTo>
                      <a:pt x="62" y="0"/>
                      <a:pt x="80" y="18"/>
                      <a:pt x="80" y="40"/>
                    </a:cubicBezTo>
                    <a:cubicBezTo>
                      <a:pt x="80" y="62"/>
                      <a:pt x="62" y="79"/>
                      <a:pt x="40" y="79"/>
                    </a:cubicBezTo>
                    <a:close/>
                    <a:moveTo>
                      <a:pt x="40" y="5"/>
                    </a:moveTo>
                    <a:cubicBezTo>
                      <a:pt x="21" y="5"/>
                      <a:pt x="5" y="21"/>
                      <a:pt x="5" y="40"/>
                    </a:cubicBezTo>
                    <a:cubicBezTo>
                      <a:pt x="5" y="59"/>
                      <a:pt x="21" y="75"/>
                      <a:pt x="40" y="75"/>
                    </a:cubicBezTo>
                    <a:cubicBezTo>
                      <a:pt x="59" y="75"/>
                      <a:pt x="75" y="59"/>
                      <a:pt x="75" y="40"/>
                    </a:cubicBezTo>
                    <a:cubicBezTo>
                      <a:pt x="75" y="21"/>
                      <a:pt x="59" y="5"/>
                      <a:pt x="40" y="5"/>
                    </a:cubicBezTo>
                    <a:close/>
                  </a:path>
                </a:pathLst>
              </a:custGeom>
              <a:solidFill>
                <a:srgbClr val="4D4D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6" name="Oval 1298"/>
              <p:cNvSpPr>
                <a:spLocks noChangeArrowheads="1"/>
              </p:cNvSpPr>
              <p:nvPr/>
            </p:nvSpPr>
            <p:spPr bwMode="auto">
              <a:xfrm>
                <a:off x="8288338" y="3827463"/>
                <a:ext cx="63500" cy="6350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7" name="Freeform 1299"/>
              <p:cNvSpPr>
                <a:spLocks noEditPoints="1"/>
              </p:cNvSpPr>
              <p:nvPr/>
            </p:nvSpPr>
            <p:spPr bwMode="auto">
              <a:xfrm>
                <a:off x="8286750" y="3824288"/>
                <a:ext cx="66675" cy="68263"/>
              </a:xfrm>
              <a:custGeom>
                <a:avLst/>
                <a:gdLst>
                  <a:gd name="T0" fmla="*/ 40 w 79"/>
                  <a:gd name="T1" fmla="*/ 79 h 79"/>
                  <a:gd name="T2" fmla="*/ 0 w 79"/>
                  <a:gd name="T3" fmla="*/ 40 h 79"/>
                  <a:gd name="T4" fmla="*/ 40 w 79"/>
                  <a:gd name="T5" fmla="*/ 0 h 79"/>
                  <a:gd name="T6" fmla="*/ 79 w 79"/>
                  <a:gd name="T7" fmla="*/ 40 h 79"/>
                  <a:gd name="T8" fmla="*/ 40 w 79"/>
                  <a:gd name="T9" fmla="*/ 79 h 79"/>
                  <a:gd name="T10" fmla="*/ 40 w 79"/>
                  <a:gd name="T11" fmla="*/ 5 h 79"/>
                  <a:gd name="T12" fmla="*/ 5 w 79"/>
                  <a:gd name="T13" fmla="*/ 40 h 79"/>
                  <a:gd name="T14" fmla="*/ 40 w 79"/>
                  <a:gd name="T15" fmla="*/ 75 h 79"/>
                  <a:gd name="T16" fmla="*/ 75 w 79"/>
                  <a:gd name="T17" fmla="*/ 40 h 79"/>
                  <a:gd name="T18" fmla="*/ 40 w 79"/>
                  <a:gd name="T19" fmla="*/ 5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9" h="79">
                    <a:moveTo>
                      <a:pt x="40" y="79"/>
                    </a:moveTo>
                    <a:cubicBezTo>
                      <a:pt x="18" y="79"/>
                      <a:pt x="0" y="62"/>
                      <a:pt x="0" y="40"/>
                    </a:cubicBezTo>
                    <a:cubicBezTo>
                      <a:pt x="0" y="18"/>
                      <a:pt x="18" y="0"/>
                      <a:pt x="40" y="0"/>
                    </a:cubicBezTo>
                    <a:cubicBezTo>
                      <a:pt x="62" y="0"/>
                      <a:pt x="79" y="18"/>
                      <a:pt x="79" y="40"/>
                    </a:cubicBezTo>
                    <a:cubicBezTo>
                      <a:pt x="79" y="62"/>
                      <a:pt x="62" y="79"/>
                      <a:pt x="40" y="79"/>
                    </a:cubicBezTo>
                    <a:close/>
                    <a:moveTo>
                      <a:pt x="40" y="5"/>
                    </a:moveTo>
                    <a:cubicBezTo>
                      <a:pt x="21" y="5"/>
                      <a:pt x="5" y="21"/>
                      <a:pt x="5" y="40"/>
                    </a:cubicBezTo>
                    <a:cubicBezTo>
                      <a:pt x="5" y="59"/>
                      <a:pt x="21" y="75"/>
                      <a:pt x="40" y="75"/>
                    </a:cubicBezTo>
                    <a:cubicBezTo>
                      <a:pt x="59" y="75"/>
                      <a:pt x="75" y="59"/>
                      <a:pt x="75" y="40"/>
                    </a:cubicBezTo>
                    <a:cubicBezTo>
                      <a:pt x="75" y="21"/>
                      <a:pt x="59" y="5"/>
                      <a:pt x="40" y="5"/>
                    </a:cubicBezTo>
                    <a:close/>
                  </a:path>
                </a:pathLst>
              </a:custGeom>
              <a:solidFill>
                <a:srgbClr val="4D4D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8" name="Oval 1300"/>
              <p:cNvSpPr>
                <a:spLocks noChangeArrowheads="1"/>
              </p:cNvSpPr>
              <p:nvPr/>
            </p:nvSpPr>
            <p:spPr bwMode="auto">
              <a:xfrm>
                <a:off x="8397875" y="3827463"/>
                <a:ext cx="63500" cy="6350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9" name="Freeform 1301"/>
              <p:cNvSpPr>
                <a:spLocks noEditPoints="1"/>
              </p:cNvSpPr>
              <p:nvPr/>
            </p:nvSpPr>
            <p:spPr bwMode="auto">
              <a:xfrm>
                <a:off x="8396288" y="3824288"/>
                <a:ext cx="66675" cy="68263"/>
              </a:xfrm>
              <a:custGeom>
                <a:avLst/>
                <a:gdLst>
                  <a:gd name="T0" fmla="*/ 40 w 79"/>
                  <a:gd name="T1" fmla="*/ 79 h 79"/>
                  <a:gd name="T2" fmla="*/ 0 w 79"/>
                  <a:gd name="T3" fmla="*/ 40 h 79"/>
                  <a:gd name="T4" fmla="*/ 40 w 79"/>
                  <a:gd name="T5" fmla="*/ 0 h 79"/>
                  <a:gd name="T6" fmla="*/ 79 w 79"/>
                  <a:gd name="T7" fmla="*/ 40 h 79"/>
                  <a:gd name="T8" fmla="*/ 40 w 79"/>
                  <a:gd name="T9" fmla="*/ 79 h 79"/>
                  <a:gd name="T10" fmla="*/ 40 w 79"/>
                  <a:gd name="T11" fmla="*/ 5 h 79"/>
                  <a:gd name="T12" fmla="*/ 5 w 79"/>
                  <a:gd name="T13" fmla="*/ 40 h 79"/>
                  <a:gd name="T14" fmla="*/ 40 w 79"/>
                  <a:gd name="T15" fmla="*/ 75 h 79"/>
                  <a:gd name="T16" fmla="*/ 75 w 79"/>
                  <a:gd name="T17" fmla="*/ 40 h 79"/>
                  <a:gd name="T18" fmla="*/ 40 w 79"/>
                  <a:gd name="T19" fmla="*/ 5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9" h="79">
                    <a:moveTo>
                      <a:pt x="40" y="79"/>
                    </a:moveTo>
                    <a:cubicBezTo>
                      <a:pt x="18" y="79"/>
                      <a:pt x="0" y="62"/>
                      <a:pt x="0" y="40"/>
                    </a:cubicBezTo>
                    <a:cubicBezTo>
                      <a:pt x="0" y="18"/>
                      <a:pt x="18" y="0"/>
                      <a:pt x="40" y="0"/>
                    </a:cubicBezTo>
                    <a:cubicBezTo>
                      <a:pt x="62" y="0"/>
                      <a:pt x="79" y="18"/>
                      <a:pt x="79" y="40"/>
                    </a:cubicBezTo>
                    <a:cubicBezTo>
                      <a:pt x="79" y="62"/>
                      <a:pt x="62" y="79"/>
                      <a:pt x="40" y="79"/>
                    </a:cubicBezTo>
                    <a:close/>
                    <a:moveTo>
                      <a:pt x="40" y="5"/>
                    </a:moveTo>
                    <a:cubicBezTo>
                      <a:pt x="21" y="5"/>
                      <a:pt x="5" y="21"/>
                      <a:pt x="5" y="40"/>
                    </a:cubicBezTo>
                    <a:cubicBezTo>
                      <a:pt x="5" y="59"/>
                      <a:pt x="21" y="75"/>
                      <a:pt x="40" y="75"/>
                    </a:cubicBezTo>
                    <a:cubicBezTo>
                      <a:pt x="59" y="75"/>
                      <a:pt x="75" y="59"/>
                      <a:pt x="75" y="40"/>
                    </a:cubicBezTo>
                    <a:cubicBezTo>
                      <a:pt x="75" y="21"/>
                      <a:pt x="59" y="5"/>
                      <a:pt x="40" y="5"/>
                    </a:cubicBezTo>
                    <a:close/>
                  </a:path>
                </a:pathLst>
              </a:custGeom>
              <a:solidFill>
                <a:srgbClr val="4D4D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0" name="Oval 1302"/>
              <p:cNvSpPr>
                <a:spLocks noChangeArrowheads="1"/>
              </p:cNvSpPr>
              <p:nvPr/>
            </p:nvSpPr>
            <p:spPr bwMode="auto">
              <a:xfrm>
                <a:off x="8215313" y="3967163"/>
                <a:ext cx="209550" cy="2095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1" name="Freeform 1303"/>
              <p:cNvSpPr>
                <a:spLocks/>
              </p:cNvSpPr>
              <p:nvPr/>
            </p:nvSpPr>
            <p:spPr bwMode="auto">
              <a:xfrm>
                <a:off x="8215313" y="4059238"/>
                <a:ext cx="209550" cy="117475"/>
              </a:xfrm>
              <a:custGeom>
                <a:avLst/>
                <a:gdLst>
                  <a:gd name="T0" fmla="*/ 123 w 246"/>
                  <a:gd name="T1" fmla="*/ 109 h 137"/>
                  <a:gd name="T2" fmla="*/ 1 w 246"/>
                  <a:gd name="T3" fmla="*/ 0 h 137"/>
                  <a:gd name="T4" fmla="*/ 0 w 246"/>
                  <a:gd name="T5" fmla="*/ 15 h 137"/>
                  <a:gd name="T6" fmla="*/ 123 w 246"/>
                  <a:gd name="T7" fmla="*/ 137 h 137"/>
                  <a:gd name="T8" fmla="*/ 246 w 246"/>
                  <a:gd name="T9" fmla="*/ 15 h 137"/>
                  <a:gd name="T10" fmla="*/ 245 w 246"/>
                  <a:gd name="T11" fmla="*/ 0 h 137"/>
                  <a:gd name="T12" fmla="*/ 123 w 246"/>
                  <a:gd name="T13" fmla="*/ 109 h 137"/>
                </a:gdLst>
                <a:ahLst/>
                <a:cxnLst>
                  <a:cxn ang="0">
                    <a:pos x="T0" y="T1"/>
                  </a:cxn>
                  <a:cxn ang="0">
                    <a:pos x="T2" y="T3"/>
                  </a:cxn>
                  <a:cxn ang="0">
                    <a:pos x="T4" y="T5"/>
                  </a:cxn>
                  <a:cxn ang="0">
                    <a:pos x="T6" y="T7"/>
                  </a:cxn>
                  <a:cxn ang="0">
                    <a:pos x="T8" y="T9"/>
                  </a:cxn>
                  <a:cxn ang="0">
                    <a:pos x="T10" y="T11"/>
                  </a:cxn>
                  <a:cxn ang="0">
                    <a:pos x="T12" y="T13"/>
                  </a:cxn>
                </a:cxnLst>
                <a:rect l="0" t="0" r="r" b="b"/>
                <a:pathLst>
                  <a:path w="246" h="137">
                    <a:moveTo>
                      <a:pt x="123" y="109"/>
                    </a:moveTo>
                    <a:cubicBezTo>
                      <a:pt x="60" y="109"/>
                      <a:pt x="8" y="61"/>
                      <a:pt x="1" y="0"/>
                    </a:cubicBezTo>
                    <a:cubicBezTo>
                      <a:pt x="1" y="5"/>
                      <a:pt x="0" y="10"/>
                      <a:pt x="0" y="15"/>
                    </a:cubicBezTo>
                    <a:cubicBezTo>
                      <a:pt x="0" y="82"/>
                      <a:pt x="55" y="137"/>
                      <a:pt x="123" y="137"/>
                    </a:cubicBezTo>
                    <a:cubicBezTo>
                      <a:pt x="191" y="137"/>
                      <a:pt x="246" y="82"/>
                      <a:pt x="246" y="15"/>
                    </a:cubicBezTo>
                    <a:cubicBezTo>
                      <a:pt x="246" y="10"/>
                      <a:pt x="245" y="5"/>
                      <a:pt x="245" y="0"/>
                    </a:cubicBezTo>
                    <a:cubicBezTo>
                      <a:pt x="238" y="61"/>
                      <a:pt x="186" y="109"/>
                      <a:pt x="123" y="109"/>
                    </a:cubicBezTo>
                    <a:close/>
                  </a:path>
                </a:pathLst>
              </a:custGeom>
              <a:solidFill>
                <a:srgbClr val="E2E9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2" name="Freeform 1304"/>
              <p:cNvSpPr>
                <a:spLocks noEditPoints="1"/>
              </p:cNvSpPr>
              <p:nvPr/>
            </p:nvSpPr>
            <p:spPr bwMode="auto">
              <a:xfrm>
                <a:off x="8212138" y="3965575"/>
                <a:ext cx="214313" cy="212725"/>
              </a:xfrm>
              <a:custGeom>
                <a:avLst/>
                <a:gdLst>
                  <a:gd name="T0" fmla="*/ 125 w 250"/>
                  <a:gd name="T1" fmla="*/ 250 h 250"/>
                  <a:gd name="T2" fmla="*/ 0 w 250"/>
                  <a:gd name="T3" fmla="*/ 125 h 250"/>
                  <a:gd name="T4" fmla="*/ 125 w 250"/>
                  <a:gd name="T5" fmla="*/ 0 h 250"/>
                  <a:gd name="T6" fmla="*/ 250 w 250"/>
                  <a:gd name="T7" fmla="*/ 125 h 250"/>
                  <a:gd name="T8" fmla="*/ 125 w 250"/>
                  <a:gd name="T9" fmla="*/ 250 h 250"/>
                  <a:gd name="T10" fmla="*/ 125 w 250"/>
                  <a:gd name="T11" fmla="*/ 4 h 250"/>
                  <a:gd name="T12" fmla="*/ 5 w 250"/>
                  <a:gd name="T13" fmla="*/ 125 h 250"/>
                  <a:gd name="T14" fmla="*/ 125 w 250"/>
                  <a:gd name="T15" fmla="*/ 245 h 250"/>
                  <a:gd name="T16" fmla="*/ 245 w 250"/>
                  <a:gd name="T17" fmla="*/ 125 h 250"/>
                  <a:gd name="T18" fmla="*/ 125 w 250"/>
                  <a:gd name="T19" fmla="*/ 4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0" h="250">
                    <a:moveTo>
                      <a:pt x="125" y="250"/>
                    </a:moveTo>
                    <a:cubicBezTo>
                      <a:pt x="56" y="250"/>
                      <a:pt x="0" y="194"/>
                      <a:pt x="0" y="125"/>
                    </a:cubicBezTo>
                    <a:cubicBezTo>
                      <a:pt x="0" y="56"/>
                      <a:pt x="56" y="0"/>
                      <a:pt x="125" y="0"/>
                    </a:cubicBezTo>
                    <a:cubicBezTo>
                      <a:pt x="194" y="0"/>
                      <a:pt x="250" y="56"/>
                      <a:pt x="250" y="125"/>
                    </a:cubicBezTo>
                    <a:cubicBezTo>
                      <a:pt x="250" y="194"/>
                      <a:pt x="194" y="250"/>
                      <a:pt x="125" y="250"/>
                    </a:cubicBezTo>
                    <a:close/>
                    <a:moveTo>
                      <a:pt x="125" y="4"/>
                    </a:moveTo>
                    <a:cubicBezTo>
                      <a:pt x="59" y="4"/>
                      <a:pt x="5" y="58"/>
                      <a:pt x="5" y="125"/>
                    </a:cubicBezTo>
                    <a:cubicBezTo>
                      <a:pt x="5" y="191"/>
                      <a:pt x="59" y="245"/>
                      <a:pt x="125" y="245"/>
                    </a:cubicBezTo>
                    <a:cubicBezTo>
                      <a:pt x="191" y="245"/>
                      <a:pt x="245" y="191"/>
                      <a:pt x="245" y="125"/>
                    </a:cubicBezTo>
                    <a:cubicBezTo>
                      <a:pt x="245" y="58"/>
                      <a:pt x="191" y="4"/>
                      <a:pt x="125" y="4"/>
                    </a:cubicBezTo>
                    <a:close/>
                  </a:path>
                </a:pathLst>
              </a:custGeom>
              <a:solidFill>
                <a:srgbClr val="4D4D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323" name="Rounded Rectangle 322"/>
          <p:cNvSpPr/>
          <p:nvPr/>
        </p:nvSpPr>
        <p:spPr bwMode="gray">
          <a:xfrm>
            <a:off x="319437" y="3955231"/>
            <a:ext cx="2722418" cy="771807"/>
          </a:xfrm>
          <a:prstGeom prst="roundRect">
            <a:avLst>
              <a:gd name="adj" fmla="val 8175"/>
            </a:avLst>
          </a:prstGeom>
          <a:solidFill>
            <a:schemeClr val="bg1"/>
          </a:solid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75000"/>
                    <a:lumOff val="25000"/>
                  </a:schemeClr>
                </a:solidFill>
                <a:latin typeface="+mj-lt"/>
                <a:ea typeface="+mn-ea"/>
                <a:cs typeface="Gotham Book" pitchFamily="50" charset="0"/>
              </a:rPr>
              <a:t>Intuitive and visual way to model applications </a:t>
            </a:r>
          </a:p>
        </p:txBody>
      </p:sp>
      <p:sp>
        <p:nvSpPr>
          <p:cNvPr id="324" name="Rounded Rectangle 323"/>
          <p:cNvSpPr/>
          <p:nvPr/>
        </p:nvSpPr>
        <p:spPr bwMode="gray">
          <a:xfrm>
            <a:off x="3253401" y="3955230"/>
            <a:ext cx="2722418" cy="771807"/>
          </a:xfrm>
          <a:prstGeom prst="roundRect">
            <a:avLst>
              <a:gd name="adj" fmla="val 8093"/>
            </a:avLst>
          </a:prstGeom>
          <a:solidFill>
            <a:schemeClr val="bg1"/>
          </a:solid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75000"/>
                    <a:lumOff val="25000"/>
                  </a:schemeClr>
                </a:solidFill>
                <a:latin typeface="+mj-lt"/>
                <a:ea typeface="+mn-ea"/>
                <a:cs typeface="Gotham Book" pitchFamily="50" charset="0"/>
              </a:rPr>
              <a:t>Incorporate all elements including VMs, configurations and binaries</a:t>
            </a:r>
          </a:p>
        </p:txBody>
      </p:sp>
      <p:pic>
        <p:nvPicPr>
          <p:cNvPr id="326" name="Picture 32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35258" y="1419100"/>
            <a:ext cx="2413905" cy="1767559"/>
          </a:xfrm>
          <a:prstGeom prst="rect">
            <a:avLst/>
          </a:prstGeom>
        </p:spPr>
      </p:pic>
      <p:sp>
        <p:nvSpPr>
          <p:cNvPr id="328" name="Rounded Rectangle 327"/>
          <p:cNvSpPr/>
          <p:nvPr/>
        </p:nvSpPr>
        <p:spPr bwMode="gray">
          <a:xfrm>
            <a:off x="6207125" y="3955230"/>
            <a:ext cx="2722418" cy="771807"/>
          </a:xfrm>
          <a:prstGeom prst="roundRect">
            <a:avLst>
              <a:gd name="adj" fmla="val 8093"/>
            </a:avLst>
          </a:prstGeom>
          <a:solidFill>
            <a:schemeClr val="bg1"/>
          </a:solid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75000"/>
                    <a:lumOff val="25000"/>
                  </a:schemeClr>
                </a:solidFill>
                <a:latin typeface="+mj-lt"/>
                <a:cs typeface="Gotham Book" pitchFamily="50" charset="0"/>
              </a:rPr>
              <a:t>Drive repeatable provisioning of applications</a:t>
            </a:r>
          </a:p>
        </p:txBody>
      </p:sp>
    </p:spTree>
    <p:extLst>
      <p:ext uri="{BB962C8B-B14F-4D97-AF65-F5344CB8AC3E}">
        <p14:creationId xmlns:p14="http://schemas.microsoft.com/office/powerpoint/2010/main" val="4028831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xit" presetSubtype="8" fill="hold" nodeType="clickEffect">
                                  <p:stCondLst>
                                    <p:cond delay="0"/>
                                  </p:stCondLst>
                                  <p:childTnLst>
                                    <p:anim calcmode="lin" valueType="num">
                                      <p:cBhvr additive="base">
                                        <p:cTn id="16" dur="500"/>
                                        <p:tgtEl>
                                          <p:spTgt spid="6"/>
                                        </p:tgtEl>
                                        <p:attrNameLst>
                                          <p:attrName>ppt_x</p:attrName>
                                        </p:attrNameLst>
                                      </p:cBhvr>
                                      <p:tavLst>
                                        <p:tav tm="0">
                                          <p:val>
                                            <p:strVal val="#ppt_x"/>
                                          </p:val>
                                        </p:tav>
                                        <p:tav tm="100000">
                                          <p:val>
                                            <p:strVal val="#ppt_x-#ppt_w*1.125000"/>
                                          </p:val>
                                        </p:tav>
                                      </p:tavLst>
                                    </p:anim>
                                    <p:animEffect transition="out" filter="wipe(left)">
                                      <p:cBhvr>
                                        <p:cTn id="17" dur="500"/>
                                        <p:tgtEl>
                                          <p:spTgt spid="6"/>
                                        </p:tgtEl>
                                      </p:cBhvr>
                                    </p:animEffect>
                                    <p:set>
                                      <p:cBhvr>
                                        <p:cTn id="18" dur="1" fill="hold">
                                          <p:stCondLst>
                                            <p:cond delay="499"/>
                                          </p:stCondLst>
                                        </p:cTn>
                                        <p:tgtEl>
                                          <p:spTgt spid="6"/>
                                        </p:tgtEl>
                                        <p:attrNameLst>
                                          <p:attrName>style.visibility</p:attrName>
                                        </p:attrNameLst>
                                      </p:cBhvr>
                                      <p:to>
                                        <p:strVal val="hidden"/>
                                      </p:to>
                                    </p:set>
                                  </p:childTnLst>
                                </p:cTn>
                              </p:par>
                              <p:par>
                                <p:cTn id="19" presetID="12" presetClass="exit" presetSubtype="2" fill="hold" nodeType="withEffect">
                                  <p:stCondLst>
                                    <p:cond delay="0"/>
                                  </p:stCondLst>
                                  <p:childTnLst>
                                    <p:anim calcmode="lin" valueType="num">
                                      <p:cBhvr additive="base">
                                        <p:cTn id="20" dur="500"/>
                                        <p:tgtEl>
                                          <p:spTgt spid="5"/>
                                        </p:tgtEl>
                                        <p:attrNameLst>
                                          <p:attrName>ppt_x</p:attrName>
                                        </p:attrNameLst>
                                      </p:cBhvr>
                                      <p:tavLst>
                                        <p:tav tm="0">
                                          <p:val>
                                            <p:strVal val="#ppt_x"/>
                                          </p:val>
                                        </p:tav>
                                        <p:tav tm="100000">
                                          <p:val>
                                            <p:strVal val="#ppt_x+#ppt_w*1.125000"/>
                                          </p:val>
                                        </p:tav>
                                      </p:tavLst>
                                    </p:anim>
                                    <p:animEffect transition="out" filter="wipe(right)">
                                      <p:cBhvr>
                                        <p:cTn id="21" dur="500"/>
                                        <p:tgtEl>
                                          <p:spTgt spid="5"/>
                                        </p:tgtEl>
                                      </p:cBhvr>
                                    </p:animEffect>
                                    <p:set>
                                      <p:cBhvr>
                                        <p:cTn id="22" dur="1" fill="hold">
                                          <p:stCondLst>
                                            <p:cond delay="499"/>
                                          </p:stCondLst>
                                        </p:cTn>
                                        <p:tgtEl>
                                          <p:spTgt spid="5"/>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grpId="0" nodeType="clickEffect">
                                  <p:stCondLst>
                                    <p:cond delay="0"/>
                                  </p:stCondLst>
                                  <p:childTnLst>
                                    <p:set>
                                      <p:cBhvr>
                                        <p:cTn id="26" dur="1" fill="hold">
                                          <p:stCondLst>
                                            <p:cond delay="0"/>
                                          </p:stCondLst>
                                        </p:cTn>
                                        <p:tgtEl>
                                          <p:spTgt spid="323"/>
                                        </p:tgtEl>
                                        <p:attrNameLst>
                                          <p:attrName>style.visibility</p:attrName>
                                        </p:attrNameLst>
                                      </p:cBhvr>
                                      <p:to>
                                        <p:strVal val="visible"/>
                                      </p:to>
                                    </p:set>
                                    <p:animEffect transition="in" filter="fade">
                                      <p:cBhvr>
                                        <p:cTn id="27" dur="1000"/>
                                        <p:tgtEl>
                                          <p:spTgt spid="323"/>
                                        </p:tgtEl>
                                      </p:cBhvr>
                                    </p:animEffect>
                                    <p:anim calcmode="lin" valueType="num">
                                      <p:cBhvr>
                                        <p:cTn id="28" dur="1000" fill="hold"/>
                                        <p:tgtEl>
                                          <p:spTgt spid="323"/>
                                        </p:tgtEl>
                                        <p:attrNameLst>
                                          <p:attrName>ppt_x</p:attrName>
                                        </p:attrNameLst>
                                      </p:cBhvr>
                                      <p:tavLst>
                                        <p:tav tm="0">
                                          <p:val>
                                            <p:strVal val="#ppt_x"/>
                                          </p:val>
                                        </p:tav>
                                        <p:tav tm="100000">
                                          <p:val>
                                            <p:strVal val="#ppt_x"/>
                                          </p:val>
                                        </p:tav>
                                      </p:tavLst>
                                    </p:anim>
                                    <p:anim calcmode="lin" valueType="num">
                                      <p:cBhvr>
                                        <p:cTn id="29" dur="1000" fill="hold"/>
                                        <p:tgtEl>
                                          <p:spTgt spid="323"/>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grpId="0" nodeType="clickEffect">
                                  <p:stCondLst>
                                    <p:cond delay="0"/>
                                  </p:stCondLst>
                                  <p:childTnLst>
                                    <p:set>
                                      <p:cBhvr>
                                        <p:cTn id="33" dur="1" fill="hold">
                                          <p:stCondLst>
                                            <p:cond delay="0"/>
                                          </p:stCondLst>
                                        </p:cTn>
                                        <p:tgtEl>
                                          <p:spTgt spid="324"/>
                                        </p:tgtEl>
                                        <p:attrNameLst>
                                          <p:attrName>style.visibility</p:attrName>
                                        </p:attrNameLst>
                                      </p:cBhvr>
                                      <p:to>
                                        <p:strVal val="visible"/>
                                      </p:to>
                                    </p:set>
                                    <p:animEffect transition="in" filter="fade">
                                      <p:cBhvr>
                                        <p:cTn id="34" dur="1000"/>
                                        <p:tgtEl>
                                          <p:spTgt spid="324"/>
                                        </p:tgtEl>
                                      </p:cBhvr>
                                    </p:animEffect>
                                    <p:anim calcmode="lin" valueType="num">
                                      <p:cBhvr>
                                        <p:cTn id="35" dur="1000" fill="hold"/>
                                        <p:tgtEl>
                                          <p:spTgt spid="324"/>
                                        </p:tgtEl>
                                        <p:attrNameLst>
                                          <p:attrName>ppt_x</p:attrName>
                                        </p:attrNameLst>
                                      </p:cBhvr>
                                      <p:tavLst>
                                        <p:tav tm="0">
                                          <p:val>
                                            <p:strVal val="#ppt_x"/>
                                          </p:val>
                                        </p:tav>
                                        <p:tav tm="100000">
                                          <p:val>
                                            <p:strVal val="#ppt_x"/>
                                          </p:val>
                                        </p:tav>
                                      </p:tavLst>
                                    </p:anim>
                                    <p:anim calcmode="lin" valueType="num">
                                      <p:cBhvr>
                                        <p:cTn id="36" dur="1000" fill="hold"/>
                                        <p:tgtEl>
                                          <p:spTgt spid="324"/>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grpId="0" nodeType="clickEffect">
                                  <p:stCondLst>
                                    <p:cond delay="0"/>
                                  </p:stCondLst>
                                  <p:childTnLst>
                                    <p:set>
                                      <p:cBhvr>
                                        <p:cTn id="40" dur="1" fill="hold">
                                          <p:stCondLst>
                                            <p:cond delay="0"/>
                                          </p:stCondLst>
                                        </p:cTn>
                                        <p:tgtEl>
                                          <p:spTgt spid="328"/>
                                        </p:tgtEl>
                                        <p:attrNameLst>
                                          <p:attrName>style.visibility</p:attrName>
                                        </p:attrNameLst>
                                      </p:cBhvr>
                                      <p:to>
                                        <p:strVal val="visible"/>
                                      </p:to>
                                    </p:set>
                                    <p:animEffect transition="in" filter="fade">
                                      <p:cBhvr>
                                        <p:cTn id="41" dur="1000"/>
                                        <p:tgtEl>
                                          <p:spTgt spid="328"/>
                                        </p:tgtEl>
                                      </p:cBhvr>
                                    </p:animEffect>
                                    <p:anim calcmode="lin" valueType="num">
                                      <p:cBhvr>
                                        <p:cTn id="42" dur="1000" fill="hold"/>
                                        <p:tgtEl>
                                          <p:spTgt spid="328"/>
                                        </p:tgtEl>
                                        <p:attrNameLst>
                                          <p:attrName>ppt_x</p:attrName>
                                        </p:attrNameLst>
                                      </p:cBhvr>
                                      <p:tavLst>
                                        <p:tav tm="0">
                                          <p:val>
                                            <p:strVal val="#ppt_x"/>
                                          </p:val>
                                        </p:tav>
                                        <p:tav tm="100000">
                                          <p:val>
                                            <p:strVal val="#ppt_x"/>
                                          </p:val>
                                        </p:tav>
                                      </p:tavLst>
                                    </p:anim>
                                    <p:anim calcmode="lin" valueType="num">
                                      <p:cBhvr>
                                        <p:cTn id="43" dur="1000" fill="hold"/>
                                        <p:tgtEl>
                                          <p:spTgt spid="32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3" grpId="0" animBg="1"/>
      <p:bldP spid="324" grpId="0" animBg="1"/>
      <p:bldP spid="32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Blueprints Are Used For Lifecycle Management</a:t>
            </a:r>
          </a:p>
        </p:txBody>
      </p:sp>
      <p:grpSp>
        <p:nvGrpSpPr>
          <p:cNvPr id="1823" name="Group 1822"/>
          <p:cNvGrpSpPr/>
          <p:nvPr/>
        </p:nvGrpSpPr>
        <p:grpSpPr>
          <a:xfrm>
            <a:off x="308177" y="1030183"/>
            <a:ext cx="5308339" cy="3658744"/>
            <a:chOff x="428060" y="1275016"/>
            <a:chExt cx="4689479" cy="3232198"/>
          </a:xfrm>
        </p:grpSpPr>
        <p:sp>
          <p:nvSpPr>
            <p:cNvPr id="167" name="TextBox 166"/>
            <p:cNvSpPr txBox="1"/>
            <p:nvPr/>
          </p:nvSpPr>
          <p:spPr>
            <a:xfrm>
              <a:off x="3206591" y="1338090"/>
              <a:ext cx="949027" cy="278693"/>
            </a:xfrm>
            <a:prstGeom prst="rect">
              <a:avLst/>
            </a:prstGeom>
            <a:noFill/>
          </p:spPr>
          <p:txBody>
            <a:bodyPr wrap="none" lIns="68580" tIns="34290" rIns="68580" bIns="34290" rtlCol="0">
              <a:spAutoFit/>
            </a:bodyPr>
            <a:lstStyle/>
            <a:p>
              <a:pPr marL="173831" indent="-173831"/>
              <a:r>
                <a:rPr lang="en-US" sz="1600">
                  <a:solidFill>
                    <a:schemeClr val="tx2"/>
                  </a:solidFill>
                  <a:latin typeface="Gotham Rounded Book" pitchFamily="50" charset="0"/>
                </a:rPr>
                <a:t>Provision</a:t>
              </a:r>
            </a:p>
          </p:txBody>
        </p:sp>
        <p:sp>
          <p:nvSpPr>
            <p:cNvPr id="168" name="TextBox 167"/>
            <p:cNvSpPr txBox="1"/>
            <p:nvPr/>
          </p:nvSpPr>
          <p:spPr>
            <a:xfrm>
              <a:off x="4110223" y="3014964"/>
              <a:ext cx="1007316" cy="278693"/>
            </a:xfrm>
            <a:prstGeom prst="rect">
              <a:avLst/>
            </a:prstGeom>
            <a:noFill/>
          </p:spPr>
          <p:txBody>
            <a:bodyPr wrap="none" lIns="68580" tIns="34290" rIns="68580" bIns="34290" rtlCol="0">
              <a:spAutoFit/>
            </a:bodyPr>
            <a:lstStyle/>
            <a:p>
              <a:pPr marL="173831" indent="-173831"/>
              <a:r>
                <a:rPr lang="en-US" sz="1600">
                  <a:solidFill>
                    <a:schemeClr val="tx2"/>
                  </a:solidFill>
                  <a:latin typeface="Gotham Rounded Book" pitchFamily="50" charset="0"/>
                </a:rPr>
                <a:t>Configure</a:t>
              </a:r>
            </a:p>
          </p:txBody>
        </p:sp>
        <p:sp>
          <p:nvSpPr>
            <p:cNvPr id="169" name="TextBox 168"/>
            <p:cNvSpPr txBox="1"/>
            <p:nvPr/>
          </p:nvSpPr>
          <p:spPr>
            <a:xfrm>
              <a:off x="4059744" y="4025439"/>
              <a:ext cx="602418" cy="278693"/>
            </a:xfrm>
            <a:prstGeom prst="rect">
              <a:avLst/>
            </a:prstGeom>
            <a:noFill/>
          </p:spPr>
          <p:txBody>
            <a:bodyPr wrap="none" lIns="68580" tIns="34290" rIns="68580" bIns="34290" rtlCol="0">
              <a:spAutoFit/>
            </a:bodyPr>
            <a:lstStyle/>
            <a:p>
              <a:pPr marL="173831" indent="-173831"/>
              <a:r>
                <a:rPr lang="en-US" sz="1600">
                  <a:solidFill>
                    <a:schemeClr val="tx2"/>
                  </a:solidFill>
                  <a:latin typeface="Gotham Rounded Book" pitchFamily="50" charset="0"/>
                </a:rPr>
                <a:t>Scale</a:t>
              </a:r>
            </a:p>
          </p:txBody>
        </p:sp>
        <p:sp>
          <p:nvSpPr>
            <p:cNvPr id="170" name="TextBox 169"/>
            <p:cNvSpPr txBox="1"/>
            <p:nvPr/>
          </p:nvSpPr>
          <p:spPr>
            <a:xfrm>
              <a:off x="428060" y="3445782"/>
              <a:ext cx="902352" cy="278693"/>
            </a:xfrm>
            <a:prstGeom prst="rect">
              <a:avLst/>
            </a:prstGeom>
            <a:noFill/>
          </p:spPr>
          <p:txBody>
            <a:bodyPr wrap="none" lIns="68580" tIns="34290" rIns="68580" bIns="34290" rtlCol="0">
              <a:spAutoFit/>
            </a:bodyPr>
            <a:lstStyle/>
            <a:p>
              <a:pPr marL="173831" indent="-173831"/>
              <a:r>
                <a:rPr lang="en-US" sz="1600">
                  <a:solidFill>
                    <a:schemeClr val="tx2"/>
                  </a:solidFill>
                  <a:latin typeface="Gotham Rounded Book" pitchFamily="50" charset="0"/>
                </a:rPr>
                <a:t>Upgrade</a:t>
              </a:r>
            </a:p>
          </p:txBody>
        </p:sp>
        <p:sp>
          <p:nvSpPr>
            <p:cNvPr id="171" name="TextBox 170"/>
            <p:cNvSpPr txBox="1"/>
            <p:nvPr/>
          </p:nvSpPr>
          <p:spPr>
            <a:xfrm>
              <a:off x="811703" y="1838610"/>
              <a:ext cx="705908" cy="496208"/>
            </a:xfrm>
            <a:prstGeom prst="rect">
              <a:avLst/>
            </a:prstGeom>
            <a:noFill/>
          </p:spPr>
          <p:txBody>
            <a:bodyPr wrap="none" lIns="68580" tIns="34290" rIns="68580" bIns="34290" rtlCol="0">
              <a:spAutoFit/>
            </a:bodyPr>
            <a:lstStyle/>
            <a:p>
              <a:pPr marL="173831" indent="-173831"/>
              <a:r>
                <a:rPr lang="en-US" sz="1600" dirty="0">
                  <a:solidFill>
                    <a:schemeClr val="tx2"/>
                  </a:solidFill>
                  <a:latin typeface="Gotham Rounded Book" pitchFamily="50" charset="0"/>
                </a:rPr>
                <a:t>Delete</a:t>
              </a:r>
            </a:p>
            <a:p>
              <a:pPr marL="173831" indent="-173831"/>
              <a:endParaRPr lang="en-US" sz="1600" dirty="0">
                <a:solidFill>
                  <a:schemeClr val="tx2"/>
                </a:solidFill>
                <a:latin typeface="Gotham Rounded Book" pitchFamily="50" charset="0"/>
              </a:endParaRPr>
            </a:p>
          </p:txBody>
        </p:sp>
        <p:sp>
          <p:nvSpPr>
            <p:cNvPr id="1356" name="Oval 1355"/>
            <p:cNvSpPr/>
            <p:nvPr/>
          </p:nvSpPr>
          <p:spPr>
            <a:xfrm>
              <a:off x="3558388" y="2223303"/>
              <a:ext cx="876202" cy="876202"/>
            </a:xfrm>
            <a:prstGeom prst="ellipse">
              <a:avLst/>
            </a:prstGeom>
            <a:solidFill>
              <a:schemeClr val="bg1"/>
            </a:solidFill>
            <a:ln w="12700" cap="rnd">
              <a:solidFill>
                <a:schemeClr val="tx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solidFill>
                  <a:schemeClr val="tx2"/>
                </a:solidFill>
                <a:latin typeface="Gotham Rounded Book" pitchFamily="50" charset="0"/>
              </a:endParaRPr>
            </a:p>
          </p:txBody>
        </p:sp>
        <p:sp>
          <p:nvSpPr>
            <p:cNvPr id="1357" name="Oval 1356"/>
            <p:cNvSpPr/>
            <p:nvPr/>
          </p:nvSpPr>
          <p:spPr>
            <a:xfrm>
              <a:off x="1144395" y="2223303"/>
              <a:ext cx="876202" cy="876202"/>
            </a:xfrm>
            <a:prstGeom prst="ellipse">
              <a:avLst/>
            </a:prstGeom>
            <a:solidFill>
              <a:schemeClr val="bg1"/>
            </a:solidFill>
            <a:ln w="12700" cap="rnd">
              <a:solidFill>
                <a:schemeClr val="tx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solidFill>
                  <a:schemeClr val="tx2"/>
                </a:solidFill>
                <a:latin typeface="Gotham Rounded Book" pitchFamily="50" charset="0"/>
              </a:endParaRPr>
            </a:p>
          </p:txBody>
        </p:sp>
        <p:sp>
          <p:nvSpPr>
            <p:cNvPr id="1358" name="Oval 1357"/>
            <p:cNvSpPr/>
            <p:nvPr/>
          </p:nvSpPr>
          <p:spPr>
            <a:xfrm>
              <a:off x="1546589" y="3631012"/>
              <a:ext cx="876202" cy="876202"/>
            </a:xfrm>
            <a:prstGeom prst="ellipse">
              <a:avLst/>
            </a:prstGeom>
            <a:solidFill>
              <a:schemeClr val="bg1"/>
            </a:solidFill>
            <a:ln w="12700" cap="rnd">
              <a:solidFill>
                <a:schemeClr val="tx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solidFill>
                  <a:schemeClr val="tx2"/>
                </a:solidFill>
                <a:latin typeface="Gotham Rounded Book" pitchFamily="50" charset="0"/>
              </a:endParaRPr>
            </a:p>
          </p:txBody>
        </p:sp>
        <p:sp>
          <p:nvSpPr>
            <p:cNvPr id="1359" name="Oval 1358"/>
            <p:cNvSpPr/>
            <p:nvPr/>
          </p:nvSpPr>
          <p:spPr>
            <a:xfrm>
              <a:off x="3133406" y="3631012"/>
              <a:ext cx="876202" cy="876202"/>
            </a:xfrm>
            <a:prstGeom prst="ellipse">
              <a:avLst/>
            </a:prstGeom>
            <a:solidFill>
              <a:schemeClr val="bg1"/>
            </a:solidFill>
            <a:ln w="12700" cap="rnd">
              <a:solidFill>
                <a:schemeClr val="tx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solidFill>
                  <a:schemeClr val="tx2"/>
                </a:solidFill>
                <a:latin typeface="Gotham Rounded Book" pitchFamily="50" charset="0"/>
              </a:endParaRPr>
            </a:p>
          </p:txBody>
        </p:sp>
        <p:sp>
          <p:nvSpPr>
            <p:cNvPr id="1360" name="Oval 1359"/>
            <p:cNvSpPr/>
            <p:nvPr/>
          </p:nvSpPr>
          <p:spPr>
            <a:xfrm>
              <a:off x="2332078" y="1275016"/>
              <a:ext cx="876202" cy="876202"/>
            </a:xfrm>
            <a:prstGeom prst="ellipse">
              <a:avLst/>
            </a:prstGeom>
            <a:solidFill>
              <a:schemeClr val="bg1"/>
            </a:solidFill>
            <a:ln w="12700" cap="rnd">
              <a:solidFill>
                <a:schemeClr val="tx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solidFill>
                  <a:schemeClr val="tx2"/>
                </a:solidFill>
                <a:latin typeface="Gotham Rounded Book" pitchFamily="50" charset="0"/>
              </a:endParaRPr>
            </a:p>
          </p:txBody>
        </p:sp>
        <p:grpSp>
          <p:nvGrpSpPr>
            <p:cNvPr id="1361" name="Group 1360"/>
            <p:cNvGrpSpPr/>
            <p:nvPr/>
          </p:nvGrpSpPr>
          <p:grpSpPr>
            <a:xfrm>
              <a:off x="3688699" y="2440528"/>
              <a:ext cx="625852" cy="485170"/>
              <a:chOff x="7578983" y="2991134"/>
              <a:chExt cx="1006120" cy="755237"/>
            </a:xfrm>
          </p:grpSpPr>
          <p:sp>
            <p:nvSpPr>
              <p:cNvPr id="1526" name="Freeform 67"/>
              <p:cNvSpPr>
                <a:spLocks/>
              </p:cNvSpPr>
              <p:nvPr/>
            </p:nvSpPr>
            <p:spPr bwMode="auto">
              <a:xfrm>
                <a:off x="7907459" y="3712747"/>
                <a:ext cx="349167" cy="21985"/>
              </a:xfrm>
              <a:custGeom>
                <a:avLst/>
                <a:gdLst>
                  <a:gd name="T0" fmla="*/ 235 w 235"/>
                  <a:gd name="T1" fmla="*/ 15 h 15"/>
                  <a:gd name="T2" fmla="*/ 235 w 235"/>
                  <a:gd name="T3" fmla="*/ 14 h 15"/>
                  <a:gd name="T4" fmla="*/ 221 w 235"/>
                  <a:gd name="T5" fmla="*/ 0 h 15"/>
                  <a:gd name="T6" fmla="*/ 14 w 235"/>
                  <a:gd name="T7" fmla="*/ 0 h 15"/>
                  <a:gd name="T8" fmla="*/ 0 w 235"/>
                  <a:gd name="T9" fmla="*/ 14 h 15"/>
                  <a:gd name="T10" fmla="*/ 0 w 235"/>
                  <a:gd name="T11" fmla="*/ 15 h 15"/>
                  <a:gd name="T12" fmla="*/ 235 w 235"/>
                  <a:gd name="T13" fmla="*/ 15 h 15"/>
                </a:gdLst>
                <a:ahLst/>
                <a:cxnLst>
                  <a:cxn ang="0">
                    <a:pos x="T0" y="T1"/>
                  </a:cxn>
                  <a:cxn ang="0">
                    <a:pos x="T2" y="T3"/>
                  </a:cxn>
                  <a:cxn ang="0">
                    <a:pos x="T4" y="T5"/>
                  </a:cxn>
                  <a:cxn ang="0">
                    <a:pos x="T6" y="T7"/>
                  </a:cxn>
                  <a:cxn ang="0">
                    <a:pos x="T8" y="T9"/>
                  </a:cxn>
                  <a:cxn ang="0">
                    <a:pos x="T10" y="T11"/>
                  </a:cxn>
                  <a:cxn ang="0">
                    <a:pos x="T12" y="T13"/>
                  </a:cxn>
                </a:cxnLst>
                <a:rect l="0" t="0" r="r" b="b"/>
                <a:pathLst>
                  <a:path w="235" h="15">
                    <a:moveTo>
                      <a:pt x="235" y="15"/>
                    </a:moveTo>
                    <a:cubicBezTo>
                      <a:pt x="235" y="14"/>
                      <a:pt x="235" y="14"/>
                      <a:pt x="235" y="14"/>
                    </a:cubicBezTo>
                    <a:cubicBezTo>
                      <a:pt x="235" y="6"/>
                      <a:pt x="229" y="0"/>
                      <a:pt x="221" y="0"/>
                    </a:cubicBezTo>
                    <a:cubicBezTo>
                      <a:pt x="14" y="0"/>
                      <a:pt x="14" y="0"/>
                      <a:pt x="14" y="0"/>
                    </a:cubicBezTo>
                    <a:cubicBezTo>
                      <a:pt x="6" y="0"/>
                      <a:pt x="0" y="6"/>
                      <a:pt x="0" y="14"/>
                    </a:cubicBezTo>
                    <a:cubicBezTo>
                      <a:pt x="0" y="15"/>
                      <a:pt x="0" y="15"/>
                      <a:pt x="0" y="15"/>
                    </a:cubicBezTo>
                    <a:lnTo>
                      <a:pt x="235" y="15"/>
                    </a:lnTo>
                    <a:close/>
                  </a:path>
                </a:pathLst>
              </a:custGeom>
              <a:solidFill>
                <a:srgbClr val="E1E8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solidFill>
                    <a:schemeClr val="tx2"/>
                  </a:solidFill>
                  <a:latin typeface="Gotham Rounded Book" pitchFamily="50" charset="0"/>
                </a:endParaRPr>
              </a:p>
            </p:txBody>
          </p:sp>
          <p:sp>
            <p:nvSpPr>
              <p:cNvPr id="1527" name="Freeform 68"/>
              <p:cNvSpPr>
                <a:spLocks/>
              </p:cNvSpPr>
              <p:nvPr/>
            </p:nvSpPr>
            <p:spPr bwMode="auto">
              <a:xfrm>
                <a:off x="7974706" y="3596358"/>
                <a:ext cx="214673" cy="116389"/>
              </a:xfrm>
              <a:custGeom>
                <a:avLst/>
                <a:gdLst>
                  <a:gd name="T0" fmla="*/ 166 w 166"/>
                  <a:gd name="T1" fmla="*/ 90 h 90"/>
                  <a:gd name="T2" fmla="*/ 159 w 166"/>
                  <a:gd name="T3" fmla="*/ 0 h 90"/>
                  <a:gd name="T4" fmla="*/ 84 w 166"/>
                  <a:gd name="T5" fmla="*/ 0 h 90"/>
                  <a:gd name="T6" fmla="*/ 7 w 166"/>
                  <a:gd name="T7" fmla="*/ 0 h 90"/>
                  <a:gd name="T8" fmla="*/ 0 w 166"/>
                  <a:gd name="T9" fmla="*/ 90 h 90"/>
                  <a:gd name="T10" fmla="*/ 166 w 166"/>
                  <a:gd name="T11" fmla="*/ 90 h 90"/>
                </a:gdLst>
                <a:ahLst/>
                <a:cxnLst>
                  <a:cxn ang="0">
                    <a:pos x="T0" y="T1"/>
                  </a:cxn>
                  <a:cxn ang="0">
                    <a:pos x="T2" y="T3"/>
                  </a:cxn>
                  <a:cxn ang="0">
                    <a:pos x="T4" y="T5"/>
                  </a:cxn>
                  <a:cxn ang="0">
                    <a:pos x="T6" y="T7"/>
                  </a:cxn>
                  <a:cxn ang="0">
                    <a:pos x="T8" y="T9"/>
                  </a:cxn>
                  <a:cxn ang="0">
                    <a:pos x="T10" y="T11"/>
                  </a:cxn>
                </a:cxnLst>
                <a:rect l="0" t="0" r="r" b="b"/>
                <a:pathLst>
                  <a:path w="166" h="90">
                    <a:moveTo>
                      <a:pt x="166" y="90"/>
                    </a:moveTo>
                    <a:lnTo>
                      <a:pt x="159" y="0"/>
                    </a:lnTo>
                    <a:lnTo>
                      <a:pt x="84" y="0"/>
                    </a:lnTo>
                    <a:lnTo>
                      <a:pt x="7" y="0"/>
                    </a:lnTo>
                    <a:lnTo>
                      <a:pt x="0" y="90"/>
                    </a:lnTo>
                    <a:lnTo>
                      <a:pt x="166" y="90"/>
                    </a:lnTo>
                    <a:close/>
                  </a:path>
                </a:pathLst>
              </a:custGeom>
              <a:solidFill>
                <a:srgbClr val="E1E8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solidFill>
                    <a:schemeClr val="tx2"/>
                  </a:solidFill>
                  <a:latin typeface="Gotham Rounded Book" pitchFamily="50" charset="0"/>
                </a:endParaRPr>
              </a:p>
            </p:txBody>
          </p:sp>
          <p:sp>
            <p:nvSpPr>
              <p:cNvPr id="1528" name="Freeform 69"/>
              <p:cNvSpPr>
                <a:spLocks/>
              </p:cNvSpPr>
              <p:nvPr/>
            </p:nvSpPr>
            <p:spPr bwMode="auto">
              <a:xfrm>
                <a:off x="7981171" y="3596358"/>
                <a:ext cx="201741" cy="25864"/>
              </a:xfrm>
              <a:custGeom>
                <a:avLst/>
                <a:gdLst>
                  <a:gd name="T0" fmla="*/ 156 w 156"/>
                  <a:gd name="T1" fmla="*/ 20 h 20"/>
                  <a:gd name="T2" fmla="*/ 154 w 156"/>
                  <a:gd name="T3" fmla="*/ 0 h 20"/>
                  <a:gd name="T4" fmla="*/ 79 w 156"/>
                  <a:gd name="T5" fmla="*/ 0 h 20"/>
                  <a:gd name="T6" fmla="*/ 2 w 156"/>
                  <a:gd name="T7" fmla="*/ 0 h 20"/>
                  <a:gd name="T8" fmla="*/ 0 w 156"/>
                  <a:gd name="T9" fmla="*/ 20 h 20"/>
                  <a:gd name="T10" fmla="*/ 156 w 156"/>
                  <a:gd name="T11" fmla="*/ 20 h 20"/>
                </a:gdLst>
                <a:ahLst/>
                <a:cxnLst>
                  <a:cxn ang="0">
                    <a:pos x="T0" y="T1"/>
                  </a:cxn>
                  <a:cxn ang="0">
                    <a:pos x="T2" y="T3"/>
                  </a:cxn>
                  <a:cxn ang="0">
                    <a:pos x="T4" y="T5"/>
                  </a:cxn>
                  <a:cxn ang="0">
                    <a:pos x="T6" y="T7"/>
                  </a:cxn>
                  <a:cxn ang="0">
                    <a:pos x="T8" y="T9"/>
                  </a:cxn>
                  <a:cxn ang="0">
                    <a:pos x="T10" y="T11"/>
                  </a:cxn>
                </a:cxnLst>
                <a:rect l="0" t="0" r="r" b="b"/>
                <a:pathLst>
                  <a:path w="156" h="20">
                    <a:moveTo>
                      <a:pt x="156" y="20"/>
                    </a:moveTo>
                    <a:lnTo>
                      <a:pt x="154" y="0"/>
                    </a:lnTo>
                    <a:lnTo>
                      <a:pt x="79" y="0"/>
                    </a:lnTo>
                    <a:lnTo>
                      <a:pt x="2" y="0"/>
                    </a:lnTo>
                    <a:lnTo>
                      <a:pt x="0" y="20"/>
                    </a:lnTo>
                    <a:lnTo>
                      <a:pt x="156" y="20"/>
                    </a:lnTo>
                    <a:close/>
                  </a:path>
                </a:pathLst>
              </a:custGeom>
              <a:solidFill>
                <a:srgbClr val="BDCA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solidFill>
                    <a:schemeClr val="tx2"/>
                  </a:solidFill>
                  <a:latin typeface="Gotham Rounded Book" pitchFamily="50" charset="0"/>
                </a:endParaRPr>
              </a:p>
            </p:txBody>
          </p:sp>
          <p:sp>
            <p:nvSpPr>
              <p:cNvPr id="1529" name="Freeform 70"/>
              <p:cNvSpPr>
                <a:spLocks/>
              </p:cNvSpPr>
              <p:nvPr/>
            </p:nvSpPr>
            <p:spPr bwMode="auto">
              <a:xfrm>
                <a:off x="7895819" y="3698522"/>
                <a:ext cx="372445" cy="47849"/>
              </a:xfrm>
              <a:custGeom>
                <a:avLst/>
                <a:gdLst>
                  <a:gd name="T0" fmla="*/ 243 w 251"/>
                  <a:gd name="T1" fmla="*/ 32 h 32"/>
                  <a:gd name="T2" fmla="*/ 8 w 251"/>
                  <a:gd name="T3" fmla="*/ 32 h 32"/>
                  <a:gd name="T4" fmla="*/ 0 w 251"/>
                  <a:gd name="T5" fmla="*/ 24 h 32"/>
                  <a:gd name="T6" fmla="*/ 0 w 251"/>
                  <a:gd name="T7" fmla="*/ 23 h 32"/>
                  <a:gd name="T8" fmla="*/ 22 w 251"/>
                  <a:gd name="T9" fmla="*/ 0 h 32"/>
                  <a:gd name="T10" fmla="*/ 229 w 251"/>
                  <a:gd name="T11" fmla="*/ 0 h 32"/>
                  <a:gd name="T12" fmla="*/ 251 w 251"/>
                  <a:gd name="T13" fmla="*/ 23 h 32"/>
                  <a:gd name="T14" fmla="*/ 251 w 251"/>
                  <a:gd name="T15" fmla="*/ 24 h 32"/>
                  <a:gd name="T16" fmla="*/ 243 w 251"/>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1" h="32">
                    <a:moveTo>
                      <a:pt x="243" y="32"/>
                    </a:moveTo>
                    <a:cubicBezTo>
                      <a:pt x="8" y="32"/>
                      <a:pt x="8" y="32"/>
                      <a:pt x="8" y="32"/>
                    </a:cubicBezTo>
                    <a:cubicBezTo>
                      <a:pt x="3" y="32"/>
                      <a:pt x="0" y="29"/>
                      <a:pt x="0" y="24"/>
                    </a:cubicBezTo>
                    <a:cubicBezTo>
                      <a:pt x="0" y="23"/>
                      <a:pt x="0" y="23"/>
                      <a:pt x="0" y="23"/>
                    </a:cubicBezTo>
                    <a:cubicBezTo>
                      <a:pt x="0" y="11"/>
                      <a:pt x="10" y="0"/>
                      <a:pt x="22" y="0"/>
                    </a:cubicBezTo>
                    <a:cubicBezTo>
                      <a:pt x="229" y="0"/>
                      <a:pt x="229" y="0"/>
                      <a:pt x="229" y="0"/>
                    </a:cubicBezTo>
                    <a:cubicBezTo>
                      <a:pt x="241" y="0"/>
                      <a:pt x="251" y="11"/>
                      <a:pt x="251" y="23"/>
                    </a:cubicBezTo>
                    <a:cubicBezTo>
                      <a:pt x="251" y="24"/>
                      <a:pt x="251" y="24"/>
                      <a:pt x="251" y="24"/>
                    </a:cubicBezTo>
                    <a:cubicBezTo>
                      <a:pt x="251" y="29"/>
                      <a:pt x="248" y="32"/>
                      <a:pt x="243" y="32"/>
                    </a:cubicBezTo>
                    <a:close/>
                  </a:path>
                </a:pathLst>
              </a:custGeom>
              <a:solidFill>
                <a:srgbClr val="4D4D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solidFill>
                    <a:schemeClr val="tx2"/>
                  </a:solidFill>
                  <a:latin typeface="Gotham Rounded Book" pitchFamily="50" charset="0"/>
                </a:endParaRPr>
              </a:p>
            </p:txBody>
          </p:sp>
          <p:sp>
            <p:nvSpPr>
              <p:cNvPr id="1530" name="Freeform 71"/>
              <p:cNvSpPr>
                <a:spLocks noEditPoints="1"/>
              </p:cNvSpPr>
              <p:nvPr/>
            </p:nvSpPr>
            <p:spPr bwMode="auto">
              <a:xfrm>
                <a:off x="7963066" y="3583426"/>
                <a:ext cx="237951" cy="140961"/>
              </a:xfrm>
              <a:custGeom>
                <a:avLst/>
                <a:gdLst>
                  <a:gd name="T0" fmla="*/ 153 w 161"/>
                  <a:gd name="T1" fmla="*/ 95 h 95"/>
                  <a:gd name="T2" fmla="*/ 8 w 161"/>
                  <a:gd name="T3" fmla="*/ 95 h 95"/>
                  <a:gd name="T4" fmla="*/ 2 w 161"/>
                  <a:gd name="T5" fmla="*/ 92 h 95"/>
                  <a:gd name="T6" fmla="*/ 0 w 161"/>
                  <a:gd name="T7" fmla="*/ 86 h 95"/>
                  <a:gd name="T8" fmla="*/ 6 w 161"/>
                  <a:gd name="T9" fmla="*/ 8 h 95"/>
                  <a:gd name="T10" fmla="*/ 14 w 161"/>
                  <a:gd name="T11" fmla="*/ 0 h 95"/>
                  <a:gd name="T12" fmla="*/ 147 w 161"/>
                  <a:gd name="T13" fmla="*/ 0 h 95"/>
                  <a:gd name="T14" fmla="*/ 155 w 161"/>
                  <a:gd name="T15" fmla="*/ 8 h 95"/>
                  <a:gd name="T16" fmla="*/ 161 w 161"/>
                  <a:gd name="T17" fmla="*/ 86 h 95"/>
                  <a:gd name="T18" fmla="*/ 159 w 161"/>
                  <a:gd name="T19" fmla="*/ 92 h 95"/>
                  <a:gd name="T20" fmla="*/ 153 w 161"/>
                  <a:gd name="T21" fmla="*/ 95 h 95"/>
                  <a:gd name="T22" fmla="*/ 17 w 161"/>
                  <a:gd name="T23" fmla="*/ 78 h 95"/>
                  <a:gd name="T24" fmla="*/ 144 w 161"/>
                  <a:gd name="T25" fmla="*/ 78 h 95"/>
                  <a:gd name="T26" fmla="*/ 139 w 161"/>
                  <a:gd name="T27" fmla="*/ 17 h 95"/>
                  <a:gd name="T28" fmla="*/ 22 w 161"/>
                  <a:gd name="T29" fmla="*/ 17 h 95"/>
                  <a:gd name="T30" fmla="*/ 17 w 161"/>
                  <a:gd name="T31" fmla="*/ 78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1" h="95">
                    <a:moveTo>
                      <a:pt x="153" y="95"/>
                    </a:moveTo>
                    <a:cubicBezTo>
                      <a:pt x="8" y="95"/>
                      <a:pt x="8" y="95"/>
                      <a:pt x="8" y="95"/>
                    </a:cubicBezTo>
                    <a:cubicBezTo>
                      <a:pt x="6" y="95"/>
                      <a:pt x="4" y="94"/>
                      <a:pt x="2" y="92"/>
                    </a:cubicBezTo>
                    <a:cubicBezTo>
                      <a:pt x="1" y="91"/>
                      <a:pt x="0" y="88"/>
                      <a:pt x="0" y="86"/>
                    </a:cubicBezTo>
                    <a:cubicBezTo>
                      <a:pt x="6" y="8"/>
                      <a:pt x="6" y="8"/>
                      <a:pt x="6" y="8"/>
                    </a:cubicBezTo>
                    <a:cubicBezTo>
                      <a:pt x="6" y="4"/>
                      <a:pt x="10" y="0"/>
                      <a:pt x="14" y="0"/>
                    </a:cubicBezTo>
                    <a:cubicBezTo>
                      <a:pt x="147" y="0"/>
                      <a:pt x="147" y="0"/>
                      <a:pt x="147" y="0"/>
                    </a:cubicBezTo>
                    <a:cubicBezTo>
                      <a:pt x="151" y="0"/>
                      <a:pt x="155" y="4"/>
                      <a:pt x="155" y="8"/>
                    </a:cubicBezTo>
                    <a:cubicBezTo>
                      <a:pt x="161" y="86"/>
                      <a:pt x="161" y="86"/>
                      <a:pt x="161" y="86"/>
                    </a:cubicBezTo>
                    <a:cubicBezTo>
                      <a:pt x="161" y="88"/>
                      <a:pt x="161" y="91"/>
                      <a:pt x="159" y="92"/>
                    </a:cubicBezTo>
                    <a:cubicBezTo>
                      <a:pt x="157" y="94"/>
                      <a:pt x="155" y="95"/>
                      <a:pt x="153" y="95"/>
                    </a:cubicBezTo>
                    <a:close/>
                    <a:moveTo>
                      <a:pt x="17" y="78"/>
                    </a:moveTo>
                    <a:cubicBezTo>
                      <a:pt x="144" y="78"/>
                      <a:pt x="144" y="78"/>
                      <a:pt x="144" y="78"/>
                    </a:cubicBezTo>
                    <a:cubicBezTo>
                      <a:pt x="139" y="17"/>
                      <a:pt x="139" y="17"/>
                      <a:pt x="139" y="17"/>
                    </a:cubicBezTo>
                    <a:cubicBezTo>
                      <a:pt x="22" y="17"/>
                      <a:pt x="22" y="17"/>
                      <a:pt x="22" y="17"/>
                    </a:cubicBezTo>
                    <a:lnTo>
                      <a:pt x="17" y="78"/>
                    </a:lnTo>
                    <a:close/>
                  </a:path>
                </a:pathLst>
              </a:custGeom>
              <a:solidFill>
                <a:srgbClr val="4D4D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solidFill>
                    <a:schemeClr val="tx2"/>
                  </a:solidFill>
                  <a:latin typeface="Gotham Rounded Book" pitchFamily="50" charset="0"/>
                </a:endParaRPr>
              </a:p>
            </p:txBody>
          </p:sp>
          <p:sp>
            <p:nvSpPr>
              <p:cNvPr id="1531" name="Freeform 72"/>
              <p:cNvSpPr>
                <a:spLocks/>
              </p:cNvSpPr>
              <p:nvPr/>
            </p:nvSpPr>
            <p:spPr bwMode="auto">
              <a:xfrm>
                <a:off x="7590621" y="3495487"/>
                <a:ext cx="982842" cy="100871"/>
              </a:xfrm>
              <a:custGeom>
                <a:avLst/>
                <a:gdLst>
                  <a:gd name="T0" fmla="*/ 0 w 661"/>
                  <a:gd name="T1" fmla="*/ 0 h 68"/>
                  <a:gd name="T2" fmla="*/ 0 w 661"/>
                  <a:gd name="T3" fmla="*/ 57 h 68"/>
                  <a:gd name="T4" fmla="*/ 10 w 661"/>
                  <a:gd name="T5" fmla="*/ 68 h 68"/>
                  <a:gd name="T6" fmla="*/ 651 w 661"/>
                  <a:gd name="T7" fmla="*/ 68 h 68"/>
                  <a:gd name="T8" fmla="*/ 661 w 661"/>
                  <a:gd name="T9" fmla="*/ 57 h 68"/>
                  <a:gd name="T10" fmla="*/ 661 w 661"/>
                  <a:gd name="T11" fmla="*/ 0 h 68"/>
                  <a:gd name="T12" fmla="*/ 0 w 661"/>
                  <a:gd name="T13" fmla="*/ 0 h 68"/>
                </a:gdLst>
                <a:ahLst/>
                <a:cxnLst>
                  <a:cxn ang="0">
                    <a:pos x="T0" y="T1"/>
                  </a:cxn>
                  <a:cxn ang="0">
                    <a:pos x="T2" y="T3"/>
                  </a:cxn>
                  <a:cxn ang="0">
                    <a:pos x="T4" y="T5"/>
                  </a:cxn>
                  <a:cxn ang="0">
                    <a:pos x="T6" y="T7"/>
                  </a:cxn>
                  <a:cxn ang="0">
                    <a:pos x="T8" y="T9"/>
                  </a:cxn>
                  <a:cxn ang="0">
                    <a:pos x="T10" y="T11"/>
                  </a:cxn>
                  <a:cxn ang="0">
                    <a:pos x="T12" y="T13"/>
                  </a:cxn>
                </a:cxnLst>
                <a:rect l="0" t="0" r="r" b="b"/>
                <a:pathLst>
                  <a:path w="661" h="68">
                    <a:moveTo>
                      <a:pt x="0" y="0"/>
                    </a:moveTo>
                    <a:cubicBezTo>
                      <a:pt x="0" y="57"/>
                      <a:pt x="0" y="57"/>
                      <a:pt x="0" y="57"/>
                    </a:cubicBezTo>
                    <a:cubicBezTo>
                      <a:pt x="0" y="63"/>
                      <a:pt x="5" y="68"/>
                      <a:pt x="10" y="68"/>
                    </a:cubicBezTo>
                    <a:cubicBezTo>
                      <a:pt x="651" y="68"/>
                      <a:pt x="651" y="68"/>
                      <a:pt x="651" y="68"/>
                    </a:cubicBezTo>
                    <a:cubicBezTo>
                      <a:pt x="657" y="68"/>
                      <a:pt x="661" y="63"/>
                      <a:pt x="661" y="57"/>
                    </a:cubicBezTo>
                    <a:cubicBezTo>
                      <a:pt x="661" y="0"/>
                      <a:pt x="661" y="0"/>
                      <a:pt x="661" y="0"/>
                    </a:cubicBezTo>
                    <a:lnTo>
                      <a:pt x="0" y="0"/>
                    </a:lnTo>
                    <a:close/>
                  </a:path>
                </a:pathLst>
              </a:custGeom>
              <a:solidFill>
                <a:srgbClr val="E1E8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solidFill>
                    <a:schemeClr val="tx2"/>
                  </a:solidFill>
                  <a:latin typeface="Gotham Rounded Book" pitchFamily="50" charset="0"/>
                </a:endParaRPr>
              </a:p>
            </p:txBody>
          </p:sp>
          <p:sp>
            <p:nvSpPr>
              <p:cNvPr id="1532" name="Rectangle 73"/>
              <p:cNvSpPr>
                <a:spLocks noChangeArrowheads="1"/>
              </p:cNvSpPr>
              <p:nvPr/>
            </p:nvSpPr>
            <p:spPr bwMode="auto">
              <a:xfrm>
                <a:off x="7590621" y="3495487"/>
                <a:ext cx="982842" cy="168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400">
                  <a:solidFill>
                    <a:schemeClr val="tx2"/>
                  </a:solidFill>
                  <a:latin typeface="Gotham Rounded Book" pitchFamily="50" charset="0"/>
                </a:endParaRPr>
              </a:p>
            </p:txBody>
          </p:sp>
          <p:sp>
            <p:nvSpPr>
              <p:cNvPr id="1533" name="Freeform 74"/>
              <p:cNvSpPr>
                <a:spLocks/>
              </p:cNvSpPr>
              <p:nvPr/>
            </p:nvSpPr>
            <p:spPr bwMode="auto">
              <a:xfrm>
                <a:off x="7590621" y="3004066"/>
                <a:ext cx="982842" cy="491421"/>
              </a:xfrm>
              <a:custGeom>
                <a:avLst/>
                <a:gdLst>
                  <a:gd name="T0" fmla="*/ 23 w 661"/>
                  <a:gd name="T1" fmla="*/ 331 h 331"/>
                  <a:gd name="T2" fmla="*/ 23 w 661"/>
                  <a:gd name="T3" fmla="*/ 23 h 331"/>
                  <a:gd name="T4" fmla="*/ 638 w 661"/>
                  <a:gd name="T5" fmla="*/ 23 h 331"/>
                  <a:gd name="T6" fmla="*/ 638 w 661"/>
                  <a:gd name="T7" fmla="*/ 331 h 331"/>
                  <a:gd name="T8" fmla="*/ 661 w 661"/>
                  <a:gd name="T9" fmla="*/ 331 h 331"/>
                  <a:gd name="T10" fmla="*/ 661 w 661"/>
                  <a:gd name="T11" fmla="*/ 10 h 331"/>
                  <a:gd name="T12" fmla="*/ 651 w 661"/>
                  <a:gd name="T13" fmla="*/ 0 h 331"/>
                  <a:gd name="T14" fmla="*/ 10 w 661"/>
                  <a:gd name="T15" fmla="*/ 0 h 331"/>
                  <a:gd name="T16" fmla="*/ 0 w 661"/>
                  <a:gd name="T17" fmla="*/ 10 h 331"/>
                  <a:gd name="T18" fmla="*/ 0 w 661"/>
                  <a:gd name="T19" fmla="*/ 331 h 331"/>
                  <a:gd name="T20" fmla="*/ 23 w 661"/>
                  <a:gd name="T21" fmla="*/ 331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61" h="331">
                    <a:moveTo>
                      <a:pt x="23" y="331"/>
                    </a:moveTo>
                    <a:cubicBezTo>
                      <a:pt x="23" y="23"/>
                      <a:pt x="23" y="23"/>
                      <a:pt x="23" y="23"/>
                    </a:cubicBezTo>
                    <a:cubicBezTo>
                      <a:pt x="638" y="23"/>
                      <a:pt x="638" y="23"/>
                      <a:pt x="638" y="23"/>
                    </a:cubicBezTo>
                    <a:cubicBezTo>
                      <a:pt x="638" y="331"/>
                      <a:pt x="638" y="331"/>
                      <a:pt x="638" y="331"/>
                    </a:cubicBezTo>
                    <a:cubicBezTo>
                      <a:pt x="661" y="331"/>
                      <a:pt x="661" y="331"/>
                      <a:pt x="661" y="331"/>
                    </a:cubicBezTo>
                    <a:cubicBezTo>
                      <a:pt x="661" y="10"/>
                      <a:pt x="661" y="10"/>
                      <a:pt x="661" y="10"/>
                    </a:cubicBezTo>
                    <a:cubicBezTo>
                      <a:pt x="661" y="4"/>
                      <a:pt x="657" y="0"/>
                      <a:pt x="651" y="0"/>
                    </a:cubicBezTo>
                    <a:cubicBezTo>
                      <a:pt x="10" y="0"/>
                      <a:pt x="10" y="0"/>
                      <a:pt x="10" y="0"/>
                    </a:cubicBezTo>
                    <a:cubicBezTo>
                      <a:pt x="5" y="0"/>
                      <a:pt x="0" y="4"/>
                      <a:pt x="0" y="10"/>
                    </a:cubicBezTo>
                    <a:cubicBezTo>
                      <a:pt x="0" y="331"/>
                      <a:pt x="0" y="331"/>
                      <a:pt x="0" y="331"/>
                    </a:cubicBezTo>
                    <a:lnTo>
                      <a:pt x="23" y="331"/>
                    </a:lnTo>
                    <a:close/>
                  </a:path>
                </a:pathLst>
              </a:custGeom>
              <a:solidFill>
                <a:srgbClr val="4D4D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solidFill>
                    <a:schemeClr val="tx2"/>
                  </a:solidFill>
                  <a:latin typeface="Gotham Rounded Book" pitchFamily="50" charset="0"/>
                </a:endParaRPr>
              </a:p>
            </p:txBody>
          </p:sp>
          <p:sp>
            <p:nvSpPr>
              <p:cNvPr id="1534" name="Freeform 75"/>
              <p:cNvSpPr>
                <a:spLocks/>
              </p:cNvSpPr>
              <p:nvPr/>
            </p:nvSpPr>
            <p:spPr bwMode="auto">
              <a:xfrm>
                <a:off x="7613899" y="3024758"/>
                <a:ext cx="129321" cy="111216"/>
              </a:xfrm>
              <a:custGeom>
                <a:avLst/>
                <a:gdLst>
                  <a:gd name="T0" fmla="*/ 78 w 87"/>
                  <a:gd name="T1" fmla="*/ 75 h 75"/>
                  <a:gd name="T2" fmla="*/ 73 w 87"/>
                  <a:gd name="T3" fmla="*/ 73 h 75"/>
                  <a:gd name="T4" fmla="*/ 4 w 87"/>
                  <a:gd name="T5" fmla="*/ 15 h 75"/>
                  <a:gd name="T6" fmla="*/ 3 w 87"/>
                  <a:gd name="T7" fmla="*/ 4 h 75"/>
                  <a:gd name="T8" fmla="*/ 15 w 87"/>
                  <a:gd name="T9" fmla="*/ 3 h 75"/>
                  <a:gd name="T10" fmla="*/ 83 w 87"/>
                  <a:gd name="T11" fmla="*/ 60 h 75"/>
                  <a:gd name="T12" fmla="*/ 84 w 87"/>
                  <a:gd name="T13" fmla="*/ 72 h 75"/>
                  <a:gd name="T14" fmla="*/ 78 w 87"/>
                  <a:gd name="T15" fmla="*/ 75 h 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7" h="75">
                    <a:moveTo>
                      <a:pt x="78" y="75"/>
                    </a:moveTo>
                    <a:cubicBezTo>
                      <a:pt x="76" y="75"/>
                      <a:pt x="74" y="74"/>
                      <a:pt x="73" y="73"/>
                    </a:cubicBezTo>
                    <a:cubicBezTo>
                      <a:pt x="4" y="15"/>
                      <a:pt x="4" y="15"/>
                      <a:pt x="4" y="15"/>
                    </a:cubicBezTo>
                    <a:cubicBezTo>
                      <a:pt x="1" y="13"/>
                      <a:pt x="0" y="7"/>
                      <a:pt x="3" y="4"/>
                    </a:cubicBezTo>
                    <a:cubicBezTo>
                      <a:pt x="6" y="0"/>
                      <a:pt x="11" y="0"/>
                      <a:pt x="15" y="3"/>
                    </a:cubicBezTo>
                    <a:cubicBezTo>
                      <a:pt x="83" y="60"/>
                      <a:pt x="83" y="60"/>
                      <a:pt x="83" y="60"/>
                    </a:cubicBezTo>
                    <a:cubicBezTo>
                      <a:pt x="87" y="63"/>
                      <a:pt x="87" y="69"/>
                      <a:pt x="84" y="72"/>
                    </a:cubicBezTo>
                    <a:cubicBezTo>
                      <a:pt x="83" y="74"/>
                      <a:pt x="80" y="75"/>
                      <a:pt x="78" y="75"/>
                    </a:cubicBezTo>
                    <a:close/>
                  </a:path>
                </a:pathLst>
              </a:custGeom>
              <a:solidFill>
                <a:srgbClr val="B6BD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solidFill>
                    <a:schemeClr val="tx2"/>
                  </a:solidFill>
                  <a:latin typeface="Gotham Rounded Book" pitchFamily="50" charset="0"/>
                </a:endParaRPr>
              </a:p>
            </p:txBody>
          </p:sp>
          <p:sp>
            <p:nvSpPr>
              <p:cNvPr id="1535" name="Freeform 76"/>
              <p:cNvSpPr>
                <a:spLocks/>
              </p:cNvSpPr>
              <p:nvPr/>
            </p:nvSpPr>
            <p:spPr bwMode="auto">
              <a:xfrm>
                <a:off x="8418277" y="3403669"/>
                <a:ext cx="129321" cy="100871"/>
              </a:xfrm>
              <a:custGeom>
                <a:avLst/>
                <a:gdLst>
                  <a:gd name="T0" fmla="*/ 78 w 87"/>
                  <a:gd name="T1" fmla="*/ 68 h 68"/>
                  <a:gd name="T2" fmla="*/ 73 w 87"/>
                  <a:gd name="T3" fmla="*/ 66 h 68"/>
                  <a:gd name="T4" fmla="*/ 5 w 87"/>
                  <a:gd name="T5" fmla="*/ 17 h 68"/>
                  <a:gd name="T6" fmla="*/ 3 w 87"/>
                  <a:gd name="T7" fmla="*/ 5 h 68"/>
                  <a:gd name="T8" fmla="*/ 14 w 87"/>
                  <a:gd name="T9" fmla="*/ 3 h 68"/>
                  <a:gd name="T10" fmla="*/ 83 w 87"/>
                  <a:gd name="T11" fmla="*/ 53 h 68"/>
                  <a:gd name="T12" fmla="*/ 84 w 87"/>
                  <a:gd name="T13" fmla="*/ 64 h 68"/>
                  <a:gd name="T14" fmla="*/ 78 w 87"/>
                  <a:gd name="T15" fmla="*/ 68 h 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7" h="68">
                    <a:moveTo>
                      <a:pt x="78" y="68"/>
                    </a:moveTo>
                    <a:cubicBezTo>
                      <a:pt x="76" y="68"/>
                      <a:pt x="74" y="67"/>
                      <a:pt x="73" y="66"/>
                    </a:cubicBezTo>
                    <a:cubicBezTo>
                      <a:pt x="5" y="17"/>
                      <a:pt x="5" y="17"/>
                      <a:pt x="5" y="17"/>
                    </a:cubicBezTo>
                    <a:cubicBezTo>
                      <a:pt x="1" y="14"/>
                      <a:pt x="0" y="9"/>
                      <a:pt x="3" y="5"/>
                    </a:cubicBezTo>
                    <a:cubicBezTo>
                      <a:pt x="6" y="1"/>
                      <a:pt x="11" y="0"/>
                      <a:pt x="14" y="3"/>
                    </a:cubicBezTo>
                    <a:cubicBezTo>
                      <a:pt x="83" y="53"/>
                      <a:pt x="83" y="53"/>
                      <a:pt x="83" y="53"/>
                    </a:cubicBezTo>
                    <a:cubicBezTo>
                      <a:pt x="86" y="55"/>
                      <a:pt x="87" y="61"/>
                      <a:pt x="84" y="64"/>
                    </a:cubicBezTo>
                    <a:cubicBezTo>
                      <a:pt x="83" y="67"/>
                      <a:pt x="80" y="68"/>
                      <a:pt x="78" y="68"/>
                    </a:cubicBezTo>
                    <a:close/>
                  </a:path>
                </a:pathLst>
              </a:custGeom>
              <a:solidFill>
                <a:srgbClr val="B6BD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solidFill>
                    <a:schemeClr val="tx2"/>
                  </a:solidFill>
                  <a:latin typeface="Gotham Rounded Book" pitchFamily="50" charset="0"/>
                </a:endParaRPr>
              </a:p>
            </p:txBody>
          </p:sp>
          <p:sp>
            <p:nvSpPr>
              <p:cNvPr id="1536" name="Freeform 77"/>
              <p:cNvSpPr>
                <a:spLocks noEditPoints="1"/>
              </p:cNvSpPr>
              <p:nvPr/>
            </p:nvSpPr>
            <p:spPr bwMode="auto">
              <a:xfrm>
                <a:off x="7578983" y="2991134"/>
                <a:ext cx="1006120" cy="517285"/>
              </a:xfrm>
              <a:custGeom>
                <a:avLst/>
                <a:gdLst>
                  <a:gd name="T0" fmla="*/ 669 w 677"/>
                  <a:gd name="T1" fmla="*/ 349 h 349"/>
                  <a:gd name="T2" fmla="*/ 646 w 677"/>
                  <a:gd name="T3" fmla="*/ 349 h 349"/>
                  <a:gd name="T4" fmla="*/ 638 w 677"/>
                  <a:gd name="T5" fmla="*/ 340 h 349"/>
                  <a:gd name="T6" fmla="*/ 638 w 677"/>
                  <a:gd name="T7" fmla="*/ 40 h 349"/>
                  <a:gd name="T8" fmla="*/ 39 w 677"/>
                  <a:gd name="T9" fmla="*/ 40 h 349"/>
                  <a:gd name="T10" fmla="*/ 39 w 677"/>
                  <a:gd name="T11" fmla="*/ 340 h 349"/>
                  <a:gd name="T12" fmla="*/ 31 w 677"/>
                  <a:gd name="T13" fmla="*/ 349 h 349"/>
                  <a:gd name="T14" fmla="*/ 8 w 677"/>
                  <a:gd name="T15" fmla="*/ 349 h 349"/>
                  <a:gd name="T16" fmla="*/ 0 w 677"/>
                  <a:gd name="T17" fmla="*/ 340 h 349"/>
                  <a:gd name="T18" fmla="*/ 0 w 677"/>
                  <a:gd name="T19" fmla="*/ 19 h 349"/>
                  <a:gd name="T20" fmla="*/ 18 w 677"/>
                  <a:gd name="T21" fmla="*/ 0 h 349"/>
                  <a:gd name="T22" fmla="*/ 659 w 677"/>
                  <a:gd name="T23" fmla="*/ 0 h 349"/>
                  <a:gd name="T24" fmla="*/ 677 w 677"/>
                  <a:gd name="T25" fmla="*/ 19 h 349"/>
                  <a:gd name="T26" fmla="*/ 677 w 677"/>
                  <a:gd name="T27" fmla="*/ 340 h 349"/>
                  <a:gd name="T28" fmla="*/ 669 w 677"/>
                  <a:gd name="T29" fmla="*/ 349 h 349"/>
                  <a:gd name="T30" fmla="*/ 654 w 677"/>
                  <a:gd name="T31" fmla="*/ 332 h 349"/>
                  <a:gd name="T32" fmla="*/ 661 w 677"/>
                  <a:gd name="T33" fmla="*/ 332 h 349"/>
                  <a:gd name="T34" fmla="*/ 661 w 677"/>
                  <a:gd name="T35" fmla="*/ 19 h 349"/>
                  <a:gd name="T36" fmla="*/ 659 w 677"/>
                  <a:gd name="T37" fmla="*/ 17 h 349"/>
                  <a:gd name="T38" fmla="*/ 18 w 677"/>
                  <a:gd name="T39" fmla="*/ 17 h 349"/>
                  <a:gd name="T40" fmla="*/ 16 w 677"/>
                  <a:gd name="T41" fmla="*/ 19 h 349"/>
                  <a:gd name="T42" fmla="*/ 16 w 677"/>
                  <a:gd name="T43" fmla="*/ 332 h 349"/>
                  <a:gd name="T44" fmla="*/ 23 w 677"/>
                  <a:gd name="T45" fmla="*/ 332 h 349"/>
                  <a:gd name="T46" fmla="*/ 23 w 677"/>
                  <a:gd name="T47" fmla="*/ 32 h 349"/>
                  <a:gd name="T48" fmla="*/ 31 w 677"/>
                  <a:gd name="T49" fmla="*/ 24 h 349"/>
                  <a:gd name="T50" fmla="*/ 646 w 677"/>
                  <a:gd name="T51" fmla="*/ 24 h 349"/>
                  <a:gd name="T52" fmla="*/ 654 w 677"/>
                  <a:gd name="T53" fmla="*/ 32 h 349"/>
                  <a:gd name="T54" fmla="*/ 654 w 677"/>
                  <a:gd name="T55" fmla="*/ 332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77" h="349">
                    <a:moveTo>
                      <a:pt x="669" y="349"/>
                    </a:moveTo>
                    <a:cubicBezTo>
                      <a:pt x="646" y="349"/>
                      <a:pt x="646" y="349"/>
                      <a:pt x="646" y="349"/>
                    </a:cubicBezTo>
                    <a:cubicBezTo>
                      <a:pt x="641" y="349"/>
                      <a:pt x="638" y="345"/>
                      <a:pt x="638" y="340"/>
                    </a:cubicBezTo>
                    <a:cubicBezTo>
                      <a:pt x="638" y="40"/>
                      <a:pt x="638" y="40"/>
                      <a:pt x="638" y="40"/>
                    </a:cubicBezTo>
                    <a:cubicBezTo>
                      <a:pt x="39" y="40"/>
                      <a:pt x="39" y="40"/>
                      <a:pt x="39" y="40"/>
                    </a:cubicBezTo>
                    <a:cubicBezTo>
                      <a:pt x="39" y="340"/>
                      <a:pt x="39" y="340"/>
                      <a:pt x="39" y="340"/>
                    </a:cubicBezTo>
                    <a:cubicBezTo>
                      <a:pt x="39" y="345"/>
                      <a:pt x="36" y="349"/>
                      <a:pt x="31" y="349"/>
                    </a:cubicBezTo>
                    <a:cubicBezTo>
                      <a:pt x="8" y="349"/>
                      <a:pt x="8" y="349"/>
                      <a:pt x="8" y="349"/>
                    </a:cubicBezTo>
                    <a:cubicBezTo>
                      <a:pt x="3" y="349"/>
                      <a:pt x="0" y="345"/>
                      <a:pt x="0" y="340"/>
                    </a:cubicBezTo>
                    <a:cubicBezTo>
                      <a:pt x="0" y="19"/>
                      <a:pt x="0" y="19"/>
                      <a:pt x="0" y="19"/>
                    </a:cubicBezTo>
                    <a:cubicBezTo>
                      <a:pt x="0" y="9"/>
                      <a:pt x="8" y="0"/>
                      <a:pt x="18" y="0"/>
                    </a:cubicBezTo>
                    <a:cubicBezTo>
                      <a:pt x="659" y="0"/>
                      <a:pt x="659" y="0"/>
                      <a:pt x="659" y="0"/>
                    </a:cubicBezTo>
                    <a:cubicBezTo>
                      <a:pt x="669" y="0"/>
                      <a:pt x="677" y="9"/>
                      <a:pt x="677" y="19"/>
                    </a:cubicBezTo>
                    <a:cubicBezTo>
                      <a:pt x="677" y="340"/>
                      <a:pt x="677" y="340"/>
                      <a:pt x="677" y="340"/>
                    </a:cubicBezTo>
                    <a:cubicBezTo>
                      <a:pt x="677" y="345"/>
                      <a:pt x="674" y="349"/>
                      <a:pt x="669" y="349"/>
                    </a:cubicBezTo>
                    <a:close/>
                    <a:moveTo>
                      <a:pt x="654" y="332"/>
                    </a:moveTo>
                    <a:cubicBezTo>
                      <a:pt x="661" y="332"/>
                      <a:pt x="661" y="332"/>
                      <a:pt x="661" y="332"/>
                    </a:cubicBezTo>
                    <a:cubicBezTo>
                      <a:pt x="661" y="19"/>
                      <a:pt x="661" y="19"/>
                      <a:pt x="661" y="19"/>
                    </a:cubicBezTo>
                    <a:cubicBezTo>
                      <a:pt x="661" y="18"/>
                      <a:pt x="660" y="17"/>
                      <a:pt x="659" y="17"/>
                    </a:cubicBezTo>
                    <a:cubicBezTo>
                      <a:pt x="18" y="17"/>
                      <a:pt x="18" y="17"/>
                      <a:pt x="18" y="17"/>
                    </a:cubicBezTo>
                    <a:cubicBezTo>
                      <a:pt x="17" y="17"/>
                      <a:pt x="16" y="18"/>
                      <a:pt x="16" y="19"/>
                    </a:cubicBezTo>
                    <a:cubicBezTo>
                      <a:pt x="16" y="332"/>
                      <a:pt x="16" y="332"/>
                      <a:pt x="16" y="332"/>
                    </a:cubicBezTo>
                    <a:cubicBezTo>
                      <a:pt x="23" y="332"/>
                      <a:pt x="23" y="332"/>
                      <a:pt x="23" y="332"/>
                    </a:cubicBezTo>
                    <a:cubicBezTo>
                      <a:pt x="23" y="32"/>
                      <a:pt x="23" y="32"/>
                      <a:pt x="23" y="32"/>
                    </a:cubicBezTo>
                    <a:cubicBezTo>
                      <a:pt x="23" y="27"/>
                      <a:pt x="27" y="24"/>
                      <a:pt x="31" y="24"/>
                    </a:cubicBezTo>
                    <a:cubicBezTo>
                      <a:pt x="646" y="24"/>
                      <a:pt x="646" y="24"/>
                      <a:pt x="646" y="24"/>
                    </a:cubicBezTo>
                    <a:cubicBezTo>
                      <a:pt x="651" y="24"/>
                      <a:pt x="654" y="27"/>
                      <a:pt x="654" y="32"/>
                    </a:cubicBezTo>
                    <a:lnTo>
                      <a:pt x="654" y="332"/>
                    </a:lnTo>
                    <a:close/>
                  </a:path>
                </a:pathLst>
              </a:custGeom>
              <a:solidFill>
                <a:srgbClr val="4D4D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solidFill>
                    <a:schemeClr val="tx2"/>
                  </a:solidFill>
                  <a:latin typeface="Gotham Rounded Book" pitchFamily="50" charset="0"/>
                </a:endParaRPr>
              </a:p>
            </p:txBody>
          </p:sp>
          <p:sp>
            <p:nvSpPr>
              <p:cNvPr id="1537" name="Freeform 78"/>
              <p:cNvSpPr>
                <a:spLocks noEditPoints="1"/>
              </p:cNvSpPr>
              <p:nvPr/>
            </p:nvSpPr>
            <p:spPr bwMode="auto">
              <a:xfrm>
                <a:off x="7578983" y="3483849"/>
                <a:ext cx="1006120" cy="124148"/>
              </a:xfrm>
              <a:custGeom>
                <a:avLst/>
                <a:gdLst>
                  <a:gd name="T0" fmla="*/ 659 w 677"/>
                  <a:gd name="T1" fmla="*/ 84 h 84"/>
                  <a:gd name="T2" fmla="*/ 421 w 677"/>
                  <a:gd name="T3" fmla="*/ 84 h 84"/>
                  <a:gd name="T4" fmla="*/ 413 w 677"/>
                  <a:gd name="T5" fmla="*/ 77 h 84"/>
                  <a:gd name="T6" fmla="*/ 405 w 677"/>
                  <a:gd name="T7" fmla="*/ 84 h 84"/>
                  <a:gd name="T8" fmla="*/ 18 w 677"/>
                  <a:gd name="T9" fmla="*/ 84 h 84"/>
                  <a:gd name="T10" fmla="*/ 0 w 677"/>
                  <a:gd name="T11" fmla="*/ 65 h 84"/>
                  <a:gd name="T12" fmla="*/ 0 w 677"/>
                  <a:gd name="T13" fmla="*/ 8 h 84"/>
                  <a:gd name="T14" fmla="*/ 8 w 677"/>
                  <a:gd name="T15" fmla="*/ 0 h 84"/>
                  <a:gd name="T16" fmla="*/ 669 w 677"/>
                  <a:gd name="T17" fmla="*/ 0 h 84"/>
                  <a:gd name="T18" fmla="*/ 677 w 677"/>
                  <a:gd name="T19" fmla="*/ 8 h 84"/>
                  <a:gd name="T20" fmla="*/ 677 w 677"/>
                  <a:gd name="T21" fmla="*/ 65 h 84"/>
                  <a:gd name="T22" fmla="*/ 659 w 677"/>
                  <a:gd name="T23" fmla="*/ 84 h 84"/>
                  <a:gd name="T24" fmla="*/ 16 w 677"/>
                  <a:gd name="T25" fmla="*/ 17 h 84"/>
                  <a:gd name="T26" fmla="*/ 16 w 677"/>
                  <a:gd name="T27" fmla="*/ 65 h 84"/>
                  <a:gd name="T28" fmla="*/ 18 w 677"/>
                  <a:gd name="T29" fmla="*/ 67 h 84"/>
                  <a:gd name="T30" fmla="*/ 405 w 677"/>
                  <a:gd name="T31" fmla="*/ 67 h 84"/>
                  <a:gd name="T32" fmla="*/ 413 w 677"/>
                  <a:gd name="T33" fmla="*/ 74 h 84"/>
                  <a:gd name="T34" fmla="*/ 421 w 677"/>
                  <a:gd name="T35" fmla="*/ 67 h 84"/>
                  <a:gd name="T36" fmla="*/ 659 w 677"/>
                  <a:gd name="T37" fmla="*/ 67 h 84"/>
                  <a:gd name="T38" fmla="*/ 661 w 677"/>
                  <a:gd name="T39" fmla="*/ 65 h 84"/>
                  <a:gd name="T40" fmla="*/ 661 w 677"/>
                  <a:gd name="T41" fmla="*/ 17 h 84"/>
                  <a:gd name="T42" fmla="*/ 16 w 677"/>
                  <a:gd name="T43" fmla="*/ 17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77" h="84">
                    <a:moveTo>
                      <a:pt x="659" y="84"/>
                    </a:moveTo>
                    <a:cubicBezTo>
                      <a:pt x="421" y="84"/>
                      <a:pt x="421" y="84"/>
                      <a:pt x="421" y="84"/>
                    </a:cubicBezTo>
                    <a:cubicBezTo>
                      <a:pt x="417" y="84"/>
                      <a:pt x="414" y="81"/>
                      <a:pt x="413" y="77"/>
                    </a:cubicBezTo>
                    <a:cubicBezTo>
                      <a:pt x="412" y="81"/>
                      <a:pt x="409" y="84"/>
                      <a:pt x="405" y="84"/>
                    </a:cubicBezTo>
                    <a:cubicBezTo>
                      <a:pt x="18" y="84"/>
                      <a:pt x="18" y="84"/>
                      <a:pt x="18" y="84"/>
                    </a:cubicBezTo>
                    <a:cubicBezTo>
                      <a:pt x="8" y="84"/>
                      <a:pt x="0" y="76"/>
                      <a:pt x="0" y="65"/>
                    </a:cubicBezTo>
                    <a:cubicBezTo>
                      <a:pt x="0" y="8"/>
                      <a:pt x="0" y="8"/>
                      <a:pt x="0" y="8"/>
                    </a:cubicBezTo>
                    <a:cubicBezTo>
                      <a:pt x="0" y="4"/>
                      <a:pt x="3" y="0"/>
                      <a:pt x="8" y="0"/>
                    </a:cubicBezTo>
                    <a:cubicBezTo>
                      <a:pt x="669" y="0"/>
                      <a:pt x="669" y="0"/>
                      <a:pt x="669" y="0"/>
                    </a:cubicBezTo>
                    <a:cubicBezTo>
                      <a:pt x="674" y="0"/>
                      <a:pt x="677" y="4"/>
                      <a:pt x="677" y="8"/>
                    </a:cubicBezTo>
                    <a:cubicBezTo>
                      <a:pt x="677" y="65"/>
                      <a:pt x="677" y="65"/>
                      <a:pt x="677" y="65"/>
                    </a:cubicBezTo>
                    <a:cubicBezTo>
                      <a:pt x="677" y="76"/>
                      <a:pt x="669" y="84"/>
                      <a:pt x="659" y="84"/>
                    </a:cubicBezTo>
                    <a:close/>
                    <a:moveTo>
                      <a:pt x="16" y="17"/>
                    </a:moveTo>
                    <a:cubicBezTo>
                      <a:pt x="16" y="65"/>
                      <a:pt x="16" y="65"/>
                      <a:pt x="16" y="65"/>
                    </a:cubicBezTo>
                    <a:cubicBezTo>
                      <a:pt x="16" y="66"/>
                      <a:pt x="17" y="67"/>
                      <a:pt x="18" y="67"/>
                    </a:cubicBezTo>
                    <a:cubicBezTo>
                      <a:pt x="405" y="67"/>
                      <a:pt x="405" y="67"/>
                      <a:pt x="405" y="67"/>
                    </a:cubicBezTo>
                    <a:cubicBezTo>
                      <a:pt x="409" y="67"/>
                      <a:pt x="412" y="70"/>
                      <a:pt x="413" y="74"/>
                    </a:cubicBezTo>
                    <a:cubicBezTo>
                      <a:pt x="414" y="70"/>
                      <a:pt x="417" y="67"/>
                      <a:pt x="421" y="67"/>
                    </a:cubicBezTo>
                    <a:cubicBezTo>
                      <a:pt x="659" y="67"/>
                      <a:pt x="659" y="67"/>
                      <a:pt x="659" y="67"/>
                    </a:cubicBezTo>
                    <a:cubicBezTo>
                      <a:pt x="660" y="67"/>
                      <a:pt x="661" y="66"/>
                      <a:pt x="661" y="65"/>
                    </a:cubicBezTo>
                    <a:cubicBezTo>
                      <a:pt x="661" y="17"/>
                      <a:pt x="661" y="17"/>
                      <a:pt x="661" y="17"/>
                    </a:cubicBezTo>
                    <a:lnTo>
                      <a:pt x="16" y="17"/>
                    </a:lnTo>
                    <a:close/>
                  </a:path>
                </a:pathLst>
              </a:custGeom>
              <a:solidFill>
                <a:srgbClr val="4D4D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solidFill>
                    <a:schemeClr val="tx2"/>
                  </a:solidFill>
                  <a:latin typeface="Gotham Rounded Book" pitchFamily="50" charset="0"/>
                </a:endParaRPr>
              </a:p>
            </p:txBody>
          </p:sp>
          <p:sp>
            <p:nvSpPr>
              <p:cNvPr id="1538" name="Freeform 79"/>
              <p:cNvSpPr>
                <a:spLocks noEditPoints="1"/>
              </p:cNvSpPr>
              <p:nvPr/>
            </p:nvSpPr>
            <p:spPr bwMode="auto">
              <a:xfrm>
                <a:off x="8043246" y="3108817"/>
                <a:ext cx="274161" cy="274161"/>
              </a:xfrm>
              <a:custGeom>
                <a:avLst/>
                <a:gdLst>
                  <a:gd name="T0" fmla="*/ 185 w 185"/>
                  <a:gd name="T1" fmla="*/ 109 h 184"/>
                  <a:gd name="T2" fmla="*/ 185 w 185"/>
                  <a:gd name="T3" fmla="*/ 75 h 184"/>
                  <a:gd name="T4" fmla="*/ 165 w 185"/>
                  <a:gd name="T5" fmla="*/ 75 h 184"/>
                  <a:gd name="T6" fmla="*/ 156 w 185"/>
                  <a:gd name="T7" fmla="*/ 53 h 184"/>
                  <a:gd name="T8" fmla="*/ 170 w 185"/>
                  <a:gd name="T9" fmla="*/ 39 h 184"/>
                  <a:gd name="T10" fmla="*/ 146 w 185"/>
                  <a:gd name="T11" fmla="*/ 15 h 184"/>
                  <a:gd name="T12" fmla="*/ 132 w 185"/>
                  <a:gd name="T13" fmla="*/ 29 h 184"/>
                  <a:gd name="T14" fmla="*/ 110 w 185"/>
                  <a:gd name="T15" fmla="*/ 20 h 184"/>
                  <a:gd name="T16" fmla="*/ 110 w 185"/>
                  <a:gd name="T17" fmla="*/ 0 h 184"/>
                  <a:gd name="T18" fmla="*/ 76 w 185"/>
                  <a:gd name="T19" fmla="*/ 0 h 184"/>
                  <a:gd name="T20" fmla="*/ 76 w 185"/>
                  <a:gd name="T21" fmla="*/ 20 h 184"/>
                  <a:gd name="T22" fmla="*/ 54 w 185"/>
                  <a:gd name="T23" fmla="*/ 29 h 184"/>
                  <a:gd name="T24" fmla="*/ 40 w 185"/>
                  <a:gd name="T25" fmla="*/ 15 h 184"/>
                  <a:gd name="T26" fmla="*/ 15 w 185"/>
                  <a:gd name="T27" fmla="*/ 39 h 184"/>
                  <a:gd name="T28" fmla="*/ 29 w 185"/>
                  <a:gd name="T29" fmla="*/ 53 h 184"/>
                  <a:gd name="T30" fmla="*/ 20 w 185"/>
                  <a:gd name="T31" fmla="*/ 75 h 184"/>
                  <a:gd name="T32" fmla="*/ 0 w 185"/>
                  <a:gd name="T33" fmla="*/ 75 h 184"/>
                  <a:gd name="T34" fmla="*/ 0 w 185"/>
                  <a:gd name="T35" fmla="*/ 109 h 184"/>
                  <a:gd name="T36" fmla="*/ 20 w 185"/>
                  <a:gd name="T37" fmla="*/ 109 h 184"/>
                  <a:gd name="T38" fmla="*/ 29 w 185"/>
                  <a:gd name="T39" fmla="*/ 131 h 184"/>
                  <a:gd name="T40" fmla="*/ 15 w 185"/>
                  <a:gd name="T41" fmla="*/ 145 h 184"/>
                  <a:gd name="T42" fmla="*/ 40 w 185"/>
                  <a:gd name="T43" fmla="*/ 169 h 184"/>
                  <a:gd name="T44" fmla="*/ 54 w 185"/>
                  <a:gd name="T45" fmla="*/ 155 h 184"/>
                  <a:gd name="T46" fmla="*/ 76 w 185"/>
                  <a:gd name="T47" fmla="*/ 164 h 184"/>
                  <a:gd name="T48" fmla="*/ 76 w 185"/>
                  <a:gd name="T49" fmla="*/ 184 h 184"/>
                  <a:gd name="T50" fmla="*/ 110 w 185"/>
                  <a:gd name="T51" fmla="*/ 184 h 184"/>
                  <a:gd name="T52" fmla="*/ 110 w 185"/>
                  <a:gd name="T53" fmla="*/ 164 h 184"/>
                  <a:gd name="T54" fmla="*/ 132 w 185"/>
                  <a:gd name="T55" fmla="*/ 155 h 184"/>
                  <a:gd name="T56" fmla="*/ 146 w 185"/>
                  <a:gd name="T57" fmla="*/ 169 h 184"/>
                  <a:gd name="T58" fmla="*/ 170 w 185"/>
                  <a:gd name="T59" fmla="*/ 145 h 184"/>
                  <a:gd name="T60" fmla="*/ 156 w 185"/>
                  <a:gd name="T61" fmla="*/ 131 h 184"/>
                  <a:gd name="T62" fmla="*/ 165 w 185"/>
                  <a:gd name="T63" fmla="*/ 109 h 184"/>
                  <a:gd name="T64" fmla="*/ 185 w 185"/>
                  <a:gd name="T65" fmla="*/ 109 h 184"/>
                  <a:gd name="T66" fmla="*/ 93 w 185"/>
                  <a:gd name="T67" fmla="*/ 121 h 184"/>
                  <a:gd name="T68" fmla="*/ 63 w 185"/>
                  <a:gd name="T69" fmla="*/ 92 h 184"/>
                  <a:gd name="T70" fmla="*/ 93 w 185"/>
                  <a:gd name="T71" fmla="*/ 62 h 184"/>
                  <a:gd name="T72" fmla="*/ 122 w 185"/>
                  <a:gd name="T73" fmla="*/ 92 h 184"/>
                  <a:gd name="T74" fmla="*/ 93 w 185"/>
                  <a:gd name="T75" fmla="*/ 121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85" h="184">
                    <a:moveTo>
                      <a:pt x="185" y="109"/>
                    </a:moveTo>
                    <a:cubicBezTo>
                      <a:pt x="185" y="75"/>
                      <a:pt x="185" y="75"/>
                      <a:pt x="185" y="75"/>
                    </a:cubicBezTo>
                    <a:cubicBezTo>
                      <a:pt x="165" y="75"/>
                      <a:pt x="165" y="75"/>
                      <a:pt x="165" y="75"/>
                    </a:cubicBezTo>
                    <a:cubicBezTo>
                      <a:pt x="163" y="67"/>
                      <a:pt x="160" y="60"/>
                      <a:pt x="156" y="53"/>
                    </a:cubicBezTo>
                    <a:cubicBezTo>
                      <a:pt x="170" y="39"/>
                      <a:pt x="170" y="39"/>
                      <a:pt x="170" y="39"/>
                    </a:cubicBezTo>
                    <a:cubicBezTo>
                      <a:pt x="146" y="15"/>
                      <a:pt x="146" y="15"/>
                      <a:pt x="146" y="15"/>
                    </a:cubicBezTo>
                    <a:cubicBezTo>
                      <a:pt x="132" y="29"/>
                      <a:pt x="132" y="29"/>
                      <a:pt x="132" y="29"/>
                    </a:cubicBezTo>
                    <a:cubicBezTo>
                      <a:pt x="125" y="24"/>
                      <a:pt x="118" y="21"/>
                      <a:pt x="110" y="20"/>
                    </a:cubicBezTo>
                    <a:cubicBezTo>
                      <a:pt x="110" y="0"/>
                      <a:pt x="110" y="0"/>
                      <a:pt x="110" y="0"/>
                    </a:cubicBezTo>
                    <a:cubicBezTo>
                      <a:pt x="76" y="0"/>
                      <a:pt x="76" y="0"/>
                      <a:pt x="76" y="0"/>
                    </a:cubicBezTo>
                    <a:cubicBezTo>
                      <a:pt x="76" y="20"/>
                      <a:pt x="76" y="20"/>
                      <a:pt x="76" y="20"/>
                    </a:cubicBezTo>
                    <a:cubicBezTo>
                      <a:pt x="68" y="21"/>
                      <a:pt x="60" y="24"/>
                      <a:pt x="54" y="29"/>
                    </a:cubicBezTo>
                    <a:cubicBezTo>
                      <a:pt x="40" y="15"/>
                      <a:pt x="40" y="15"/>
                      <a:pt x="40" y="15"/>
                    </a:cubicBezTo>
                    <a:cubicBezTo>
                      <a:pt x="15" y="39"/>
                      <a:pt x="15" y="39"/>
                      <a:pt x="15" y="39"/>
                    </a:cubicBezTo>
                    <a:cubicBezTo>
                      <a:pt x="29" y="53"/>
                      <a:pt x="29" y="53"/>
                      <a:pt x="29" y="53"/>
                    </a:cubicBezTo>
                    <a:cubicBezTo>
                      <a:pt x="25" y="60"/>
                      <a:pt x="22" y="67"/>
                      <a:pt x="20" y="75"/>
                    </a:cubicBezTo>
                    <a:cubicBezTo>
                      <a:pt x="0" y="75"/>
                      <a:pt x="0" y="75"/>
                      <a:pt x="0" y="75"/>
                    </a:cubicBezTo>
                    <a:cubicBezTo>
                      <a:pt x="0" y="109"/>
                      <a:pt x="0" y="109"/>
                      <a:pt x="0" y="109"/>
                    </a:cubicBezTo>
                    <a:cubicBezTo>
                      <a:pt x="20" y="109"/>
                      <a:pt x="20" y="109"/>
                      <a:pt x="20" y="109"/>
                    </a:cubicBezTo>
                    <a:cubicBezTo>
                      <a:pt x="22" y="117"/>
                      <a:pt x="25" y="124"/>
                      <a:pt x="29" y="131"/>
                    </a:cubicBezTo>
                    <a:cubicBezTo>
                      <a:pt x="15" y="145"/>
                      <a:pt x="15" y="145"/>
                      <a:pt x="15" y="145"/>
                    </a:cubicBezTo>
                    <a:cubicBezTo>
                      <a:pt x="40" y="169"/>
                      <a:pt x="40" y="169"/>
                      <a:pt x="40" y="169"/>
                    </a:cubicBezTo>
                    <a:cubicBezTo>
                      <a:pt x="54" y="155"/>
                      <a:pt x="54" y="155"/>
                      <a:pt x="54" y="155"/>
                    </a:cubicBezTo>
                    <a:cubicBezTo>
                      <a:pt x="60" y="159"/>
                      <a:pt x="68" y="162"/>
                      <a:pt x="76" y="164"/>
                    </a:cubicBezTo>
                    <a:cubicBezTo>
                      <a:pt x="76" y="184"/>
                      <a:pt x="76" y="184"/>
                      <a:pt x="76" y="184"/>
                    </a:cubicBezTo>
                    <a:cubicBezTo>
                      <a:pt x="110" y="184"/>
                      <a:pt x="110" y="184"/>
                      <a:pt x="110" y="184"/>
                    </a:cubicBezTo>
                    <a:cubicBezTo>
                      <a:pt x="110" y="164"/>
                      <a:pt x="110" y="164"/>
                      <a:pt x="110" y="164"/>
                    </a:cubicBezTo>
                    <a:cubicBezTo>
                      <a:pt x="118" y="162"/>
                      <a:pt x="125" y="159"/>
                      <a:pt x="132" y="155"/>
                    </a:cubicBezTo>
                    <a:cubicBezTo>
                      <a:pt x="146" y="169"/>
                      <a:pt x="146" y="169"/>
                      <a:pt x="146" y="169"/>
                    </a:cubicBezTo>
                    <a:cubicBezTo>
                      <a:pt x="170" y="145"/>
                      <a:pt x="170" y="145"/>
                      <a:pt x="170" y="145"/>
                    </a:cubicBezTo>
                    <a:cubicBezTo>
                      <a:pt x="156" y="131"/>
                      <a:pt x="156" y="131"/>
                      <a:pt x="156" y="131"/>
                    </a:cubicBezTo>
                    <a:cubicBezTo>
                      <a:pt x="160" y="124"/>
                      <a:pt x="163" y="117"/>
                      <a:pt x="165" y="109"/>
                    </a:cubicBezTo>
                    <a:lnTo>
                      <a:pt x="185" y="109"/>
                    </a:lnTo>
                    <a:close/>
                    <a:moveTo>
                      <a:pt x="93" y="121"/>
                    </a:moveTo>
                    <a:cubicBezTo>
                      <a:pt x="76" y="121"/>
                      <a:pt x="63" y="108"/>
                      <a:pt x="63" y="92"/>
                    </a:cubicBezTo>
                    <a:cubicBezTo>
                      <a:pt x="63" y="76"/>
                      <a:pt x="76" y="62"/>
                      <a:pt x="93" y="62"/>
                    </a:cubicBezTo>
                    <a:cubicBezTo>
                      <a:pt x="109" y="62"/>
                      <a:pt x="122" y="76"/>
                      <a:pt x="122" y="92"/>
                    </a:cubicBezTo>
                    <a:cubicBezTo>
                      <a:pt x="122" y="108"/>
                      <a:pt x="109" y="121"/>
                      <a:pt x="93" y="121"/>
                    </a:cubicBezTo>
                    <a:close/>
                  </a:path>
                </a:pathLst>
              </a:custGeom>
              <a:solidFill>
                <a:srgbClr val="BECB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solidFill>
                    <a:schemeClr val="tx2"/>
                  </a:solidFill>
                  <a:latin typeface="Gotham Rounded Book" pitchFamily="50" charset="0"/>
                </a:endParaRPr>
              </a:p>
            </p:txBody>
          </p:sp>
          <p:sp>
            <p:nvSpPr>
              <p:cNvPr id="1539" name="Freeform 80"/>
              <p:cNvSpPr>
                <a:spLocks noEditPoints="1"/>
              </p:cNvSpPr>
              <p:nvPr/>
            </p:nvSpPr>
            <p:spPr bwMode="auto">
              <a:xfrm>
                <a:off x="8097561" y="3163132"/>
                <a:ext cx="165531" cy="164238"/>
              </a:xfrm>
              <a:custGeom>
                <a:avLst/>
                <a:gdLst>
                  <a:gd name="T0" fmla="*/ 56 w 111"/>
                  <a:gd name="T1" fmla="*/ 0 h 111"/>
                  <a:gd name="T2" fmla="*/ 0 w 111"/>
                  <a:gd name="T3" fmla="*/ 56 h 111"/>
                  <a:gd name="T4" fmla="*/ 56 w 111"/>
                  <a:gd name="T5" fmla="*/ 111 h 111"/>
                  <a:gd name="T6" fmla="*/ 111 w 111"/>
                  <a:gd name="T7" fmla="*/ 56 h 111"/>
                  <a:gd name="T8" fmla="*/ 56 w 111"/>
                  <a:gd name="T9" fmla="*/ 0 h 111"/>
                  <a:gd name="T10" fmla="*/ 56 w 111"/>
                  <a:gd name="T11" fmla="*/ 85 h 111"/>
                  <a:gd name="T12" fmla="*/ 26 w 111"/>
                  <a:gd name="T13" fmla="*/ 56 h 111"/>
                  <a:gd name="T14" fmla="*/ 56 w 111"/>
                  <a:gd name="T15" fmla="*/ 26 h 111"/>
                  <a:gd name="T16" fmla="*/ 85 w 111"/>
                  <a:gd name="T17" fmla="*/ 56 h 111"/>
                  <a:gd name="T18" fmla="*/ 56 w 111"/>
                  <a:gd name="T19" fmla="*/ 85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1" h="111">
                    <a:moveTo>
                      <a:pt x="56" y="0"/>
                    </a:moveTo>
                    <a:cubicBezTo>
                      <a:pt x="25" y="0"/>
                      <a:pt x="0" y="25"/>
                      <a:pt x="0" y="56"/>
                    </a:cubicBezTo>
                    <a:cubicBezTo>
                      <a:pt x="0" y="87"/>
                      <a:pt x="25" y="111"/>
                      <a:pt x="56" y="111"/>
                    </a:cubicBezTo>
                    <a:cubicBezTo>
                      <a:pt x="86" y="111"/>
                      <a:pt x="111" y="87"/>
                      <a:pt x="111" y="56"/>
                    </a:cubicBezTo>
                    <a:cubicBezTo>
                      <a:pt x="111" y="25"/>
                      <a:pt x="86" y="0"/>
                      <a:pt x="56" y="0"/>
                    </a:cubicBezTo>
                    <a:close/>
                    <a:moveTo>
                      <a:pt x="56" y="85"/>
                    </a:moveTo>
                    <a:cubicBezTo>
                      <a:pt x="39" y="85"/>
                      <a:pt x="26" y="72"/>
                      <a:pt x="26" y="56"/>
                    </a:cubicBezTo>
                    <a:cubicBezTo>
                      <a:pt x="26" y="40"/>
                      <a:pt x="39" y="26"/>
                      <a:pt x="56" y="26"/>
                    </a:cubicBezTo>
                    <a:cubicBezTo>
                      <a:pt x="72" y="26"/>
                      <a:pt x="85" y="40"/>
                      <a:pt x="85" y="56"/>
                    </a:cubicBezTo>
                    <a:cubicBezTo>
                      <a:pt x="85" y="72"/>
                      <a:pt x="72" y="85"/>
                      <a:pt x="56" y="85"/>
                    </a:cubicBezTo>
                    <a:close/>
                  </a:path>
                </a:pathLst>
              </a:custGeom>
              <a:solidFill>
                <a:srgbClr val="BECB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solidFill>
                    <a:schemeClr val="tx2"/>
                  </a:solidFill>
                  <a:latin typeface="Gotham Rounded Book" pitchFamily="50" charset="0"/>
                </a:endParaRPr>
              </a:p>
            </p:txBody>
          </p:sp>
          <p:sp>
            <p:nvSpPr>
              <p:cNvPr id="1540" name="Freeform 81"/>
              <p:cNvSpPr>
                <a:spLocks noEditPoints="1"/>
              </p:cNvSpPr>
              <p:nvPr/>
            </p:nvSpPr>
            <p:spPr bwMode="auto">
              <a:xfrm>
                <a:off x="8091095" y="3156665"/>
                <a:ext cx="178463" cy="178463"/>
              </a:xfrm>
              <a:custGeom>
                <a:avLst/>
                <a:gdLst>
                  <a:gd name="T0" fmla="*/ 60 w 120"/>
                  <a:gd name="T1" fmla="*/ 120 h 120"/>
                  <a:gd name="T2" fmla="*/ 0 w 120"/>
                  <a:gd name="T3" fmla="*/ 60 h 120"/>
                  <a:gd name="T4" fmla="*/ 60 w 120"/>
                  <a:gd name="T5" fmla="*/ 0 h 120"/>
                  <a:gd name="T6" fmla="*/ 120 w 120"/>
                  <a:gd name="T7" fmla="*/ 60 h 120"/>
                  <a:gd name="T8" fmla="*/ 60 w 120"/>
                  <a:gd name="T9" fmla="*/ 120 h 120"/>
                  <a:gd name="T10" fmla="*/ 60 w 120"/>
                  <a:gd name="T11" fmla="*/ 9 h 120"/>
                  <a:gd name="T12" fmla="*/ 9 w 120"/>
                  <a:gd name="T13" fmla="*/ 60 h 120"/>
                  <a:gd name="T14" fmla="*/ 60 w 120"/>
                  <a:gd name="T15" fmla="*/ 111 h 120"/>
                  <a:gd name="T16" fmla="*/ 111 w 120"/>
                  <a:gd name="T17" fmla="*/ 60 h 120"/>
                  <a:gd name="T18" fmla="*/ 60 w 120"/>
                  <a:gd name="T19" fmla="*/ 9 h 120"/>
                  <a:gd name="T20" fmla="*/ 60 w 120"/>
                  <a:gd name="T21" fmla="*/ 94 h 120"/>
                  <a:gd name="T22" fmla="*/ 26 w 120"/>
                  <a:gd name="T23" fmla="*/ 60 h 120"/>
                  <a:gd name="T24" fmla="*/ 60 w 120"/>
                  <a:gd name="T25" fmla="*/ 26 h 120"/>
                  <a:gd name="T26" fmla="*/ 94 w 120"/>
                  <a:gd name="T27" fmla="*/ 60 h 120"/>
                  <a:gd name="T28" fmla="*/ 60 w 120"/>
                  <a:gd name="T29" fmla="*/ 94 h 120"/>
                  <a:gd name="T30" fmla="*/ 60 w 120"/>
                  <a:gd name="T31" fmla="*/ 35 h 120"/>
                  <a:gd name="T32" fmla="*/ 35 w 120"/>
                  <a:gd name="T33" fmla="*/ 60 h 120"/>
                  <a:gd name="T34" fmla="*/ 60 w 120"/>
                  <a:gd name="T35" fmla="*/ 85 h 120"/>
                  <a:gd name="T36" fmla="*/ 85 w 120"/>
                  <a:gd name="T37" fmla="*/ 60 h 120"/>
                  <a:gd name="T38" fmla="*/ 60 w 120"/>
                  <a:gd name="T39" fmla="*/ 35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0" h="120">
                    <a:moveTo>
                      <a:pt x="60" y="120"/>
                    </a:moveTo>
                    <a:cubicBezTo>
                      <a:pt x="27" y="120"/>
                      <a:pt x="0" y="93"/>
                      <a:pt x="0" y="60"/>
                    </a:cubicBezTo>
                    <a:cubicBezTo>
                      <a:pt x="0" y="27"/>
                      <a:pt x="27" y="0"/>
                      <a:pt x="60" y="0"/>
                    </a:cubicBezTo>
                    <a:cubicBezTo>
                      <a:pt x="93" y="0"/>
                      <a:pt x="120" y="27"/>
                      <a:pt x="120" y="60"/>
                    </a:cubicBezTo>
                    <a:cubicBezTo>
                      <a:pt x="120" y="93"/>
                      <a:pt x="93" y="120"/>
                      <a:pt x="60" y="120"/>
                    </a:cubicBezTo>
                    <a:close/>
                    <a:moveTo>
                      <a:pt x="60" y="9"/>
                    </a:moveTo>
                    <a:cubicBezTo>
                      <a:pt x="32" y="9"/>
                      <a:pt x="9" y="32"/>
                      <a:pt x="9" y="60"/>
                    </a:cubicBezTo>
                    <a:cubicBezTo>
                      <a:pt x="9" y="88"/>
                      <a:pt x="32" y="111"/>
                      <a:pt x="60" y="111"/>
                    </a:cubicBezTo>
                    <a:cubicBezTo>
                      <a:pt x="88" y="111"/>
                      <a:pt x="111" y="88"/>
                      <a:pt x="111" y="60"/>
                    </a:cubicBezTo>
                    <a:cubicBezTo>
                      <a:pt x="111" y="32"/>
                      <a:pt x="88" y="9"/>
                      <a:pt x="60" y="9"/>
                    </a:cubicBezTo>
                    <a:close/>
                    <a:moveTo>
                      <a:pt x="60" y="94"/>
                    </a:moveTo>
                    <a:cubicBezTo>
                      <a:pt x="41" y="94"/>
                      <a:pt x="26" y="79"/>
                      <a:pt x="26" y="60"/>
                    </a:cubicBezTo>
                    <a:cubicBezTo>
                      <a:pt x="26" y="41"/>
                      <a:pt x="41" y="26"/>
                      <a:pt x="60" y="26"/>
                    </a:cubicBezTo>
                    <a:cubicBezTo>
                      <a:pt x="78" y="26"/>
                      <a:pt x="94" y="41"/>
                      <a:pt x="94" y="60"/>
                    </a:cubicBezTo>
                    <a:cubicBezTo>
                      <a:pt x="94" y="79"/>
                      <a:pt x="78" y="94"/>
                      <a:pt x="60" y="94"/>
                    </a:cubicBezTo>
                    <a:close/>
                    <a:moveTo>
                      <a:pt x="60" y="35"/>
                    </a:moveTo>
                    <a:cubicBezTo>
                      <a:pt x="46" y="35"/>
                      <a:pt x="35" y="46"/>
                      <a:pt x="35" y="60"/>
                    </a:cubicBezTo>
                    <a:cubicBezTo>
                      <a:pt x="35" y="74"/>
                      <a:pt x="46" y="85"/>
                      <a:pt x="60" y="85"/>
                    </a:cubicBezTo>
                    <a:cubicBezTo>
                      <a:pt x="73" y="85"/>
                      <a:pt x="85" y="74"/>
                      <a:pt x="85" y="60"/>
                    </a:cubicBezTo>
                    <a:cubicBezTo>
                      <a:pt x="85" y="46"/>
                      <a:pt x="73" y="35"/>
                      <a:pt x="60" y="3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solidFill>
                    <a:schemeClr val="tx2"/>
                  </a:solidFill>
                  <a:latin typeface="Gotham Rounded Book" pitchFamily="50" charset="0"/>
                </a:endParaRPr>
              </a:p>
            </p:txBody>
          </p:sp>
          <p:sp>
            <p:nvSpPr>
              <p:cNvPr id="1541" name="Freeform 82"/>
              <p:cNvSpPr>
                <a:spLocks noEditPoints="1"/>
              </p:cNvSpPr>
              <p:nvPr/>
            </p:nvSpPr>
            <p:spPr bwMode="auto">
              <a:xfrm>
                <a:off x="8036780" y="3102350"/>
                <a:ext cx="288387" cy="287093"/>
              </a:xfrm>
              <a:custGeom>
                <a:avLst/>
                <a:gdLst>
                  <a:gd name="T0" fmla="*/ 80 w 194"/>
                  <a:gd name="T1" fmla="*/ 194 h 194"/>
                  <a:gd name="T2" fmla="*/ 75 w 194"/>
                  <a:gd name="T3" fmla="*/ 173 h 194"/>
                  <a:gd name="T4" fmla="*/ 47 w 194"/>
                  <a:gd name="T5" fmla="*/ 177 h 194"/>
                  <a:gd name="T6" fmla="*/ 16 w 194"/>
                  <a:gd name="T7" fmla="*/ 153 h 194"/>
                  <a:gd name="T8" fmla="*/ 28 w 194"/>
                  <a:gd name="T9" fmla="*/ 135 h 194"/>
                  <a:gd name="T10" fmla="*/ 4 w 194"/>
                  <a:gd name="T11" fmla="*/ 119 h 194"/>
                  <a:gd name="T12" fmla="*/ 0 w 194"/>
                  <a:gd name="T13" fmla="*/ 80 h 194"/>
                  <a:gd name="T14" fmla="*/ 21 w 194"/>
                  <a:gd name="T15" fmla="*/ 75 h 194"/>
                  <a:gd name="T16" fmla="*/ 16 w 194"/>
                  <a:gd name="T17" fmla="*/ 47 h 194"/>
                  <a:gd name="T18" fmla="*/ 40 w 194"/>
                  <a:gd name="T19" fmla="*/ 16 h 194"/>
                  <a:gd name="T20" fmla="*/ 58 w 194"/>
                  <a:gd name="T21" fmla="*/ 28 h 194"/>
                  <a:gd name="T22" fmla="*/ 75 w 194"/>
                  <a:gd name="T23" fmla="*/ 5 h 194"/>
                  <a:gd name="T24" fmla="*/ 114 w 194"/>
                  <a:gd name="T25" fmla="*/ 0 h 194"/>
                  <a:gd name="T26" fmla="*/ 118 w 194"/>
                  <a:gd name="T27" fmla="*/ 21 h 194"/>
                  <a:gd name="T28" fmla="*/ 147 w 194"/>
                  <a:gd name="T29" fmla="*/ 16 h 194"/>
                  <a:gd name="T30" fmla="*/ 177 w 194"/>
                  <a:gd name="T31" fmla="*/ 41 h 194"/>
                  <a:gd name="T32" fmla="*/ 166 w 194"/>
                  <a:gd name="T33" fmla="*/ 59 h 194"/>
                  <a:gd name="T34" fmla="*/ 189 w 194"/>
                  <a:gd name="T35" fmla="*/ 75 h 194"/>
                  <a:gd name="T36" fmla="*/ 194 w 194"/>
                  <a:gd name="T37" fmla="*/ 114 h 194"/>
                  <a:gd name="T38" fmla="*/ 173 w 194"/>
                  <a:gd name="T39" fmla="*/ 119 h 194"/>
                  <a:gd name="T40" fmla="*/ 177 w 194"/>
                  <a:gd name="T41" fmla="*/ 147 h 194"/>
                  <a:gd name="T42" fmla="*/ 153 w 194"/>
                  <a:gd name="T43" fmla="*/ 177 h 194"/>
                  <a:gd name="T44" fmla="*/ 135 w 194"/>
                  <a:gd name="T45" fmla="*/ 166 h 194"/>
                  <a:gd name="T46" fmla="*/ 118 w 194"/>
                  <a:gd name="T47" fmla="*/ 189 h 194"/>
                  <a:gd name="T48" fmla="*/ 84 w 194"/>
                  <a:gd name="T49" fmla="*/ 185 h 194"/>
                  <a:gd name="T50" fmla="*/ 109 w 194"/>
                  <a:gd name="T51" fmla="*/ 169 h 194"/>
                  <a:gd name="T52" fmla="*/ 133 w 194"/>
                  <a:gd name="T53" fmla="*/ 156 h 194"/>
                  <a:gd name="T54" fmla="*/ 150 w 194"/>
                  <a:gd name="T55" fmla="*/ 168 h 194"/>
                  <a:gd name="T56" fmla="*/ 157 w 194"/>
                  <a:gd name="T57" fmla="*/ 139 h 194"/>
                  <a:gd name="T58" fmla="*/ 165 w 194"/>
                  <a:gd name="T59" fmla="*/ 113 h 194"/>
                  <a:gd name="T60" fmla="*/ 184 w 194"/>
                  <a:gd name="T61" fmla="*/ 109 h 194"/>
                  <a:gd name="T62" fmla="*/ 169 w 194"/>
                  <a:gd name="T63" fmla="*/ 84 h 194"/>
                  <a:gd name="T64" fmla="*/ 156 w 194"/>
                  <a:gd name="T65" fmla="*/ 60 h 194"/>
                  <a:gd name="T66" fmla="*/ 168 w 194"/>
                  <a:gd name="T67" fmla="*/ 44 h 194"/>
                  <a:gd name="T68" fmla="*/ 139 w 194"/>
                  <a:gd name="T69" fmla="*/ 37 h 194"/>
                  <a:gd name="T70" fmla="*/ 113 w 194"/>
                  <a:gd name="T71" fmla="*/ 29 h 194"/>
                  <a:gd name="T72" fmla="*/ 109 w 194"/>
                  <a:gd name="T73" fmla="*/ 9 h 194"/>
                  <a:gd name="T74" fmla="*/ 84 w 194"/>
                  <a:gd name="T75" fmla="*/ 25 h 194"/>
                  <a:gd name="T76" fmla="*/ 60 w 194"/>
                  <a:gd name="T77" fmla="*/ 38 h 194"/>
                  <a:gd name="T78" fmla="*/ 44 w 194"/>
                  <a:gd name="T79" fmla="*/ 26 h 194"/>
                  <a:gd name="T80" fmla="*/ 37 w 194"/>
                  <a:gd name="T81" fmla="*/ 55 h 194"/>
                  <a:gd name="T82" fmla="*/ 29 w 194"/>
                  <a:gd name="T83" fmla="*/ 81 h 194"/>
                  <a:gd name="T84" fmla="*/ 9 w 194"/>
                  <a:gd name="T85" fmla="*/ 84 h 194"/>
                  <a:gd name="T86" fmla="*/ 24 w 194"/>
                  <a:gd name="T87" fmla="*/ 109 h 194"/>
                  <a:gd name="T88" fmla="*/ 37 w 194"/>
                  <a:gd name="T89" fmla="*/ 134 h 194"/>
                  <a:gd name="T90" fmla="*/ 26 w 194"/>
                  <a:gd name="T91" fmla="*/ 150 h 194"/>
                  <a:gd name="T92" fmla="*/ 54 w 194"/>
                  <a:gd name="T93" fmla="*/ 157 h 194"/>
                  <a:gd name="T94" fmla="*/ 81 w 194"/>
                  <a:gd name="T95" fmla="*/ 165 h 194"/>
                  <a:gd name="T96" fmla="*/ 84 w 194"/>
                  <a:gd name="T97" fmla="*/ 185 h 194"/>
                  <a:gd name="T98" fmla="*/ 63 w 194"/>
                  <a:gd name="T99" fmla="*/ 97 h 194"/>
                  <a:gd name="T100" fmla="*/ 131 w 194"/>
                  <a:gd name="T101" fmla="*/ 97 h 194"/>
                  <a:gd name="T102" fmla="*/ 97 w 194"/>
                  <a:gd name="T103" fmla="*/ 72 h 194"/>
                  <a:gd name="T104" fmla="*/ 97 w 194"/>
                  <a:gd name="T105" fmla="*/ 122 h 194"/>
                  <a:gd name="T106" fmla="*/ 97 w 194"/>
                  <a:gd name="T107" fmla="*/ 72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4" h="194">
                    <a:moveTo>
                      <a:pt x="114" y="194"/>
                    </a:moveTo>
                    <a:cubicBezTo>
                      <a:pt x="80" y="194"/>
                      <a:pt x="80" y="194"/>
                      <a:pt x="80" y="194"/>
                    </a:cubicBezTo>
                    <a:cubicBezTo>
                      <a:pt x="77" y="194"/>
                      <a:pt x="75" y="192"/>
                      <a:pt x="75" y="189"/>
                    </a:cubicBezTo>
                    <a:cubicBezTo>
                      <a:pt x="75" y="173"/>
                      <a:pt x="75" y="173"/>
                      <a:pt x="75" y="173"/>
                    </a:cubicBezTo>
                    <a:cubicBezTo>
                      <a:pt x="69" y="171"/>
                      <a:pt x="64" y="169"/>
                      <a:pt x="58" y="166"/>
                    </a:cubicBezTo>
                    <a:cubicBezTo>
                      <a:pt x="47" y="177"/>
                      <a:pt x="47" y="177"/>
                      <a:pt x="47" y="177"/>
                    </a:cubicBezTo>
                    <a:cubicBezTo>
                      <a:pt x="45" y="179"/>
                      <a:pt x="42" y="179"/>
                      <a:pt x="40" y="177"/>
                    </a:cubicBezTo>
                    <a:cubicBezTo>
                      <a:pt x="16" y="153"/>
                      <a:pt x="16" y="153"/>
                      <a:pt x="16" y="153"/>
                    </a:cubicBezTo>
                    <a:cubicBezTo>
                      <a:pt x="14" y="152"/>
                      <a:pt x="14" y="149"/>
                      <a:pt x="16" y="147"/>
                    </a:cubicBezTo>
                    <a:cubicBezTo>
                      <a:pt x="28" y="135"/>
                      <a:pt x="28" y="135"/>
                      <a:pt x="28" y="135"/>
                    </a:cubicBezTo>
                    <a:cubicBezTo>
                      <a:pt x="25" y="130"/>
                      <a:pt x="22" y="124"/>
                      <a:pt x="21" y="119"/>
                    </a:cubicBezTo>
                    <a:cubicBezTo>
                      <a:pt x="4" y="119"/>
                      <a:pt x="4" y="119"/>
                      <a:pt x="4" y="119"/>
                    </a:cubicBezTo>
                    <a:cubicBezTo>
                      <a:pt x="2" y="119"/>
                      <a:pt x="0" y="117"/>
                      <a:pt x="0" y="114"/>
                    </a:cubicBezTo>
                    <a:cubicBezTo>
                      <a:pt x="0" y="80"/>
                      <a:pt x="0" y="80"/>
                      <a:pt x="0" y="80"/>
                    </a:cubicBezTo>
                    <a:cubicBezTo>
                      <a:pt x="0" y="77"/>
                      <a:pt x="2" y="75"/>
                      <a:pt x="4" y="75"/>
                    </a:cubicBezTo>
                    <a:cubicBezTo>
                      <a:pt x="21" y="75"/>
                      <a:pt x="21" y="75"/>
                      <a:pt x="21" y="75"/>
                    </a:cubicBezTo>
                    <a:cubicBezTo>
                      <a:pt x="22" y="69"/>
                      <a:pt x="25" y="64"/>
                      <a:pt x="28" y="59"/>
                    </a:cubicBezTo>
                    <a:cubicBezTo>
                      <a:pt x="16" y="47"/>
                      <a:pt x="16" y="47"/>
                      <a:pt x="16" y="47"/>
                    </a:cubicBezTo>
                    <a:cubicBezTo>
                      <a:pt x="14" y="45"/>
                      <a:pt x="14" y="42"/>
                      <a:pt x="16" y="41"/>
                    </a:cubicBezTo>
                    <a:cubicBezTo>
                      <a:pt x="40" y="16"/>
                      <a:pt x="40" y="16"/>
                      <a:pt x="40" y="16"/>
                    </a:cubicBezTo>
                    <a:cubicBezTo>
                      <a:pt x="42" y="15"/>
                      <a:pt x="45" y="15"/>
                      <a:pt x="47" y="16"/>
                    </a:cubicBezTo>
                    <a:cubicBezTo>
                      <a:pt x="58" y="28"/>
                      <a:pt x="58" y="28"/>
                      <a:pt x="58" y="28"/>
                    </a:cubicBezTo>
                    <a:cubicBezTo>
                      <a:pt x="64" y="25"/>
                      <a:pt x="69" y="23"/>
                      <a:pt x="75" y="21"/>
                    </a:cubicBezTo>
                    <a:cubicBezTo>
                      <a:pt x="75" y="5"/>
                      <a:pt x="75" y="5"/>
                      <a:pt x="75" y="5"/>
                    </a:cubicBezTo>
                    <a:cubicBezTo>
                      <a:pt x="75" y="2"/>
                      <a:pt x="77" y="0"/>
                      <a:pt x="80" y="0"/>
                    </a:cubicBezTo>
                    <a:cubicBezTo>
                      <a:pt x="114" y="0"/>
                      <a:pt x="114" y="0"/>
                      <a:pt x="114" y="0"/>
                    </a:cubicBezTo>
                    <a:cubicBezTo>
                      <a:pt x="116" y="0"/>
                      <a:pt x="118" y="2"/>
                      <a:pt x="118" y="5"/>
                    </a:cubicBezTo>
                    <a:cubicBezTo>
                      <a:pt x="118" y="21"/>
                      <a:pt x="118" y="21"/>
                      <a:pt x="118" y="21"/>
                    </a:cubicBezTo>
                    <a:cubicBezTo>
                      <a:pt x="124" y="23"/>
                      <a:pt x="130" y="25"/>
                      <a:pt x="135" y="28"/>
                    </a:cubicBezTo>
                    <a:cubicBezTo>
                      <a:pt x="147" y="16"/>
                      <a:pt x="147" y="16"/>
                      <a:pt x="147" y="16"/>
                    </a:cubicBezTo>
                    <a:cubicBezTo>
                      <a:pt x="148" y="15"/>
                      <a:pt x="151" y="15"/>
                      <a:pt x="153" y="16"/>
                    </a:cubicBezTo>
                    <a:cubicBezTo>
                      <a:pt x="177" y="41"/>
                      <a:pt x="177" y="41"/>
                      <a:pt x="177" y="41"/>
                    </a:cubicBezTo>
                    <a:cubicBezTo>
                      <a:pt x="179" y="42"/>
                      <a:pt x="179" y="45"/>
                      <a:pt x="177" y="47"/>
                    </a:cubicBezTo>
                    <a:cubicBezTo>
                      <a:pt x="166" y="59"/>
                      <a:pt x="166" y="59"/>
                      <a:pt x="166" y="59"/>
                    </a:cubicBezTo>
                    <a:cubicBezTo>
                      <a:pt x="169" y="64"/>
                      <a:pt x="171" y="69"/>
                      <a:pt x="173" y="75"/>
                    </a:cubicBezTo>
                    <a:cubicBezTo>
                      <a:pt x="189" y="75"/>
                      <a:pt x="189" y="75"/>
                      <a:pt x="189" y="75"/>
                    </a:cubicBezTo>
                    <a:cubicBezTo>
                      <a:pt x="192" y="75"/>
                      <a:pt x="194" y="77"/>
                      <a:pt x="194" y="80"/>
                    </a:cubicBezTo>
                    <a:cubicBezTo>
                      <a:pt x="194" y="114"/>
                      <a:pt x="194" y="114"/>
                      <a:pt x="194" y="114"/>
                    </a:cubicBezTo>
                    <a:cubicBezTo>
                      <a:pt x="194" y="117"/>
                      <a:pt x="192" y="119"/>
                      <a:pt x="189" y="119"/>
                    </a:cubicBezTo>
                    <a:cubicBezTo>
                      <a:pt x="173" y="119"/>
                      <a:pt x="173" y="119"/>
                      <a:pt x="173" y="119"/>
                    </a:cubicBezTo>
                    <a:cubicBezTo>
                      <a:pt x="171" y="124"/>
                      <a:pt x="169" y="130"/>
                      <a:pt x="166" y="135"/>
                    </a:cubicBezTo>
                    <a:cubicBezTo>
                      <a:pt x="177" y="147"/>
                      <a:pt x="177" y="147"/>
                      <a:pt x="177" y="147"/>
                    </a:cubicBezTo>
                    <a:cubicBezTo>
                      <a:pt x="179" y="149"/>
                      <a:pt x="179" y="152"/>
                      <a:pt x="177" y="153"/>
                    </a:cubicBezTo>
                    <a:cubicBezTo>
                      <a:pt x="153" y="177"/>
                      <a:pt x="153" y="177"/>
                      <a:pt x="153" y="177"/>
                    </a:cubicBezTo>
                    <a:cubicBezTo>
                      <a:pt x="151" y="179"/>
                      <a:pt x="148" y="179"/>
                      <a:pt x="147" y="177"/>
                    </a:cubicBezTo>
                    <a:cubicBezTo>
                      <a:pt x="135" y="166"/>
                      <a:pt x="135" y="166"/>
                      <a:pt x="135" y="166"/>
                    </a:cubicBezTo>
                    <a:cubicBezTo>
                      <a:pt x="130" y="169"/>
                      <a:pt x="124" y="171"/>
                      <a:pt x="118" y="173"/>
                    </a:cubicBezTo>
                    <a:cubicBezTo>
                      <a:pt x="118" y="189"/>
                      <a:pt x="118" y="189"/>
                      <a:pt x="118" y="189"/>
                    </a:cubicBezTo>
                    <a:cubicBezTo>
                      <a:pt x="118" y="192"/>
                      <a:pt x="116" y="194"/>
                      <a:pt x="114" y="194"/>
                    </a:cubicBezTo>
                    <a:moveTo>
                      <a:pt x="84" y="185"/>
                    </a:moveTo>
                    <a:cubicBezTo>
                      <a:pt x="109" y="185"/>
                      <a:pt x="109" y="185"/>
                      <a:pt x="109" y="185"/>
                    </a:cubicBezTo>
                    <a:cubicBezTo>
                      <a:pt x="109" y="169"/>
                      <a:pt x="109" y="169"/>
                      <a:pt x="109" y="169"/>
                    </a:cubicBezTo>
                    <a:cubicBezTo>
                      <a:pt x="109" y="167"/>
                      <a:pt x="111" y="165"/>
                      <a:pt x="113" y="165"/>
                    </a:cubicBezTo>
                    <a:cubicBezTo>
                      <a:pt x="120" y="163"/>
                      <a:pt x="127" y="160"/>
                      <a:pt x="133" y="156"/>
                    </a:cubicBezTo>
                    <a:cubicBezTo>
                      <a:pt x="135" y="155"/>
                      <a:pt x="138" y="155"/>
                      <a:pt x="139" y="157"/>
                    </a:cubicBezTo>
                    <a:cubicBezTo>
                      <a:pt x="150" y="168"/>
                      <a:pt x="150" y="168"/>
                      <a:pt x="150" y="168"/>
                    </a:cubicBezTo>
                    <a:cubicBezTo>
                      <a:pt x="168" y="150"/>
                      <a:pt x="168" y="150"/>
                      <a:pt x="168" y="150"/>
                    </a:cubicBezTo>
                    <a:cubicBezTo>
                      <a:pt x="157" y="139"/>
                      <a:pt x="157" y="139"/>
                      <a:pt x="157" y="139"/>
                    </a:cubicBezTo>
                    <a:cubicBezTo>
                      <a:pt x="155" y="138"/>
                      <a:pt x="155" y="135"/>
                      <a:pt x="156" y="134"/>
                    </a:cubicBezTo>
                    <a:cubicBezTo>
                      <a:pt x="160" y="127"/>
                      <a:pt x="163" y="120"/>
                      <a:pt x="165" y="113"/>
                    </a:cubicBezTo>
                    <a:cubicBezTo>
                      <a:pt x="165" y="111"/>
                      <a:pt x="167" y="109"/>
                      <a:pt x="169" y="109"/>
                    </a:cubicBezTo>
                    <a:cubicBezTo>
                      <a:pt x="184" y="109"/>
                      <a:pt x="184" y="109"/>
                      <a:pt x="184" y="109"/>
                    </a:cubicBezTo>
                    <a:cubicBezTo>
                      <a:pt x="184" y="84"/>
                      <a:pt x="184" y="84"/>
                      <a:pt x="184" y="84"/>
                    </a:cubicBezTo>
                    <a:cubicBezTo>
                      <a:pt x="169" y="84"/>
                      <a:pt x="169" y="84"/>
                      <a:pt x="169" y="84"/>
                    </a:cubicBezTo>
                    <a:cubicBezTo>
                      <a:pt x="167" y="84"/>
                      <a:pt x="165" y="83"/>
                      <a:pt x="165" y="81"/>
                    </a:cubicBezTo>
                    <a:cubicBezTo>
                      <a:pt x="163" y="74"/>
                      <a:pt x="160" y="67"/>
                      <a:pt x="156" y="60"/>
                    </a:cubicBezTo>
                    <a:cubicBezTo>
                      <a:pt x="155" y="58"/>
                      <a:pt x="155" y="56"/>
                      <a:pt x="157" y="55"/>
                    </a:cubicBezTo>
                    <a:cubicBezTo>
                      <a:pt x="168" y="44"/>
                      <a:pt x="168" y="44"/>
                      <a:pt x="168" y="44"/>
                    </a:cubicBezTo>
                    <a:cubicBezTo>
                      <a:pt x="150" y="26"/>
                      <a:pt x="150" y="26"/>
                      <a:pt x="150" y="26"/>
                    </a:cubicBezTo>
                    <a:cubicBezTo>
                      <a:pt x="139" y="37"/>
                      <a:pt x="139" y="37"/>
                      <a:pt x="139" y="37"/>
                    </a:cubicBezTo>
                    <a:cubicBezTo>
                      <a:pt x="138" y="38"/>
                      <a:pt x="135" y="39"/>
                      <a:pt x="133" y="38"/>
                    </a:cubicBezTo>
                    <a:cubicBezTo>
                      <a:pt x="127" y="34"/>
                      <a:pt x="120" y="31"/>
                      <a:pt x="113" y="29"/>
                    </a:cubicBezTo>
                    <a:cubicBezTo>
                      <a:pt x="111" y="28"/>
                      <a:pt x="109" y="27"/>
                      <a:pt x="109" y="25"/>
                    </a:cubicBezTo>
                    <a:cubicBezTo>
                      <a:pt x="109" y="9"/>
                      <a:pt x="109" y="9"/>
                      <a:pt x="109" y="9"/>
                    </a:cubicBezTo>
                    <a:cubicBezTo>
                      <a:pt x="84" y="9"/>
                      <a:pt x="84" y="9"/>
                      <a:pt x="84" y="9"/>
                    </a:cubicBezTo>
                    <a:cubicBezTo>
                      <a:pt x="84" y="25"/>
                      <a:pt x="84" y="25"/>
                      <a:pt x="84" y="25"/>
                    </a:cubicBezTo>
                    <a:cubicBezTo>
                      <a:pt x="84" y="27"/>
                      <a:pt x="83" y="28"/>
                      <a:pt x="81" y="29"/>
                    </a:cubicBezTo>
                    <a:cubicBezTo>
                      <a:pt x="73" y="31"/>
                      <a:pt x="66" y="34"/>
                      <a:pt x="60" y="38"/>
                    </a:cubicBezTo>
                    <a:cubicBezTo>
                      <a:pt x="58" y="39"/>
                      <a:pt x="56" y="38"/>
                      <a:pt x="54" y="37"/>
                    </a:cubicBezTo>
                    <a:cubicBezTo>
                      <a:pt x="44" y="26"/>
                      <a:pt x="44" y="26"/>
                      <a:pt x="44" y="26"/>
                    </a:cubicBezTo>
                    <a:cubicBezTo>
                      <a:pt x="26" y="44"/>
                      <a:pt x="26" y="44"/>
                      <a:pt x="26" y="44"/>
                    </a:cubicBezTo>
                    <a:cubicBezTo>
                      <a:pt x="37" y="55"/>
                      <a:pt x="37" y="55"/>
                      <a:pt x="37" y="55"/>
                    </a:cubicBezTo>
                    <a:cubicBezTo>
                      <a:pt x="38" y="56"/>
                      <a:pt x="38" y="58"/>
                      <a:pt x="37" y="60"/>
                    </a:cubicBezTo>
                    <a:cubicBezTo>
                      <a:pt x="33" y="67"/>
                      <a:pt x="30" y="74"/>
                      <a:pt x="29" y="81"/>
                    </a:cubicBezTo>
                    <a:cubicBezTo>
                      <a:pt x="28" y="83"/>
                      <a:pt x="26" y="84"/>
                      <a:pt x="24" y="84"/>
                    </a:cubicBezTo>
                    <a:cubicBezTo>
                      <a:pt x="9" y="84"/>
                      <a:pt x="9" y="84"/>
                      <a:pt x="9" y="84"/>
                    </a:cubicBezTo>
                    <a:cubicBezTo>
                      <a:pt x="9" y="109"/>
                      <a:pt x="9" y="109"/>
                      <a:pt x="9" y="109"/>
                    </a:cubicBezTo>
                    <a:cubicBezTo>
                      <a:pt x="24" y="109"/>
                      <a:pt x="24" y="109"/>
                      <a:pt x="24" y="109"/>
                    </a:cubicBezTo>
                    <a:cubicBezTo>
                      <a:pt x="26" y="109"/>
                      <a:pt x="28" y="111"/>
                      <a:pt x="29" y="113"/>
                    </a:cubicBezTo>
                    <a:cubicBezTo>
                      <a:pt x="30" y="120"/>
                      <a:pt x="33" y="127"/>
                      <a:pt x="37" y="134"/>
                    </a:cubicBezTo>
                    <a:cubicBezTo>
                      <a:pt x="38" y="135"/>
                      <a:pt x="38" y="138"/>
                      <a:pt x="37" y="139"/>
                    </a:cubicBezTo>
                    <a:cubicBezTo>
                      <a:pt x="26" y="150"/>
                      <a:pt x="26" y="150"/>
                      <a:pt x="26" y="150"/>
                    </a:cubicBezTo>
                    <a:cubicBezTo>
                      <a:pt x="44" y="168"/>
                      <a:pt x="44" y="168"/>
                      <a:pt x="44" y="168"/>
                    </a:cubicBezTo>
                    <a:cubicBezTo>
                      <a:pt x="54" y="157"/>
                      <a:pt x="54" y="157"/>
                      <a:pt x="54" y="157"/>
                    </a:cubicBezTo>
                    <a:cubicBezTo>
                      <a:pt x="56" y="155"/>
                      <a:pt x="58" y="155"/>
                      <a:pt x="60" y="156"/>
                    </a:cubicBezTo>
                    <a:cubicBezTo>
                      <a:pt x="66" y="160"/>
                      <a:pt x="73" y="163"/>
                      <a:pt x="81" y="165"/>
                    </a:cubicBezTo>
                    <a:cubicBezTo>
                      <a:pt x="83" y="165"/>
                      <a:pt x="84" y="167"/>
                      <a:pt x="84" y="169"/>
                    </a:cubicBezTo>
                    <a:cubicBezTo>
                      <a:pt x="84" y="185"/>
                      <a:pt x="84" y="185"/>
                      <a:pt x="84" y="185"/>
                    </a:cubicBezTo>
                    <a:moveTo>
                      <a:pt x="97" y="131"/>
                    </a:moveTo>
                    <a:cubicBezTo>
                      <a:pt x="78" y="131"/>
                      <a:pt x="63" y="116"/>
                      <a:pt x="63" y="97"/>
                    </a:cubicBezTo>
                    <a:cubicBezTo>
                      <a:pt x="63" y="78"/>
                      <a:pt x="78" y="63"/>
                      <a:pt x="97" y="63"/>
                    </a:cubicBezTo>
                    <a:cubicBezTo>
                      <a:pt x="115" y="63"/>
                      <a:pt x="131" y="78"/>
                      <a:pt x="131" y="97"/>
                    </a:cubicBezTo>
                    <a:cubicBezTo>
                      <a:pt x="131" y="116"/>
                      <a:pt x="115" y="131"/>
                      <a:pt x="97" y="131"/>
                    </a:cubicBezTo>
                    <a:moveTo>
                      <a:pt x="97" y="72"/>
                    </a:moveTo>
                    <a:cubicBezTo>
                      <a:pt x="83" y="72"/>
                      <a:pt x="72" y="83"/>
                      <a:pt x="72" y="97"/>
                    </a:cubicBezTo>
                    <a:cubicBezTo>
                      <a:pt x="72" y="111"/>
                      <a:pt x="83" y="122"/>
                      <a:pt x="97" y="122"/>
                    </a:cubicBezTo>
                    <a:cubicBezTo>
                      <a:pt x="110" y="122"/>
                      <a:pt x="122" y="111"/>
                      <a:pt x="122" y="97"/>
                    </a:cubicBezTo>
                    <a:cubicBezTo>
                      <a:pt x="122" y="83"/>
                      <a:pt x="110" y="72"/>
                      <a:pt x="97" y="72"/>
                    </a:cubicBezTo>
                  </a:path>
                </a:pathLst>
              </a:custGeom>
              <a:solidFill>
                <a:srgbClr val="4D4D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solidFill>
                    <a:schemeClr val="tx2"/>
                  </a:solidFill>
                  <a:latin typeface="Gotham Rounded Book" pitchFamily="50" charset="0"/>
                </a:endParaRPr>
              </a:p>
            </p:txBody>
          </p:sp>
          <p:sp>
            <p:nvSpPr>
              <p:cNvPr id="1542" name="Freeform 83"/>
              <p:cNvSpPr>
                <a:spLocks noEditPoints="1"/>
              </p:cNvSpPr>
              <p:nvPr/>
            </p:nvSpPr>
            <p:spPr bwMode="auto">
              <a:xfrm>
                <a:off x="7867369" y="3257536"/>
                <a:ext cx="186223" cy="186223"/>
              </a:xfrm>
              <a:custGeom>
                <a:avLst/>
                <a:gdLst>
                  <a:gd name="T0" fmla="*/ 42 w 125"/>
                  <a:gd name="T1" fmla="*/ 77 h 125"/>
                  <a:gd name="T2" fmla="*/ 48 w 125"/>
                  <a:gd name="T3" fmla="*/ 42 h 125"/>
                  <a:gd name="T4" fmla="*/ 62 w 125"/>
                  <a:gd name="T5" fmla="*/ 37 h 125"/>
                  <a:gd name="T6" fmla="*/ 82 w 125"/>
                  <a:gd name="T7" fmla="*/ 48 h 125"/>
                  <a:gd name="T8" fmla="*/ 77 w 125"/>
                  <a:gd name="T9" fmla="*/ 82 h 125"/>
                  <a:gd name="T10" fmla="*/ 63 w 125"/>
                  <a:gd name="T11" fmla="*/ 87 h 125"/>
                  <a:gd name="T12" fmla="*/ 42 w 125"/>
                  <a:gd name="T13" fmla="*/ 77 h 125"/>
                  <a:gd name="T14" fmla="*/ 42 w 125"/>
                  <a:gd name="T15" fmla="*/ 77 h 125"/>
                  <a:gd name="T16" fmla="*/ 64 w 125"/>
                  <a:gd name="T17" fmla="*/ 0 h 125"/>
                  <a:gd name="T18" fmla="*/ 62 w 125"/>
                  <a:gd name="T19" fmla="*/ 10 h 125"/>
                  <a:gd name="T20" fmla="*/ 59 w 125"/>
                  <a:gd name="T21" fmla="*/ 13 h 125"/>
                  <a:gd name="T22" fmla="*/ 43 w 125"/>
                  <a:gd name="T23" fmla="*/ 17 h 125"/>
                  <a:gd name="T24" fmla="*/ 42 w 125"/>
                  <a:gd name="T25" fmla="*/ 18 h 125"/>
                  <a:gd name="T26" fmla="*/ 39 w 125"/>
                  <a:gd name="T27" fmla="*/ 16 h 125"/>
                  <a:gd name="T28" fmla="*/ 33 w 125"/>
                  <a:gd name="T29" fmla="*/ 8 h 125"/>
                  <a:gd name="T30" fmla="*/ 19 w 125"/>
                  <a:gd name="T31" fmla="*/ 17 h 125"/>
                  <a:gd name="T32" fmla="*/ 25 w 125"/>
                  <a:gd name="T33" fmla="*/ 26 h 125"/>
                  <a:gd name="T34" fmla="*/ 25 w 125"/>
                  <a:gd name="T35" fmla="*/ 31 h 125"/>
                  <a:gd name="T36" fmla="*/ 17 w 125"/>
                  <a:gd name="T37" fmla="*/ 44 h 125"/>
                  <a:gd name="T38" fmla="*/ 13 w 125"/>
                  <a:gd name="T39" fmla="*/ 46 h 125"/>
                  <a:gd name="T40" fmla="*/ 13 w 125"/>
                  <a:gd name="T41" fmla="*/ 46 h 125"/>
                  <a:gd name="T42" fmla="*/ 3 w 125"/>
                  <a:gd name="T43" fmla="*/ 45 h 125"/>
                  <a:gd name="T44" fmla="*/ 0 w 125"/>
                  <a:gd name="T45" fmla="*/ 61 h 125"/>
                  <a:gd name="T46" fmla="*/ 10 w 125"/>
                  <a:gd name="T47" fmla="*/ 63 h 125"/>
                  <a:gd name="T48" fmla="*/ 14 w 125"/>
                  <a:gd name="T49" fmla="*/ 66 h 125"/>
                  <a:gd name="T50" fmla="*/ 17 w 125"/>
                  <a:gd name="T51" fmla="*/ 82 h 125"/>
                  <a:gd name="T52" fmla="*/ 16 w 125"/>
                  <a:gd name="T53" fmla="*/ 86 h 125"/>
                  <a:gd name="T54" fmla="*/ 8 w 125"/>
                  <a:gd name="T55" fmla="*/ 92 h 125"/>
                  <a:gd name="T56" fmla="*/ 18 w 125"/>
                  <a:gd name="T57" fmla="*/ 106 h 125"/>
                  <a:gd name="T58" fmla="*/ 26 w 125"/>
                  <a:gd name="T59" fmla="*/ 100 h 125"/>
                  <a:gd name="T60" fmla="*/ 28 w 125"/>
                  <a:gd name="T61" fmla="*/ 99 h 125"/>
                  <a:gd name="T62" fmla="*/ 31 w 125"/>
                  <a:gd name="T63" fmla="*/ 100 h 125"/>
                  <a:gd name="T64" fmla="*/ 44 w 125"/>
                  <a:gd name="T65" fmla="*/ 108 h 125"/>
                  <a:gd name="T66" fmla="*/ 47 w 125"/>
                  <a:gd name="T67" fmla="*/ 112 h 125"/>
                  <a:gd name="T68" fmla="*/ 45 w 125"/>
                  <a:gd name="T69" fmla="*/ 122 h 125"/>
                  <a:gd name="T70" fmla="*/ 61 w 125"/>
                  <a:gd name="T71" fmla="*/ 125 h 125"/>
                  <a:gd name="T72" fmla="*/ 63 w 125"/>
                  <a:gd name="T73" fmla="*/ 115 h 125"/>
                  <a:gd name="T74" fmla="*/ 66 w 125"/>
                  <a:gd name="T75" fmla="*/ 111 h 125"/>
                  <a:gd name="T76" fmla="*/ 82 w 125"/>
                  <a:gd name="T77" fmla="*/ 107 h 125"/>
                  <a:gd name="T78" fmla="*/ 83 w 125"/>
                  <a:gd name="T79" fmla="*/ 107 h 125"/>
                  <a:gd name="T80" fmla="*/ 86 w 125"/>
                  <a:gd name="T81" fmla="*/ 109 h 125"/>
                  <a:gd name="T82" fmla="*/ 92 w 125"/>
                  <a:gd name="T83" fmla="*/ 117 h 125"/>
                  <a:gd name="T84" fmla="*/ 106 w 125"/>
                  <a:gd name="T85" fmla="*/ 107 h 125"/>
                  <a:gd name="T86" fmla="*/ 100 w 125"/>
                  <a:gd name="T87" fmla="*/ 99 h 125"/>
                  <a:gd name="T88" fmla="*/ 100 w 125"/>
                  <a:gd name="T89" fmla="*/ 94 h 125"/>
                  <a:gd name="T90" fmla="*/ 108 w 125"/>
                  <a:gd name="T91" fmla="*/ 81 h 125"/>
                  <a:gd name="T92" fmla="*/ 112 w 125"/>
                  <a:gd name="T93" fmla="*/ 78 h 125"/>
                  <a:gd name="T94" fmla="*/ 112 w 125"/>
                  <a:gd name="T95" fmla="*/ 78 h 125"/>
                  <a:gd name="T96" fmla="*/ 122 w 125"/>
                  <a:gd name="T97" fmla="*/ 80 h 125"/>
                  <a:gd name="T98" fmla="*/ 125 w 125"/>
                  <a:gd name="T99" fmla="*/ 64 h 125"/>
                  <a:gd name="T100" fmla="*/ 115 w 125"/>
                  <a:gd name="T101" fmla="*/ 62 h 125"/>
                  <a:gd name="T102" fmla="*/ 111 w 125"/>
                  <a:gd name="T103" fmla="*/ 58 h 125"/>
                  <a:gd name="T104" fmla="*/ 108 w 125"/>
                  <a:gd name="T105" fmla="*/ 43 h 125"/>
                  <a:gd name="T106" fmla="*/ 109 w 125"/>
                  <a:gd name="T107" fmla="*/ 38 h 125"/>
                  <a:gd name="T108" fmla="*/ 117 w 125"/>
                  <a:gd name="T109" fmla="*/ 32 h 125"/>
                  <a:gd name="T110" fmla="*/ 107 w 125"/>
                  <a:gd name="T111" fmla="*/ 19 h 125"/>
                  <a:gd name="T112" fmla="*/ 99 w 125"/>
                  <a:gd name="T113" fmla="*/ 25 h 125"/>
                  <a:gd name="T114" fmla="*/ 97 w 125"/>
                  <a:gd name="T115" fmla="*/ 26 h 125"/>
                  <a:gd name="T116" fmla="*/ 94 w 125"/>
                  <a:gd name="T117" fmla="*/ 25 h 125"/>
                  <a:gd name="T118" fmla="*/ 81 w 125"/>
                  <a:gd name="T119" fmla="*/ 17 h 125"/>
                  <a:gd name="T120" fmla="*/ 78 w 125"/>
                  <a:gd name="T121" fmla="*/ 13 h 125"/>
                  <a:gd name="T122" fmla="*/ 80 w 125"/>
                  <a:gd name="T123" fmla="*/ 3 h 125"/>
                  <a:gd name="T124" fmla="*/ 64 w 125"/>
                  <a:gd name="T125" fmla="*/ 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5" h="125">
                    <a:moveTo>
                      <a:pt x="42" y="77"/>
                    </a:moveTo>
                    <a:cubicBezTo>
                      <a:pt x="34" y="66"/>
                      <a:pt x="37" y="50"/>
                      <a:pt x="48" y="42"/>
                    </a:cubicBezTo>
                    <a:cubicBezTo>
                      <a:pt x="52" y="39"/>
                      <a:pt x="57" y="37"/>
                      <a:pt x="62" y="37"/>
                    </a:cubicBezTo>
                    <a:cubicBezTo>
                      <a:pt x="70" y="37"/>
                      <a:pt x="78" y="41"/>
                      <a:pt x="82" y="48"/>
                    </a:cubicBezTo>
                    <a:cubicBezTo>
                      <a:pt x="91" y="59"/>
                      <a:pt x="88" y="74"/>
                      <a:pt x="77" y="82"/>
                    </a:cubicBezTo>
                    <a:cubicBezTo>
                      <a:pt x="73" y="86"/>
                      <a:pt x="68" y="87"/>
                      <a:pt x="63" y="87"/>
                    </a:cubicBezTo>
                    <a:cubicBezTo>
                      <a:pt x="55" y="87"/>
                      <a:pt x="47" y="84"/>
                      <a:pt x="42" y="77"/>
                    </a:cubicBezTo>
                    <a:cubicBezTo>
                      <a:pt x="42" y="77"/>
                      <a:pt x="42" y="77"/>
                      <a:pt x="42" y="77"/>
                    </a:cubicBezTo>
                    <a:moveTo>
                      <a:pt x="64" y="0"/>
                    </a:moveTo>
                    <a:cubicBezTo>
                      <a:pt x="62" y="10"/>
                      <a:pt x="62" y="10"/>
                      <a:pt x="62" y="10"/>
                    </a:cubicBezTo>
                    <a:cubicBezTo>
                      <a:pt x="62" y="12"/>
                      <a:pt x="60" y="13"/>
                      <a:pt x="59" y="13"/>
                    </a:cubicBezTo>
                    <a:cubicBezTo>
                      <a:pt x="53" y="14"/>
                      <a:pt x="48" y="15"/>
                      <a:pt x="43" y="17"/>
                    </a:cubicBezTo>
                    <a:cubicBezTo>
                      <a:pt x="43" y="17"/>
                      <a:pt x="42" y="18"/>
                      <a:pt x="42" y="18"/>
                    </a:cubicBezTo>
                    <a:cubicBezTo>
                      <a:pt x="41" y="18"/>
                      <a:pt x="39" y="17"/>
                      <a:pt x="39" y="16"/>
                    </a:cubicBezTo>
                    <a:cubicBezTo>
                      <a:pt x="33" y="8"/>
                      <a:pt x="33" y="8"/>
                      <a:pt x="33" y="8"/>
                    </a:cubicBezTo>
                    <a:cubicBezTo>
                      <a:pt x="19" y="17"/>
                      <a:pt x="19" y="17"/>
                      <a:pt x="19" y="17"/>
                    </a:cubicBezTo>
                    <a:cubicBezTo>
                      <a:pt x="25" y="26"/>
                      <a:pt x="25" y="26"/>
                      <a:pt x="25" y="26"/>
                    </a:cubicBezTo>
                    <a:cubicBezTo>
                      <a:pt x="26" y="27"/>
                      <a:pt x="26" y="29"/>
                      <a:pt x="25" y="31"/>
                    </a:cubicBezTo>
                    <a:cubicBezTo>
                      <a:pt x="22" y="35"/>
                      <a:pt x="19" y="39"/>
                      <a:pt x="17" y="44"/>
                    </a:cubicBezTo>
                    <a:cubicBezTo>
                      <a:pt x="16" y="45"/>
                      <a:pt x="15" y="46"/>
                      <a:pt x="13" y="46"/>
                    </a:cubicBezTo>
                    <a:cubicBezTo>
                      <a:pt x="13" y="46"/>
                      <a:pt x="13" y="46"/>
                      <a:pt x="13" y="46"/>
                    </a:cubicBezTo>
                    <a:cubicBezTo>
                      <a:pt x="3" y="45"/>
                      <a:pt x="3" y="45"/>
                      <a:pt x="3" y="45"/>
                    </a:cubicBezTo>
                    <a:cubicBezTo>
                      <a:pt x="0" y="61"/>
                      <a:pt x="0" y="61"/>
                      <a:pt x="0" y="61"/>
                    </a:cubicBezTo>
                    <a:cubicBezTo>
                      <a:pt x="10" y="63"/>
                      <a:pt x="10" y="63"/>
                      <a:pt x="10" y="63"/>
                    </a:cubicBezTo>
                    <a:cubicBezTo>
                      <a:pt x="12" y="63"/>
                      <a:pt x="13" y="64"/>
                      <a:pt x="14" y="66"/>
                    </a:cubicBezTo>
                    <a:cubicBezTo>
                      <a:pt x="14" y="72"/>
                      <a:pt x="15" y="77"/>
                      <a:pt x="17" y="82"/>
                    </a:cubicBezTo>
                    <a:cubicBezTo>
                      <a:pt x="18" y="83"/>
                      <a:pt x="18" y="85"/>
                      <a:pt x="16" y="86"/>
                    </a:cubicBezTo>
                    <a:cubicBezTo>
                      <a:pt x="8" y="92"/>
                      <a:pt x="8" y="92"/>
                      <a:pt x="8" y="92"/>
                    </a:cubicBezTo>
                    <a:cubicBezTo>
                      <a:pt x="18" y="106"/>
                      <a:pt x="18" y="106"/>
                      <a:pt x="18" y="106"/>
                    </a:cubicBezTo>
                    <a:cubicBezTo>
                      <a:pt x="26" y="100"/>
                      <a:pt x="26" y="100"/>
                      <a:pt x="26" y="100"/>
                    </a:cubicBezTo>
                    <a:cubicBezTo>
                      <a:pt x="27" y="99"/>
                      <a:pt x="27" y="99"/>
                      <a:pt x="28" y="99"/>
                    </a:cubicBezTo>
                    <a:cubicBezTo>
                      <a:pt x="29" y="99"/>
                      <a:pt x="30" y="99"/>
                      <a:pt x="31" y="100"/>
                    </a:cubicBezTo>
                    <a:cubicBezTo>
                      <a:pt x="35" y="103"/>
                      <a:pt x="39" y="106"/>
                      <a:pt x="44" y="108"/>
                    </a:cubicBezTo>
                    <a:cubicBezTo>
                      <a:pt x="46" y="109"/>
                      <a:pt x="47" y="110"/>
                      <a:pt x="47" y="112"/>
                    </a:cubicBezTo>
                    <a:cubicBezTo>
                      <a:pt x="45" y="122"/>
                      <a:pt x="45" y="122"/>
                      <a:pt x="45" y="122"/>
                    </a:cubicBezTo>
                    <a:cubicBezTo>
                      <a:pt x="61" y="125"/>
                      <a:pt x="61" y="125"/>
                      <a:pt x="61" y="125"/>
                    </a:cubicBezTo>
                    <a:cubicBezTo>
                      <a:pt x="63" y="115"/>
                      <a:pt x="63" y="115"/>
                      <a:pt x="63" y="115"/>
                    </a:cubicBezTo>
                    <a:cubicBezTo>
                      <a:pt x="63" y="113"/>
                      <a:pt x="65" y="111"/>
                      <a:pt x="66" y="111"/>
                    </a:cubicBezTo>
                    <a:cubicBezTo>
                      <a:pt x="72" y="111"/>
                      <a:pt x="77" y="110"/>
                      <a:pt x="82" y="107"/>
                    </a:cubicBezTo>
                    <a:cubicBezTo>
                      <a:pt x="82" y="107"/>
                      <a:pt x="83" y="107"/>
                      <a:pt x="83" y="107"/>
                    </a:cubicBezTo>
                    <a:cubicBezTo>
                      <a:pt x="84" y="107"/>
                      <a:pt x="86" y="108"/>
                      <a:pt x="86" y="109"/>
                    </a:cubicBezTo>
                    <a:cubicBezTo>
                      <a:pt x="92" y="117"/>
                      <a:pt x="92" y="117"/>
                      <a:pt x="92" y="117"/>
                    </a:cubicBezTo>
                    <a:cubicBezTo>
                      <a:pt x="106" y="107"/>
                      <a:pt x="106" y="107"/>
                      <a:pt x="106" y="107"/>
                    </a:cubicBezTo>
                    <a:cubicBezTo>
                      <a:pt x="100" y="99"/>
                      <a:pt x="100" y="99"/>
                      <a:pt x="100" y="99"/>
                    </a:cubicBezTo>
                    <a:cubicBezTo>
                      <a:pt x="99" y="98"/>
                      <a:pt x="99" y="96"/>
                      <a:pt x="100" y="94"/>
                    </a:cubicBezTo>
                    <a:cubicBezTo>
                      <a:pt x="103" y="90"/>
                      <a:pt x="106" y="86"/>
                      <a:pt x="108" y="81"/>
                    </a:cubicBezTo>
                    <a:cubicBezTo>
                      <a:pt x="109" y="79"/>
                      <a:pt x="110" y="78"/>
                      <a:pt x="112" y="78"/>
                    </a:cubicBezTo>
                    <a:cubicBezTo>
                      <a:pt x="112" y="78"/>
                      <a:pt x="112" y="78"/>
                      <a:pt x="112" y="78"/>
                    </a:cubicBezTo>
                    <a:cubicBezTo>
                      <a:pt x="122" y="80"/>
                      <a:pt x="122" y="80"/>
                      <a:pt x="122" y="80"/>
                    </a:cubicBezTo>
                    <a:cubicBezTo>
                      <a:pt x="125" y="64"/>
                      <a:pt x="125" y="64"/>
                      <a:pt x="125" y="64"/>
                    </a:cubicBezTo>
                    <a:cubicBezTo>
                      <a:pt x="115" y="62"/>
                      <a:pt x="115" y="62"/>
                      <a:pt x="115" y="62"/>
                    </a:cubicBezTo>
                    <a:cubicBezTo>
                      <a:pt x="113" y="62"/>
                      <a:pt x="111" y="60"/>
                      <a:pt x="111" y="58"/>
                    </a:cubicBezTo>
                    <a:cubicBezTo>
                      <a:pt x="111" y="53"/>
                      <a:pt x="110" y="48"/>
                      <a:pt x="108" y="43"/>
                    </a:cubicBezTo>
                    <a:cubicBezTo>
                      <a:pt x="107" y="41"/>
                      <a:pt x="107" y="40"/>
                      <a:pt x="109" y="38"/>
                    </a:cubicBezTo>
                    <a:cubicBezTo>
                      <a:pt x="117" y="32"/>
                      <a:pt x="117" y="32"/>
                      <a:pt x="117" y="32"/>
                    </a:cubicBezTo>
                    <a:cubicBezTo>
                      <a:pt x="107" y="19"/>
                      <a:pt x="107" y="19"/>
                      <a:pt x="107" y="19"/>
                    </a:cubicBezTo>
                    <a:cubicBezTo>
                      <a:pt x="99" y="25"/>
                      <a:pt x="99" y="25"/>
                      <a:pt x="99" y="25"/>
                    </a:cubicBezTo>
                    <a:cubicBezTo>
                      <a:pt x="98" y="26"/>
                      <a:pt x="98" y="26"/>
                      <a:pt x="97" y="26"/>
                    </a:cubicBezTo>
                    <a:cubicBezTo>
                      <a:pt x="96" y="26"/>
                      <a:pt x="95" y="26"/>
                      <a:pt x="94" y="25"/>
                    </a:cubicBezTo>
                    <a:cubicBezTo>
                      <a:pt x="90" y="22"/>
                      <a:pt x="86" y="19"/>
                      <a:pt x="81" y="17"/>
                    </a:cubicBezTo>
                    <a:cubicBezTo>
                      <a:pt x="79" y="16"/>
                      <a:pt x="78" y="14"/>
                      <a:pt x="78" y="13"/>
                    </a:cubicBezTo>
                    <a:cubicBezTo>
                      <a:pt x="80" y="3"/>
                      <a:pt x="80" y="3"/>
                      <a:pt x="80" y="3"/>
                    </a:cubicBezTo>
                    <a:cubicBezTo>
                      <a:pt x="64" y="0"/>
                      <a:pt x="64" y="0"/>
                      <a:pt x="64" y="0"/>
                    </a:cubicBezTo>
                  </a:path>
                </a:pathLst>
              </a:custGeom>
              <a:solidFill>
                <a:srgbClr val="D0E4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solidFill>
                    <a:schemeClr val="tx2"/>
                  </a:solidFill>
                  <a:latin typeface="Gotham Rounded Book" pitchFamily="50" charset="0"/>
                </a:endParaRPr>
              </a:p>
            </p:txBody>
          </p:sp>
          <p:sp>
            <p:nvSpPr>
              <p:cNvPr id="1543" name="Freeform 84"/>
              <p:cNvSpPr>
                <a:spLocks noEditPoints="1"/>
              </p:cNvSpPr>
              <p:nvPr/>
            </p:nvSpPr>
            <p:spPr bwMode="auto">
              <a:xfrm>
                <a:off x="7855730" y="3245897"/>
                <a:ext cx="209500" cy="209500"/>
              </a:xfrm>
              <a:custGeom>
                <a:avLst/>
                <a:gdLst>
                  <a:gd name="T0" fmla="*/ 60 w 141"/>
                  <a:gd name="T1" fmla="*/ 57 h 141"/>
                  <a:gd name="T2" fmla="*/ 81 w 141"/>
                  <a:gd name="T3" fmla="*/ 84 h 141"/>
                  <a:gd name="T4" fmla="*/ 56 w 141"/>
                  <a:gd name="T5" fmla="*/ 50 h 141"/>
                  <a:gd name="T6" fmla="*/ 71 w 141"/>
                  <a:gd name="T7" fmla="*/ 95 h 141"/>
                  <a:gd name="T8" fmla="*/ 70 w 141"/>
                  <a:gd name="T9" fmla="*/ 45 h 141"/>
                  <a:gd name="T10" fmla="*/ 67 w 141"/>
                  <a:gd name="T11" fmla="*/ 21 h 141"/>
                  <a:gd name="T12" fmla="*/ 88 w 141"/>
                  <a:gd name="T13" fmla="*/ 11 h 141"/>
                  <a:gd name="T14" fmla="*/ 102 w 141"/>
                  <a:gd name="T15" fmla="*/ 33 h 141"/>
                  <a:gd name="T16" fmla="*/ 115 w 141"/>
                  <a:gd name="T17" fmla="*/ 27 h 141"/>
                  <a:gd name="T18" fmla="*/ 116 w 141"/>
                  <a:gd name="T19" fmla="*/ 51 h 141"/>
                  <a:gd name="T20" fmla="*/ 133 w 141"/>
                  <a:gd name="T21" fmla="*/ 72 h 141"/>
                  <a:gd name="T22" fmla="*/ 120 w 141"/>
                  <a:gd name="T23" fmla="*/ 86 h 141"/>
                  <a:gd name="T24" fmla="*/ 108 w 141"/>
                  <a:gd name="T25" fmla="*/ 107 h 141"/>
                  <a:gd name="T26" fmla="*/ 94 w 141"/>
                  <a:gd name="T27" fmla="*/ 117 h 141"/>
                  <a:gd name="T28" fmla="*/ 74 w 141"/>
                  <a:gd name="T29" fmla="*/ 119 h 141"/>
                  <a:gd name="T30" fmla="*/ 53 w 141"/>
                  <a:gd name="T31" fmla="*/ 130 h 141"/>
                  <a:gd name="T32" fmla="*/ 39 w 141"/>
                  <a:gd name="T33" fmla="*/ 108 h 141"/>
                  <a:gd name="T34" fmla="*/ 26 w 141"/>
                  <a:gd name="T35" fmla="*/ 114 h 141"/>
                  <a:gd name="T36" fmla="*/ 25 w 141"/>
                  <a:gd name="T37" fmla="*/ 90 h 141"/>
                  <a:gd name="T38" fmla="*/ 8 w 141"/>
                  <a:gd name="T39" fmla="*/ 69 h 141"/>
                  <a:gd name="T40" fmla="*/ 21 w 141"/>
                  <a:gd name="T41" fmla="*/ 54 h 141"/>
                  <a:gd name="T42" fmla="*/ 33 w 141"/>
                  <a:gd name="T43" fmla="*/ 34 h 141"/>
                  <a:gd name="T44" fmla="*/ 47 w 141"/>
                  <a:gd name="T45" fmla="*/ 24 h 141"/>
                  <a:gd name="T46" fmla="*/ 64 w 141"/>
                  <a:gd name="T47" fmla="*/ 3 h 141"/>
                  <a:gd name="T48" fmla="*/ 44 w 141"/>
                  <a:gd name="T49" fmla="*/ 8 h 141"/>
                  <a:gd name="T50" fmla="*/ 19 w 141"/>
                  <a:gd name="T51" fmla="*/ 21 h 141"/>
                  <a:gd name="T52" fmla="*/ 25 w 141"/>
                  <a:gd name="T53" fmla="*/ 36 h 141"/>
                  <a:gd name="T54" fmla="*/ 7 w 141"/>
                  <a:gd name="T55" fmla="*/ 45 h 141"/>
                  <a:gd name="T56" fmla="*/ 1 w 141"/>
                  <a:gd name="T57" fmla="*/ 75 h 141"/>
                  <a:gd name="T58" fmla="*/ 17 w 141"/>
                  <a:gd name="T59" fmla="*/ 90 h 141"/>
                  <a:gd name="T60" fmla="*/ 7 w 141"/>
                  <a:gd name="T61" fmla="*/ 102 h 141"/>
                  <a:gd name="T62" fmla="*/ 27 w 141"/>
                  <a:gd name="T63" fmla="*/ 122 h 141"/>
                  <a:gd name="T64" fmla="*/ 45 w 141"/>
                  <a:gd name="T65" fmla="*/ 133 h 141"/>
                  <a:gd name="T66" fmla="*/ 72 w 141"/>
                  <a:gd name="T67" fmla="*/ 141 h 141"/>
                  <a:gd name="T68" fmla="*/ 78 w 141"/>
                  <a:gd name="T69" fmla="*/ 127 h 141"/>
                  <a:gd name="T70" fmla="*/ 99 w 141"/>
                  <a:gd name="T71" fmla="*/ 134 h 141"/>
                  <a:gd name="T72" fmla="*/ 121 w 141"/>
                  <a:gd name="T73" fmla="*/ 119 h 141"/>
                  <a:gd name="T74" fmla="*/ 122 w 141"/>
                  <a:gd name="T75" fmla="*/ 94 h 141"/>
                  <a:gd name="T76" fmla="*/ 137 w 141"/>
                  <a:gd name="T77" fmla="*/ 93 h 141"/>
                  <a:gd name="T78" fmla="*/ 138 w 141"/>
                  <a:gd name="T79" fmla="*/ 64 h 141"/>
                  <a:gd name="T80" fmla="*/ 133 w 141"/>
                  <a:gd name="T81" fmla="*/ 44 h 141"/>
                  <a:gd name="T82" fmla="*/ 116 w 141"/>
                  <a:gd name="T83" fmla="*/ 18 h 141"/>
                  <a:gd name="T84" fmla="*/ 95 w 141"/>
                  <a:gd name="T85" fmla="*/ 19 h 141"/>
                  <a:gd name="T86" fmla="*/ 93 w 141"/>
                  <a:gd name="T87" fmla="*/ 3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41" h="141">
                    <a:moveTo>
                      <a:pt x="70" y="87"/>
                    </a:moveTo>
                    <a:cubicBezTo>
                      <a:pt x="65" y="87"/>
                      <a:pt x="60" y="85"/>
                      <a:pt x="57" y="80"/>
                    </a:cubicBezTo>
                    <a:cubicBezTo>
                      <a:pt x="51" y="73"/>
                      <a:pt x="53" y="62"/>
                      <a:pt x="60" y="57"/>
                    </a:cubicBezTo>
                    <a:cubicBezTo>
                      <a:pt x="63" y="54"/>
                      <a:pt x="67" y="53"/>
                      <a:pt x="70" y="53"/>
                    </a:cubicBezTo>
                    <a:cubicBezTo>
                      <a:pt x="76" y="53"/>
                      <a:pt x="81" y="56"/>
                      <a:pt x="84" y="60"/>
                    </a:cubicBezTo>
                    <a:cubicBezTo>
                      <a:pt x="90" y="68"/>
                      <a:pt x="88" y="79"/>
                      <a:pt x="81" y="84"/>
                    </a:cubicBezTo>
                    <a:cubicBezTo>
                      <a:pt x="78" y="86"/>
                      <a:pt x="74" y="87"/>
                      <a:pt x="70" y="87"/>
                    </a:cubicBezTo>
                    <a:moveTo>
                      <a:pt x="70" y="45"/>
                    </a:moveTo>
                    <a:cubicBezTo>
                      <a:pt x="65" y="45"/>
                      <a:pt x="60" y="47"/>
                      <a:pt x="56" y="50"/>
                    </a:cubicBezTo>
                    <a:cubicBezTo>
                      <a:pt x="45" y="58"/>
                      <a:pt x="42" y="74"/>
                      <a:pt x="50" y="85"/>
                    </a:cubicBezTo>
                    <a:cubicBezTo>
                      <a:pt x="50" y="85"/>
                      <a:pt x="50" y="85"/>
                      <a:pt x="50" y="85"/>
                    </a:cubicBezTo>
                    <a:cubicBezTo>
                      <a:pt x="55" y="92"/>
                      <a:pt x="63" y="95"/>
                      <a:pt x="71" y="95"/>
                    </a:cubicBezTo>
                    <a:cubicBezTo>
                      <a:pt x="76" y="95"/>
                      <a:pt x="81" y="94"/>
                      <a:pt x="85" y="90"/>
                    </a:cubicBezTo>
                    <a:cubicBezTo>
                      <a:pt x="96" y="82"/>
                      <a:pt x="99" y="67"/>
                      <a:pt x="90" y="56"/>
                    </a:cubicBezTo>
                    <a:cubicBezTo>
                      <a:pt x="86" y="49"/>
                      <a:pt x="78" y="45"/>
                      <a:pt x="70" y="45"/>
                    </a:cubicBezTo>
                    <a:moveTo>
                      <a:pt x="50" y="26"/>
                    </a:moveTo>
                    <a:cubicBezTo>
                      <a:pt x="50" y="26"/>
                      <a:pt x="51" y="25"/>
                      <a:pt x="51" y="25"/>
                    </a:cubicBezTo>
                    <a:cubicBezTo>
                      <a:pt x="56" y="23"/>
                      <a:pt x="61" y="22"/>
                      <a:pt x="67" y="21"/>
                    </a:cubicBezTo>
                    <a:cubicBezTo>
                      <a:pt x="68" y="21"/>
                      <a:pt x="70" y="20"/>
                      <a:pt x="70" y="18"/>
                    </a:cubicBezTo>
                    <a:cubicBezTo>
                      <a:pt x="72" y="8"/>
                      <a:pt x="72" y="8"/>
                      <a:pt x="72" y="8"/>
                    </a:cubicBezTo>
                    <a:cubicBezTo>
                      <a:pt x="88" y="11"/>
                      <a:pt x="88" y="11"/>
                      <a:pt x="88" y="11"/>
                    </a:cubicBezTo>
                    <a:cubicBezTo>
                      <a:pt x="86" y="21"/>
                      <a:pt x="86" y="21"/>
                      <a:pt x="86" y="21"/>
                    </a:cubicBezTo>
                    <a:cubicBezTo>
                      <a:pt x="86" y="22"/>
                      <a:pt x="87" y="24"/>
                      <a:pt x="89" y="25"/>
                    </a:cubicBezTo>
                    <a:cubicBezTo>
                      <a:pt x="94" y="27"/>
                      <a:pt x="98" y="30"/>
                      <a:pt x="102" y="33"/>
                    </a:cubicBezTo>
                    <a:cubicBezTo>
                      <a:pt x="103" y="34"/>
                      <a:pt x="104" y="34"/>
                      <a:pt x="105" y="34"/>
                    </a:cubicBezTo>
                    <a:cubicBezTo>
                      <a:pt x="106" y="34"/>
                      <a:pt x="106" y="34"/>
                      <a:pt x="107" y="33"/>
                    </a:cubicBezTo>
                    <a:cubicBezTo>
                      <a:pt x="115" y="27"/>
                      <a:pt x="115" y="27"/>
                      <a:pt x="115" y="27"/>
                    </a:cubicBezTo>
                    <a:cubicBezTo>
                      <a:pt x="125" y="40"/>
                      <a:pt x="125" y="40"/>
                      <a:pt x="125" y="40"/>
                    </a:cubicBezTo>
                    <a:cubicBezTo>
                      <a:pt x="117" y="46"/>
                      <a:pt x="117" y="46"/>
                      <a:pt x="117" y="46"/>
                    </a:cubicBezTo>
                    <a:cubicBezTo>
                      <a:pt x="115" y="48"/>
                      <a:pt x="115" y="49"/>
                      <a:pt x="116" y="51"/>
                    </a:cubicBezTo>
                    <a:cubicBezTo>
                      <a:pt x="118" y="56"/>
                      <a:pt x="119" y="61"/>
                      <a:pt x="119" y="66"/>
                    </a:cubicBezTo>
                    <a:cubicBezTo>
                      <a:pt x="119" y="68"/>
                      <a:pt x="121" y="70"/>
                      <a:pt x="123" y="70"/>
                    </a:cubicBezTo>
                    <a:cubicBezTo>
                      <a:pt x="133" y="72"/>
                      <a:pt x="133" y="72"/>
                      <a:pt x="133" y="72"/>
                    </a:cubicBezTo>
                    <a:cubicBezTo>
                      <a:pt x="130" y="88"/>
                      <a:pt x="130" y="88"/>
                      <a:pt x="130" y="88"/>
                    </a:cubicBezTo>
                    <a:cubicBezTo>
                      <a:pt x="120" y="86"/>
                      <a:pt x="120" y="86"/>
                      <a:pt x="120" y="86"/>
                    </a:cubicBezTo>
                    <a:cubicBezTo>
                      <a:pt x="120" y="86"/>
                      <a:pt x="120" y="86"/>
                      <a:pt x="120" y="86"/>
                    </a:cubicBezTo>
                    <a:cubicBezTo>
                      <a:pt x="118" y="86"/>
                      <a:pt x="117" y="87"/>
                      <a:pt x="116" y="89"/>
                    </a:cubicBezTo>
                    <a:cubicBezTo>
                      <a:pt x="114" y="94"/>
                      <a:pt x="111" y="98"/>
                      <a:pt x="108" y="102"/>
                    </a:cubicBezTo>
                    <a:cubicBezTo>
                      <a:pt x="107" y="104"/>
                      <a:pt x="107" y="106"/>
                      <a:pt x="108" y="107"/>
                    </a:cubicBezTo>
                    <a:cubicBezTo>
                      <a:pt x="114" y="115"/>
                      <a:pt x="114" y="115"/>
                      <a:pt x="114" y="115"/>
                    </a:cubicBezTo>
                    <a:cubicBezTo>
                      <a:pt x="100" y="125"/>
                      <a:pt x="100" y="125"/>
                      <a:pt x="100" y="125"/>
                    </a:cubicBezTo>
                    <a:cubicBezTo>
                      <a:pt x="94" y="117"/>
                      <a:pt x="94" y="117"/>
                      <a:pt x="94" y="117"/>
                    </a:cubicBezTo>
                    <a:cubicBezTo>
                      <a:pt x="94" y="116"/>
                      <a:pt x="92" y="115"/>
                      <a:pt x="91" y="115"/>
                    </a:cubicBezTo>
                    <a:cubicBezTo>
                      <a:pt x="91" y="115"/>
                      <a:pt x="90" y="115"/>
                      <a:pt x="90" y="115"/>
                    </a:cubicBezTo>
                    <a:cubicBezTo>
                      <a:pt x="85" y="118"/>
                      <a:pt x="80" y="119"/>
                      <a:pt x="74" y="119"/>
                    </a:cubicBezTo>
                    <a:cubicBezTo>
                      <a:pt x="73" y="119"/>
                      <a:pt x="71" y="121"/>
                      <a:pt x="71" y="123"/>
                    </a:cubicBezTo>
                    <a:cubicBezTo>
                      <a:pt x="69" y="133"/>
                      <a:pt x="69" y="133"/>
                      <a:pt x="69" y="133"/>
                    </a:cubicBezTo>
                    <a:cubicBezTo>
                      <a:pt x="53" y="130"/>
                      <a:pt x="53" y="130"/>
                      <a:pt x="53" y="130"/>
                    </a:cubicBezTo>
                    <a:cubicBezTo>
                      <a:pt x="55" y="120"/>
                      <a:pt x="55" y="120"/>
                      <a:pt x="55" y="120"/>
                    </a:cubicBezTo>
                    <a:cubicBezTo>
                      <a:pt x="55" y="118"/>
                      <a:pt x="54" y="117"/>
                      <a:pt x="52" y="116"/>
                    </a:cubicBezTo>
                    <a:cubicBezTo>
                      <a:pt x="47" y="114"/>
                      <a:pt x="43" y="111"/>
                      <a:pt x="39" y="108"/>
                    </a:cubicBezTo>
                    <a:cubicBezTo>
                      <a:pt x="38" y="107"/>
                      <a:pt x="37" y="107"/>
                      <a:pt x="36" y="107"/>
                    </a:cubicBezTo>
                    <a:cubicBezTo>
                      <a:pt x="35" y="107"/>
                      <a:pt x="35" y="107"/>
                      <a:pt x="34" y="108"/>
                    </a:cubicBezTo>
                    <a:cubicBezTo>
                      <a:pt x="26" y="114"/>
                      <a:pt x="26" y="114"/>
                      <a:pt x="26" y="114"/>
                    </a:cubicBezTo>
                    <a:cubicBezTo>
                      <a:pt x="16" y="100"/>
                      <a:pt x="16" y="100"/>
                      <a:pt x="16" y="100"/>
                    </a:cubicBezTo>
                    <a:cubicBezTo>
                      <a:pt x="24" y="94"/>
                      <a:pt x="24" y="94"/>
                      <a:pt x="24" y="94"/>
                    </a:cubicBezTo>
                    <a:cubicBezTo>
                      <a:pt x="26" y="93"/>
                      <a:pt x="26" y="91"/>
                      <a:pt x="25" y="90"/>
                    </a:cubicBezTo>
                    <a:cubicBezTo>
                      <a:pt x="23" y="85"/>
                      <a:pt x="22" y="80"/>
                      <a:pt x="22" y="74"/>
                    </a:cubicBezTo>
                    <a:cubicBezTo>
                      <a:pt x="21" y="72"/>
                      <a:pt x="20" y="71"/>
                      <a:pt x="18" y="71"/>
                    </a:cubicBezTo>
                    <a:cubicBezTo>
                      <a:pt x="8" y="69"/>
                      <a:pt x="8" y="69"/>
                      <a:pt x="8" y="69"/>
                    </a:cubicBezTo>
                    <a:cubicBezTo>
                      <a:pt x="11" y="53"/>
                      <a:pt x="11" y="53"/>
                      <a:pt x="11" y="53"/>
                    </a:cubicBezTo>
                    <a:cubicBezTo>
                      <a:pt x="21" y="54"/>
                      <a:pt x="21" y="54"/>
                      <a:pt x="21" y="54"/>
                    </a:cubicBezTo>
                    <a:cubicBezTo>
                      <a:pt x="21" y="54"/>
                      <a:pt x="21" y="54"/>
                      <a:pt x="21" y="54"/>
                    </a:cubicBezTo>
                    <a:cubicBezTo>
                      <a:pt x="23" y="54"/>
                      <a:pt x="24" y="53"/>
                      <a:pt x="25" y="52"/>
                    </a:cubicBezTo>
                    <a:cubicBezTo>
                      <a:pt x="27" y="47"/>
                      <a:pt x="30" y="43"/>
                      <a:pt x="33" y="39"/>
                    </a:cubicBezTo>
                    <a:cubicBezTo>
                      <a:pt x="34" y="37"/>
                      <a:pt x="34" y="35"/>
                      <a:pt x="33" y="34"/>
                    </a:cubicBezTo>
                    <a:cubicBezTo>
                      <a:pt x="27" y="25"/>
                      <a:pt x="27" y="25"/>
                      <a:pt x="27" y="25"/>
                    </a:cubicBezTo>
                    <a:cubicBezTo>
                      <a:pt x="41" y="16"/>
                      <a:pt x="41" y="16"/>
                      <a:pt x="41" y="16"/>
                    </a:cubicBezTo>
                    <a:cubicBezTo>
                      <a:pt x="47" y="24"/>
                      <a:pt x="47" y="24"/>
                      <a:pt x="47" y="24"/>
                    </a:cubicBezTo>
                    <a:cubicBezTo>
                      <a:pt x="47" y="25"/>
                      <a:pt x="49" y="26"/>
                      <a:pt x="50" y="26"/>
                    </a:cubicBezTo>
                    <a:moveTo>
                      <a:pt x="68" y="0"/>
                    </a:moveTo>
                    <a:cubicBezTo>
                      <a:pt x="66" y="0"/>
                      <a:pt x="65" y="1"/>
                      <a:pt x="64" y="3"/>
                    </a:cubicBezTo>
                    <a:cubicBezTo>
                      <a:pt x="63" y="14"/>
                      <a:pt x="63" y="14"/>
                      <a:pt x="63" y="14"/>
                    </a:cubicBezTo>
                    <a:cubicBezTo>
                      <a:pt x="59" y="15"/>
                      <a:pt x="55" y="16"/>
                      <a:pt x="51" y="17"/>
                    </a:cubicBezTo>
                    <a:cubicBezTo>
                      <a:pt x="44" y="8"/>
                      <a:pt x="44" y="8"/>
                      <a:pt x="44" y="8"/>
                    </a:cubicBezTo>
                    <a:cubicBezTo>
                      <a:pt x="44" y="7"/>
                      <a:pt x="43" y="6"/>
                      <a:pt x="41" y="6"/>
                    </a:cubicBezTo>
                    <a:cubicBezTo>
                      <a:pt x="41" y="6"/>
                      <a:pt x="40" y="7"/>
                      <a:pt x="39" y="7"/>
                    </a:cubicBezTo>
                    <a:cubicBezTo>
                      <a:pt x="19" y="21"/>
                      <a:pt x="19" y="21"/>
                      <a:pt x="19" y="21"/>
                    </a:cubicBezTo>
                    <a:cubicBezTo>
                      <a:pt x="19" y="22"/>
                      <a:pt x="18" y="23"/>
                      <a:pt x="18" y="24"/>
                    </a:cubicBezTo>
                    <a:cubicBezTo>
                      <a:pt x="18" y="25"/>
                      <a:pt x="18" y="26"/>
                      <a:pt x="19" y="27"/>
                    </a:cubicBezTo>
                    <a:cubicBezTo>
                      <a:pt x="25" y="36"/>
                      <a:pt x="25" y="36"/>
                      <a:pt x="25" y="36"/>
                    </a:cubicBezTo>
                    <a:cubicBezTo>
                      <a:pt x="23" y="39"/>
                      <a:pt x="21" y="43"/>
                      <a:pt x="19" y="46"/>
                    </a:cubicBezTo>
                    <a:cubicBezTo>
                      <a:pt x="8" y="45"/>
                      <a:pt x="8" y="45"/>
                      <a:pt x="8" y="45"/>
                    </a:cubicBezTo>
                    <a:cubicBezTo>
                      <a:pt x="8" y="45"/>
                      <a:pt x="8" y="45"/>
                      <a:pt x="7" y="45"/>
                    </a:cubicBezTo>
                    <a:cubicBezTo>
                      <a:pt x="5" y="45"/>
                      <a:pt x="4" y="46"/>
                      <a:pt x="3" y="48"/>
                    </a:cubicBezTo>
                    <a:cubicBezTo>
                      <a:pt x="0" y="72"/>
                      <a:pt x="0" y="72"/>
                      <a:pt x="0" y="72"/>
                    </a:cubicBezTo>
                    <a:cubicBezTo>
                      <a:pt x="0" y="73"/>
                      <a:pt x="0" y="74"/>
                      <a:pt x="1" y="75"/>
                    </a:cubicBezTo>
                    <a:cubicBezTo>
                      <a:pt x="1" y="76"/>
                      <a:pt x="2" y="76"/>
                      <a:pt x="3" y="76"/>
                    </a:cubicBezTo>
                    <a:cubicBezTo>
                      <a:pt x="14" y="78"/>
                      <a:pt x="14" y="78"/>
                      <a:pt x="14" y="78"/>
                    </a:cubicBezTo>
                    <a:cubicBezTo>
                      <a:pt x="15" y="82"/>
                      <a:pt x="16" y="86"/>
                      <a:pt x="17" y="90"/>
                    </a:cubicBezTo>
                    <a:cubicBezTo>
                      <a:pt x="8" y="96"/>
                      <a:pt x="8" y="96"/>
                      <a:pt x="8" y="96"/>
                    </a:cubicBezTo>
                    <a:cubicBezTo>
                      <a:pt x="7" y="97"/>
                      <a:pt x="7" y="98"/>
                      <a:pt x="6" y="99"/>
                    </a:cubicBezTo>
                    <a:cubicBezTo>
                      <a:pt x="6" y="100"/>
                      <a:pt x="7" y="101"/>
                      <a:pt x="7" y="102"/>
                    </a:cubicBezTo>
                    <a:cubicBezTo>
                      <a:pt x="22" y="121"/>
                      <a:pt x="22" y="121"/>
                      <a:pt x="22" y="121"/>
                    </a:cubicBezTo>
                    <a:cubicBezTo>
                      <a:pt x="22" y="122"/>
                      <a:pt x="24" y="123"/>
                      <a:pt x="25" y="123"/>
                    </a:cubicBezTo>
                    <a:cubicBezTo>
                      <a:pt x="26" y="123"/>
                      <a:pt x="26" y="123"/>
                      <a:pt x="27" y="122"/>
                    </a:cubicBezTo>
                    <a:cubicBezTo>
                      <a:pt x="36" y="116"/>
                      <a:pt x="36" y="116"/>
                      <a:pt x="36" y="116"/>
                    </a:cubicBezTo>
                    <a:cubicBezTo>
                      <a:pt x="39" y="118"/>
                      <a:pt x="43" y="120"/>
                      <a:pt x="46" y="122"/>
                    </a:cubicBezTo>
                    <a:cubicBezTo>
                      <a:pt x="45" y="133"/>
                      <a:pt x="45" y="133"/>
                      <a:pt x="45" y="133"/>
                    </a:cubicBezTo>
                    <a:cubicBezTo>
                      <a:pt x="45" y="134"/>
                      <a:pt x="45" y="135"/>
                      <a:pt x="45" y="136"/>
                    </a:cubicBezTo>
                    <a:cubicBezTo>
                      <a:pt x="46" y="137"/>
                      <a:pt x="47" y="137"/>
                      <a:pt x="48" y="137"/>
                    </a:cubicBezTo>
                    <a:cubicBezTo>
                      <a:pt x="72" y="141"/>
                      <a:pt x="72" y="141"/>
                      <a:pt x="72" y="141"/>
                    </a:cubicBezTo>
                    <a:cubicBezTo>
                      <a:pt x="72" y="141"/>
                      <a:pt x="72" y="141"/>
                      <a:pt x="73" y="141"/>
                    </a:cubicBezTo>
                    <a:cubicBezTo>
                      <a:pt x="74" y="141"/>
                      <a:pt x="76" y="140"/>
                      <a:pt x="76" y="138"/>
                    </a:cubicBezTo>
                    <a:cubicBezTo>
                      <a:pt x="78" y="127"/>
                      <a:pt x="78" y="127"/>
                      <a:pt x="78" y="127"/>
                    </a:cubicBezTo>
                    <a:cubicBezTo>
                      <a:pt x="82" y="126"/>
                      <a:pt x="86" y="125"/>
                      <a:pt x="90" y="124"/>
                    </a:cubicBezTo>
                    <a:cubicBezTo>
                      <a:pt x="96" y="133"/>
                      <a:pt x="96" y="133"/>
                      <a:pt x="96" y="133"/>
                    </a:cubicBezTo>
                    <a:cubicBezTo>
                      <a:pt x="97" y="134"/>
                      <a:pt x="98" y="134"/>
                      <a:pt x="99" y="134"/>
                    </a:cubicBezTo>
                    <a:cubicBezTo>
                      <a:pt x="99" y="134"/>
                      <a:pt x="99" y="134"/>
                      <a:pt x="100" y="134"/>
                    </a:cubicBezTo>
                    <a:cubicBezTo>
                      <a:pt x="100" y="134"/>
                      <a:pt x="101" y="134"/>
                      <a:pt x="102" y="134"/>
                    </a:cubicBezTo>
                    <a:cubicBezTo>
                      <a:pt x="121" y="119"/>
                      <a:pt x="121" y="119"/>
                      <a:pt x="121" y="119"/>
                    </a:cubicBezTo>
                    <a:cubicBezTo>
                      <a:pt x="123" y="118"/>
                      <a:pt x="124" y="116"/>
                      <a:pt x="122" y="114"/>
                    </a:cubicBezTo>
                    <a:cubicBezTo>
                      <a:pt x="116" y="105"/>
                      <a:pt x="116" y="105"/>
                      <a:pt x="116" y="105"/>
                    </a:cubicBezTo>
                    <a:cubicBezTo>
                      <a:pt x="118" y="102"/>
                      <a:pt x="120" y="98"/>
                      <a:pt x="122" y="94"/>
                    </a:cubicBezTo>
                    <a:cubicBezTo>
                      <a:pt x="133" y="96"/>
                      <a:pt x="133" y="96"/>
                      <a:pt x="133" y="96"/>
                    </a:cubicBezTo>
                    <a:cubicBezTo>
                      <a:pt x="133" y="96"/>
                      <a:pt x="133" y="96"/>
                      <a:pt x="134" y="96"/>
                    </a:cubicBezTo>
                    <a:cubicBezTo>
                      <a:pt x="135" y="96"/>
                      <a:pt x="137" y="95"/>
                      <a:pt x="137" y="93"/>
                    </a:cubicBezTo>
                    <a:cubicBezTo>
                      <a:pt x="141" y="69"/>
                      <a:pt x="141" y="69"/>
                      <a:pt x="141" y="69"/>
                    </a:cubicBezTo>
                    <a:cubicBezTo>
                      <a:pt x="141" y="68"/>
                      <a:pt x="141" y="67"/>
                      <a:pt x="140" y="66"/>
                    </a:cubicBezTo>
                    <a:cubicBezTo>
                      <a:pt x="140" y="65"/>
                      <a:pt x="139" y="65"/>
                      <a:pt x="138" y="64"/>
                    </a:cubicBezTo>
                    <a:cubicBezTo>
                      <a:pt x="127" y="63"/>
                      <a:pt x="127" y="63"/>
                      <a:pt x="127" y="63"/>
                    </a:cubicBezTo>
                    <a:cubicBezTo>
                      <a:pt x="126" y="59"/>
                      <a:pt x="125" y="55"/>
                      <a:pt x="124" y="51"/>
                    </a:cubicBezTo>
                    <a:cubicBezTo>
                      <a:pt x="133" y="44"/>
                      <a:pt x="133" y="44"/>
                      <a:pt x="133" y="44"/>
                    </a:cubicBezTo>
                    <a:cubicBezTo>
                      <a:pt x="135" y="43"/>
                      <a:pt x="135" y="41"/>
                      <a:pt x="134" y="39"/>
                    </a:cubicBezTo>
                    <a:cubicBezTo>
                      <a:pt x="119" y="19"/>
                      <a:pt x="119" y="19"/>
                      <a:pt x="119" y="19"/>
                    </a:cubicBezTo>
                    <a:cubicBezTo>
                      <a:pt x="119" y="18"/>
                      <a:pt x="117" y="18"/>
                      <a:pt x="116" y="18"/>
                    </a:cubicBezTo>
                    <a:cubicBezTo>
                      <a:pt x="115" y="18"/>
                      <a:pt x="115" y="18"/>
                      <a:pt x="114" y="18"/>
                    </a:cubicBezTo>
                    <a:cubicBezTo>
                      <a:pt x="105" y="25"/>
                      <a:pt x="105" y="25"/>
                      <a:pt x="105" y="25"/>
                    </a:cubicBezTo>
                    <a:cubicBezTo>
                      <a:pt x="102" y="23"/>
                      <a:pt x="98" y="21"/>
                      <a:pt x="95" y="19"/>
                    </a:cubicBezTo>
                    <a:cubicBezTo>
                      <a:pt x="96" y="8"/>
                      <a:pt x="96" y="8"/>
                      <a:pt x="96" y="8"/>
                    </a:cubicBezTo>
                    <a:cubicBezTo>
                      <a:pt x="96" y="7"/>
                      <a:pt x="96" y="6"/>
                      <a:pt x="96" y="5"/>
                    </a:cubicBezTo>
                    <a:cubicBezTo>
                      <a:pt x="95" y="4"/>
                      <a:pt x="94" y="4"/>
                      <a:pt x="93" y="3"/>
                    </a:cubicBezTo>
                    <a:cubicBezTo>
                      <a:pt x="69" y="0"/>
                      <a:pt x="69" y="0"/>
                      <a:pt x="69" y="0"/>
                    </a:cubicBezTo>
                    <a:cubicBezTo>
                      <a:pt x="69" y="0"/>
                      <a:pt x="69" y="0"/>
                      <a:pt x="68" y="0"/>
                    </a:cubicBezTo>
                  </a:path>
                </a:pathLst>
              </a:custGeom>
              <a:solidFill>
                <a:srgbClr val="9494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solidFill>
                    <a:schemeClr val="tx2"/>
                  </a:solidFill>
                  <a:latin typeface="Gotham Rounded Book" pitchFamily="50" charset="0"/>
                </a:endParaRPr>
              </a:p>
            </p:txBody>
          </p:sp>
          <p:sp>
            <p:nvSpPr>
              <p:cNvPr id="1544" name="Freeform 85"/>
              <p:cNvSpPr>
                <a:spLocks noEditPoints="1"/>
              </p:cNvSpPr>
              <p:nvPr/>
            </p:nvSpPr>
            <p:spPr bwMode="auto">
              <a:xfrm>
                <a:off x="7894527" y="3284694"/>
                <a:ext cx="131908" cy="131908"/>
              </a:xfrm>
              <a:custGeom>
                <a:avLst/>
                <a:gdLst>
                  <a:gd name="T0" fmla="*/ 76 w 89"/>
                  <a:gd name="T1" fmla="*/ 21 h 89"/>
                  <a:gd name="T2" fmla="*/ 21 w 89"/>
                  <a:gd name="T3" fmla="*/ 13 h 89"/>
                  <a:gd name="T4" fmla="*/ 13 w 89"/>
                  <a:gd name="T5" fmla="*/ 68 h 89"/>
                  <a:gd name="T6" fmla="*/ 68 w 89"/>
                  <a:gd name="T7" fmla="*/ 76 h 89"/>
                  <a:gd name="T8" fmla="*/ 76 w 89"/>
                  <a:gd name="T9" fmla="*/ 21 h 89"/>
                  <a:gd name="T10" fmla="*/ 28 w 89"/>
                  <a:gd name="T11" fmla="*/ 57 h 89"/>
                  <a:gd name="T12" fmla="*/ 32 w 89"/>
                  <a:gd name="T13" fmla="*/ 27 h 89"/>
                  <a:gd name="T14" fmla="*/ 61 w 89"/>
                  <a:gd name="T15" fmla="*/ 32 h 89"/>
                  <a:gd name="T16" fmla="*/ 57 w 89"/>
                  <a:gd name="T17" fmla="*/ 61 h 89"/>
                  <a:gd name="T18" fmla="*/ 28 w 89"/>
                  <a:gd name="T19" fmla="*/ 57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89">
                    <a:moveTo>
                      <a:pt x="76" y="21"/>
                    </a:moveTo>
                    <a:cubicBezTo>
                      <a:pt x="63" y="3"/>
                      <a:pt x="39" y="0"/>
                      <a:pt x="21" y="13"/>
                    </a:cubicBezTo>
                    <a:cubicBezTo>
                      <a:pt x="3" y="25"/>
                      <a:pt x="0" y="50"/>
                      <a:pt x="13" y="68"/>
                    </a:cubicBezTo>
                    <a:cubicBezTo>
                      <a:pt x="26" y="85"/>
                      <a:pt x="50" y="89"/>
                      <a:pt x="68" y="76"/>
                    </a:cubicBezTo>
                    <a:cubicBezTo>
                      <a:pt x="85" y="63"/>
                      <a:pt x="89" y="39"/>
                      <a:pt x="76" y="21"/>
                    </a:cubicBezTo>
                    <a:close/>
                    <a:moveTo>
                      <a:pt x="28" y="57"/>
                    </a:moveTo>
                    <a:cubicBezTo>
                      <a:pt x="21" y="47"/>
                      <a:pt x="23" y="34"/>
                      <a:pt x="32" y="27"/>
                    </a:cubicBezTo>
                    <a:cubicBezTo>
                      <a:pt x="41" y="21"/>
                      <a:pt x="54" y="23"/>
                      <a:pt x="61" y="32"/>
                    </a:cubicBezTo>
                    <a:cubicBezTo>
                      <a:pt x="68" y="41"/>
                      <a:pt x="66" y="54"/>
                      <a:pt x="57" y="61"/>
                    </a:cubicBezTo>
                    <a:cubicBezTo>
                      <a:pt x="48" y="68"/>
                      <a:pt x="34" y="66"/>
                      <a:pt x="28" y="57"/>
                    </a:cubicBezTo>
                    <a:close/>
                  </a:path>
                </a:pathLst>
              </a:custGeom>
              <a:solidFill>
                <a:srgbClr val="B0D2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solidFill>
                    <a:schemeClr val="tx2"/>
                  </a:solidFill>
                  <a:latin typeface="Gotham Rounded Book" pitchFamily="50" charset="0"/>
                </a:endParaRPr>
              </a:p>
            </p:txBody>
          </p:sp>
          <p:sp>
            <p:nvSpPr>
              <p:cNvPr id="1545" name="Freeform 86"/>
              <p:cNvSpPr>
                <a:spLocks noEditPoints="1"/>
              </p:cNvSpPr>
              <p:nvPr/>
            </p:nvSpPr>
            <p:spPr bwMode="auto">
              <a:xfrm>
                <a:off x="7893233" y="3283400"/>
                <a:ext cx="140961" cy="131908"/>
              </a:xfrm>
              <a:custGeom>
                <a:avLst/>
                <a:gdLst>
                  <a:gd name="T0" fmla="*/ 46 w 95"/>
                  <a:gd name="T1" fmla="*/ 89 h 89"/>
                  <a:gd name="T2" fmla="*/ 39 w 95"/>
                  <a:gd name="T3" fmla="*/ 89 h 89"/>
                  <a:gd name="T4" fmla="*/ 10 w 95"/>
                  <a:gd name="T5" fmla="*/ 71 h 89"/>
                  <a:gd name="T6" fmla="*/ 2 w 95"/>
                  <a:gd name="T7" fmla="*/ 39 h 89"/>
                  <a:gd name="T8" fmla="*/ 19 w 95"/>
                  <a:gd name="T9" fmla="*/ 10 h 89"/>
                  <a:gd name="T10" fmla="*/ 52 w 95"/>
                  <a:gd name="T11" fmla="*/ 2 h 89"/>
                  <a:gd name="T12" fmla="*/ 81 w 95"/>
                  <a:gd name="T13" fmla="*/ 19 h 89"/>
                  <a:gd name="T14" fmla="*/ 72 w 95"/>
                  <a:gd name="T15" fmla="*/ 81 h 89"/>
                  <a:gd name="T16" fmla="*/ 46 w 95"/>
                  <a:gd name="T17" fmla="*/ 89 h 89"/>
                  <a:gd name="T18" fmla="*/ 45 w 95"/>
                  <a:gd name="T19" fmla="*/ 10 h 89"/>
                  <a:gd name="T20" fmla="*/ 25 w 95"/>
                  <a:gd name="T21" fmla="*/ 17 h 89"/>
                  <a:gd name="T22" fmla="*/ 17 w 95"/>
                  <a:gd name="T23" fmla="*/ 66 h 89"/>
                  <a:gd name="T24" fmla="*/ 40 w 95"/>
                  <a:gd name="T25" fmla="*/ 80 h 89"/>
                  <a:gd name="T26" fmla="*/ 66 w 95"/>
                  <a:gd name="T27" fmla="*/ 74 h 89"/>
                  <a:gd name="T28" fmla="*/ 74 w 95"/>
                  <a:gd name="T29" fmla="*/ 25 h 89"/>
                  <a:gd name="T30" fmla="*/ 51 w 95"/>
                  <a:gd name="T31" fmla="*/ 11 h 89"/>
                  <a:gd name="T32" fmla="*/ 45 w 95"/>
                  <a:gd name="T33" fmla="*/ 10 h 89"/>
                  <a:gd name="T34" fmla="*/ 46 w 95"/>
                  <a:gd name="T35" fmla="*/ 71 h 89"/>
                  <a:gd name="T36" fmla="*/ 25 w 95"/>
                  <a:gd name="T37" fmla="*/ 60 h 89"/>
                  <a:gd name="T38" fmla="*/ 25 w 95"/>
                  <a:gd name="T39" fmla="*/ 60 h 89"/>
                  <a:gd name="T40" fmla="*/ 30 w 95"/>
                  <a:gd name="T41" fmla="*/ 25 h 89"/>
                  <a:gd name="T42" fmla="*/ 66 w 95"/>
                  <a:gd name="T43" fmla="*/ 30 h 89"/>
                  <a:gd name="T44" fmla="*/ 61 w 95"/>
                  <a:gd name="T45" fmla="*/ 66 h 89"/>
                  <a:gd name="T46" fmla="*/ 46 w 95"/>
                  <a:gd name="T47" fmla="*/ 71 h 89"/>
                  <a:gd name="T48" fmla="*/ 32 w 95"/>
                  <a:gd name="T49" fmla="*/ 55 h 89"/>
                  <a:gd name="T50" fmla="*/ 55 w 95"/>
                  <a:gd name="T51" fmla="*/ 59 h 89"/>
                  <a:gd name="T52" fmla="*/ 59 w 95"/>
                  <a:gd name="T53" fmla="*/ 36 h 89"/>
                  <a:gd name="T54" fmla="*/ 36 w 95"/>
                  <a:gd name="T55" fmla="*/ 32 h 89"/>
                  <a:gd name="T56" fmla="*/ 32 w 95"/>
                  <a:gd name="T57" fmla="*/ 55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5" h="89">
                    <a:moveTo>
                      <a:pt x="46" y="89"/>
                    </a:moveTo>
                    <a:cubicBezTo>
                      <a:pt x="43" y="89"/>
                      <a:pt x="41" y="89"/>
                      <a:pt x="39" y="89"/>
                    </a:cubicBezTo>
                    <a:cubicBezTo>
                      <a:pt x="27" y="87"/>
                      <a:pt x="17" y="81"/>
                      <a:pt x="10" y="71"/>
                    </a:cubicBezTo>
                    <a:cubicBezTo>
                      <a:pt x="3" y="62"/>
                      <a:pt x="0" y="50"/>
                      <a:pt x="2" y="39"/>
                    </a:cubicBezTo>
                    <a:cubicBezTo>
                      <a:pt x="4" y="27"/>
                      <a:pt x="10" y="17"/>
                      <a:pt x="19" y="10"/>
                    </a:cubicBezTo>
                    <a:cubicBezTo>
                      <a:pt x="29" y="3"/>
                      <a:pt x="41" y="0"/>
                      <a:pt x="52" y="2"/>
                    </a:cubicBezTo>
                    <a:cubicBezTo>
                      <a:pt x="64" y="4"/>
                      <a:pt x="74" y="10"/>
                      <a:pt x="81" y="19"/>
                    </a:cubicBezTo>
                    <a:cubicBezTo>
                      <a:pt x="95" y="39"/>
                      <a:pt x="91" y="66"/>
                      <a:pt x="72" y="81"/>
                    </a:cubicBezTo>
                    <a:cubicBezTo>
                      <a:pt x="64" y="86"/>
                      <a:pt x="55" y="89"/>
                      <a:pt x="46" y="89"/>
                    </a:cubicBezTo>
                    <a:close/>
                    <a:moveTo>
                      <a:pt x="45" y="10"/>
                    </a:moveTo>
                    <a:cubicBezTo>
                      <a:pt x="38" y="10"/>
                      <a:pt x="31" y="13"/>
                      <a:pt x="25" y="17"/>
                    </a:cubicBezTo>
                    <a:cubicBezTo>
                      <a:pt x="9" y="29"/>
                      <a:pt x="6" y="51"/>
                      <a:pt x="17" y="66"/>
                    </a:cubicBezTo>
                    <a:cubicBezTo>
                      <a:pt x="23" y="74"/>
                      <a:pt x="31" y="78"/>
                      <a:pt x="40" y="80"/>
                    </a:cubicBezTo>
                    <a:cubicBezTo>
                      <a:pt x="49" y="81"/>
                      <a:pt x="59" y="79"/>
                      <a:pt x="66" y="74"/>
                    </a:cubicBezTo>
                    <a:cubicBezTo>
                      <a:pt x="82" y="62"/>
                      <a:pt x="85" y="40"/>
                      <a:pt x="74" y="25"/>
                    </a:cubicBezTo>
                    <a:cubicBezTo>
                      <a:pt x="68" y="17"/>
                      <a:pt x="60" y="12"/>
                      <a:pt x="51" y="11"/>
                    </a:cubicBezTo>
                    <a:cubicBezTo>
                      <a:pt x="49" y="11"/>
                      <a:pt x="47" y="10"/>
                      <a:pt x="45" y="10"/>
                    </a:cubicBezTo>
                    <a:close/>
                    <a:moveTo>
                      <a:pt x="46" y="71"/>
                    </a:moveTo>
                    <a:cubicBezTo>
                      <a:pt x="38" y="71"/>
                      <a:pt x="30" y="67"/>
                      <a:pt x="25" y="60"/>
                    </a:cubicBezTo>
                    <a:cubicBezTo>
                      <a:pt x="25" y="60"/>
                      <a:pt x="25" y="60"/>
                      <a:pt x="25" y="60"/>
                    </a:cubicBezTo>
                    <a:cubicBezTo>
                      <a:pt x="17" y="49"/>
                      <a:pt x="19" y="33"/>
                      <a:pt x="30" y="25"/>
                    </a:cubicBezTo>
                    <a:cubicBezTo>
                      <a:pt x="42" y="16"/>
                      <a:pt x="58" y="19"/>
                      <a:pt x="66" y="30"/>
                    </a:cubicBezTo>
                    <a:cubicBezTo>
                      <a:pt x="74" y="42"/>
                      <a:pt x="72" y="58"/>
                      <a:pt x="61" y="66"/>
                    </a:cubicBezTo>
                    <a:cubicBezTo>
                      <a:pt x="56" y="69"/>
                      <a:pt x="51" y="71"/>
                      <a:pt x="46" y="71"/>
                    </a:cubicBezTo>
                    <a:close/>
                    <a:moveTo>
                      <a:pt x="32" y="55"/>
                    </a:moveTo>
                    <a:cubicBezTo>
                      <a:pt x="38" y="62"/>
                      <a:pt x="48" y="64"/>
                      <a:pt x="55" y="59"/>
                    </a:cubicBezTo>
                    <a:cubicBezTo>
                      <a:pt x="62" y="53"/>
                      <a:pt x="64" y="43"/>
                      <a:pt x="59" y="36"/>
                    </a:cubicBezTo>
                    <a:cubicBezTo>
                      <a:pt x="53" y="28"/>
                      <a:pt x="43" y="27"/>
                      <a:pt x="36" y="32"/>
                    </a:cubicBezTo>
                    <a:cubicBezTo>
                      <a:pt x="28" y="37"/>
                      <a:pt x="27" y="48"/>
                      <a:pt x="32" y="5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solidFill>
                    <a:schemeClr val="tx2"/>
                  </a:solidFill>
                  <a:latin typeface="Gotham Rounded Book" pitchFamily="50" charset="0"/>
                </a:endParaRPr>
              </a:p>
            </p:txBody>
          </p:sp>
          <p:sp>
            <p:nvSpPr>
              <p:cNvPr id="1546" name="Freeform 87"/>
              <p:cNvSpPr>
                <a:spLocks noEditPoints="1"/>
              </p:cNvSpPr>
              <p:nvPr/>
            </p:nvSpPr>
            <p:spPr bwMode="auto">
              <a:xfrm>
                <a:off x="7854437" y="3244604"/>
                <a:ext cx="212087" cy="212087"/>
              </a:xfrm>
              <a:custGeom>
                <a:avLst/>
                <a:gdLst>
                  <a:gd name="T0" fmla="*/ 73 w 143"/>
                  <a:gd name="T1" fmla="*/ 143 h 143"/>
                  <a:gd name="T2" fmla="*/ 46 w 143"/>
                  <a:gd name="T3" fmla="*/ 137 h 143"/>
                  <a:gd name="T4" fmla="*/ 47 w 143"/>
                  <a:gd name="T5" fmla="*/ 123 h 143"/>
                  <a:gd name="T6" fmla="*/ 28 w 143"/>
                  <a:gd name="T7" fmla="*/ 124 h 143"/>
                  <a:gd name="T8" fmla="*/ 8 w 143"/>
                  <a:gd name="T9" fmla="*/ 103 h 143"/>
                  <a:gd name="T10" fmla="*/ 9 w 143"/>
                  <a:gd name="T11" fmla="*/ 97 h 143"/>
                  <a:gd name="T12" fmla="*/ 15 w 143"/>
                  <a:gd name="T13" fmla="*/ 80 h 143"/>
                  <a:gd name="T14" fmla="*/ 1 w 143"/>
                  <a:gd name="T15" fmla="*/ 76 h 143"/>
                  <a:gd name="T16" fmla="*/ 4 w 143"/>
                  <a:gd name="T17" fmla="*/ 49 h 143"/>
                  <a:gd name="T18" fmla="*/ 20 w 143"/>
                  <a:gd name="T19" fmla="*/ 47 h 143"/>
                  <a:gd name="T20" fmla="*/ 19 w 143"/>
                  <a:gd name="T21" fmla="*/ 28 h 143"/>
                  <a:gd name="T22" fmla="*/ 20 w 143"/>
                  <a:gd name="T23" fmla="*/ 22 h 143"/>
                  <a:gd name="T24" fmla="*/ 46 w 143"/>
                  <a:gd name="T25" fmla="*/ 9 h 143"/>
                  <a:gd name="T26" fmla="*/ 63 w 143"/>
                  <a:gd name="T27" fmla="*/ 14 h 143"/>
                  <a:gd name="T28" fmla="*/ 70 w 143"/>
                  <a:gd name="T29" fmla="*/ 0 h 143"/>
                  <a:gd name="T30" fmla="*/ 97 w 143"/>
                  <a:gd name="T31" fmla="*/ 6 h 143"/>
                  <a:gd name="T32" fmla="*/ 96 w 143"/>
                  <a:gd name="T33" fmla="*/ 19 h 143"/>
                  <a:gd name="T34" fmla="*/ 115 w 143"/>
                  <a:gd name="T35" fmla="*/ 19 h 143"/>
                  <a:gd name="T36" fmla="*/ 135 w 143"/>
                  <a:gd name="T37" fmla="*/ 40 h 143"/>
                  <a:gd name="T38" fmla="*/ 126 w 143"/>
                  <a:gd name="T39" fmla="*/ 52 h 143"/>
                  <a:gd name="T40" fmla="*/ 139 w 143"/>
                  <a:gd name="T41" fmla="*/ 65 h 143"/>
                  <a:gd name="T42" fmla="*/ 143 w 143"/>
                  <a:gd name="T43" fmla="*/ 70 h 143"/>
                  <a:gd name="T44" fmla="*/ 134 w 143"/>
                  <a:gd name="T45" fmla="*/ 98 h 143"/>
                  <a:gd name="T46" fmla="*/ 118 w 143"/>
                  <a:gd name="T47" fmla="*/ 106 h 143"/>
                  <a:gd name="T48" fmla="*/ 123 w 143"/>
                  <a:gd name="T49" fmla="*/ 121 h 143"/>
                  <a:gd name="T50" fmla="*/ 100 w 143"/>
                  <a:gd name="T51" fmla="*/ 136 h 143"/>
                  <a:gd name="T52" fmla="*/ 91 w 143"/>
                  <a:gd name="T53" fmla="*/ 126 h 143"/>
                  <a:gd name="T54" fmla="*/ 78 w 143"/>
                  <a:gd name="T55" fmla="*/ 139 h 143"/>
                  <a:gd name="T56" fmla="*/ 55 w 143"/>
                  <a:gd name="T57" fmla="*/ 131 h 143"/>
                  <a:gd name="T58" fmla="*/ 71 w 143"/>
                  <a:gd name="T59" fmla="*/ 123 h 143"/>
                  <a:gd name="T60" fmla="*/ 90 w 143"/>
                  <a:gd name="T61" fmla="*/ 116 h 143"/>
                  <a:gd name="T62" fmla="*/ 102 w 143"/>
                  <a:gd name="T63" fmla="*/ 125 h 143"/>
                  <a:gd name="T64" fmla="*/ 108 w 143"/>
                  <a:gd name="T65" fmla="*/ 108 h 143"/>
                  <a:gd name="T66" fmla="*/ 116 w 143"/>
                  <a:gd name="T67" fmla="*/ 89 h 143"/>
                  <a:gd name="T68" fmla="*/ 131 w 143"/>
                  <a:gd name="T69" fmla="*/ 88 h 143"/>
                  <a:gd name="T70" fmla="*/ 124 w 143"/>
                  <a:gd name="T71" fmla="*/ 72 h 143"/>
                  <a:gd name="T72" fmla="*/ 116 w 143"/>
                  <a:gd name="T73" fmla="*/ 52 h 143"/>
                  <a:gd name="T74" fmla="*/ 125 w 143"/>
                  <a:gd name="T75" fmla="*/ 41 h 143"/>
                  <a:gd name="T76" fmla="*/ 108 w 143"/>
                  <a:gd name="T77" fmla="*/ 35 h 143"/>
                  <a:gd name="T78" fmla="*/ 90 w 143"/>
                  <a:gd name="T79" fmla="*/ 26 h 143"/>
                  <a:gd name="T80" fmla="*/ 88 w 143"/>
                  <a:gd name="T81" fmla="*/ 12 h 143"/>
                  <a:gd name="T82" fmla="*/ 72 w 143"/>
                  <a:gd name="T83" fmla="*/ 19 h 143"/>
                  <a:gd name="T84" fmla="*/ 53 w 143"/>
                  <a:gd name="T85" fmla="*/ 27 h 143"/>
                  <a:gd name="T86" fmla="*/ 41 w 143"/>
                  <a:gd name="T87" fmla="*/ 18 h 143"/>
                  <a:gd name="T88" fmla="*/ 35 w 143"/>
                  <a:gd name="T89" fmla="*/ 34 h 143"/>
                  <a:gd name="T90" fmla="*/ 27 w 143"/>
                  <a:gd name="T91" fmla="*/ 53 h 143"/>
                  <a:gd name="T92" fmla="*/ 12 w 143"/>
                  <a:gd name="T93" fmla="*/ 55 h 143"/>
                  <a:gd name="T94" fmla="*/ 19 w 143"/>
                  <a:gd name="T95" fmla="*/ 71 h 143"/>
                  <a:gd name="T96" fmla="*/ 27 w 143"/>
                  <a:gd name="T97" fmla="*/ 90 h 143"/>
                  <a:gd name="T98" fmla="*/ 18 w 143"/>
                  <a:gd name="T99" fmla="*/ 101 h 143"/>
                  <a:gd name="T100" fmla="*/ 34 w 143"/>
                  <a:gd name="T101" fmla="*/ 108 h 143"/>
                  <a:gd name="T102" fmla="*/ 53 w 143"/>
                  <a:gd name="T103" fmla="*/ 116 h 143"/>
                  <a:gd name="T104" fmla="*/ 55 w 143"/>
                  <a:gd name="T105" fmla="*/ 131 h 143"/>
                  <a:gd name="T106" fmla="*/ 51 w 143"/>
                  <a:gd name="T107" fmla="*/ 86 h 143"/>
                  <a:gd name="T108" fmla="*/ 56 w 143"/>
                  <a:gd name="T109" fmla="*/ 51 h 143"/>
                  <a:gd name="T110" fmla="*/ 87 w 143"/>
                  <a:gd name="T111" fmla="*/ 92 h 143"/>
                  <a:gd name="T112" fmla="*/ 58 w 143"/>
                  <a:gd name="T113" fmla="*/ 81 h 143"/>
                  <a:gd name="T114" fmla="*/ 85 w 143"/>
                  <a:gd name="T115" fmla="*/ 62 h 143"/>
                  <a:gd name="T116" fmla="*/ 58 w 143"/>
                  <a:gd name="T117" fmla="*/ 81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43" h="143">
                    <a:moveTo>
                      <a:pt x="74" y="143"/>
                    </a:moveTo>
                    <a:cubicBezTo>
                      <a:pt x="73" y="143"/>
                      <a:pt x="73" y="143"/>
                      <a:pt x="73" y="143"/>
                    </a:cubicBezTo>
                    <a:cubicBezTo>
                      <a:pt x="49" y="139"/>
                      <a:pt x="49" y="139"/>
                      <a:pt x="49" y="139"/>
                    </a:cubicBezTo>
                    <a:cubicBezTo>
                      <a:pt x="48" y="139"/>
                      <a:pt x="47" y="138"/>
                      <a:pt x="46" y="137"/>
                    </a:cubicBezTo>
                    <a:cubicBezTo>
                      <a:pt x="45" y="136"/>
                      <a:pt x="45" y="135"/>
                      <a:pt x="45" y="134"/>
                    </a:cubicBezTo>
                    <a:cubicBezTo>
                      <a:pt x="47" y="123"/>
                      <a:pt x="47" y="123"/>
                      <a:pt x="47" y="123"/>
                    </a:cubicBezTo>
                    <a:cubicBezTo>
                      <a:pt x="43" y="122"/>
                      <a:pt x="40" y="120"/>
                      <a:pt x="37" y="117"/>
                    </a:cubicBezTo>
                    <a:cubicBezTo>
                      <a:pt x="28" y="124"/>
                      <a:pt x="28" y="124"/>
                      <a:pt x="28" y="124"/>
                    </a:cubicBezTo>
                    <a:cubicBezTo>
                      <a:pt x="26" y="125"/>
                      <a:pt x="24" y="125"/>
                      <a:pt x="22" y="123"/>
                    </a:cubicBezTo>
                    <a:cubicBezTo>
                      <a:pt x="8" y="103"/>
                      <a:pt x="8" y="103"/>
                      <a:pt x="8" y="103"/>
                    </a:cubicBezTo>
                    <a:cubicBezTo>
                      <a:pt x="7" y="102"/>
                      <a:pt x="7" y="101"/>
                      <a:pt x="7" y="100"/>
                    </a:cubicBezTo>
                    <a:cubicBezTo>
                      <a:pt x="7" y="99"/>
                      <a:pt x="8" y="98"/>
                      <a:pt x="9" y="97"/>
                    </a:cubicBezTo>
                    <a:cubicBezTo>
                      <a:pt x="17" y="90"/>
                      <a:pt x="17" y="90"/>
                      <a:pt x="17" y="90"/>
                    </a:cubicBezTo>
                    <a:cubicBezTo>
                      <a:pt x="16" y="87"/>
                      <a:pt x="15" y="83"/>
                      <a:pt x="15" y="80"/>
                    </a:cubicBezTo>
                    <a:cubicBezTo>
                      <a:pt x="4" y="78"/>
                      <a:pt x="4" y="78"/>
                      <a:pt x="4" y="78"/>
                    </a:cubicBezTo>
                    <a:cubicBezTo>
                      <a:pt x="3" y="78"/>
                      <a:pt x="2" y="77"/>
                      <a:pt x="1" y="76"/>
                    </a:cubicBezTo>
                    <a:cubicBezTo>
                      <a:pt x="0" y="75"/>
                      <a:pt x="0" y="74"/>
                      <a:pt x="0" y="73"/>
                    </a:cubicBezTo>
                    <a:cubicBezTo>
                      <a:pt x="4" y="49"/>
                      <a:pt x="4" y="49"/>
                      <a:pt x="4" y="49"/>
                    </a:cubicBezTo>
                    <a:cubicBezTo>
                      <a:pt x="4" y="46"/>
                      <a:pt x="7" y="45"/>
                      <a:pt x="9" y="45"/>
                    </a:cubicBezTo>
                    <a:cubicBezTo>
                      <a:pt x="20" y="47"/>
                      <a:pt x="20" y="47"/>
                      <a:pt x="20" y="47"/>
                    </a:cubicBezTo>
                    <a:cubicBezTo>
                      <a:pt x="21" y="43"/>
                      <a:pt x="23" y="40"/>
                      <a:pt x="25" y="37"/>
                    </a:cubicBezTo>
                    <a:cubicBezTo>
                      <a:pt x="19" y="28"/>
                      <a:pt x="19" y="28"/>
                      <a:pt x="19" y="28"/>
                    </a:cubicBezTo>
                    <a:cubicBezTo>
                      <a:pt x="18" y="27"/>
                      <a:pt x="18" y="26"/>
                      <a:pt x="18" y="25"/>
                    </a:cubicBezTo>
                    <a:cubicBezTo>
                      <a:pt x="18" y="24"/>
                      <a:pt x="19" y="23"/>
                      <a:pt x="20" y="22"/>
                    </a:cubicBezTo>
                    <a:cubicBezTo>
                      <a:pt x="40" y="8"/>
                      <a:pt x="40" y="8"/>
                      <a:pt x="40" y="8"/>
                    </a:cubicBezTo>
                    <a:cubicBezTo>
                      <a:pt x="42" y="6"/>
                      <a:pt x="45" y="6"/>
                      <a:pt x="46" y="9"/>
                    </a:cubicBezTo>
                    <a:cubicBezTo>
                      <a:pt x="52" y="17"/>
                      <a:pt x="52" y="17"/>
                      <a:pt x="52" y="17"/>
                    </a:cubicBezTo>
                    <a:cubicBezTo>
                      <a:pt x="56" y="16"/>
                      <a:pt x="60" y="15"/>
                      <a:pt x="63" y="14"/>
                    </a:cubicBezTo>
                    <a:cubicBezTo>
                      <a:pt x="65" y="4"/>
                      <a:pt x="65" y="4"/>
                      <a:pt x="65" y="4"/>
                    </a:cubicBezTo>
                    <a:cubicBezTo>
                      <a:pt x="65" y="1"/>
                      <a:pt x="68" y="0"/>
                      <a:pt x="70" y="0"/>
                    </a:cubicBezTo>
                    <a:cubicBezTo>
                      <a:pt x="94" y="4"/>
                      <a:pt x="94" y="4"/>
                      <a:pt x="94" y="4"/>
                    </a:cubicBezTo>
                    <a:cubicBezTo>
                      <a:pt x="95" y="4"/>
                      <a:pt x="96" y="5"/>
                      <a:pt x="97" y="6"/>
                    </a:cubicBezTo>
                    <a:cubicBezTo>
                      <a:pt x="98" y="6"/>
                      <a:pt x="98" y="8"/>
                      <a:pt x="98" y="9"/>
                    </a:cubicBezTo>
                    <a:cubicBezTo>
                      <a:pt x="96" y="19"/>
                      <a:pt x="96" y="19"/>
                      <a:pt x="96" y="19"/>
                    </a:cubicBezTo>
                    <a:cubicBezTo>
                      <a:pt x="100" y="21"/>
                      <a:pt x="103" y="23"/>
                      <a:pt x="106" y="25"/>
                    </a:cubicBezTo>
                    <a:cubicBezTo>
                      <a:pt x="115" y="19"/>
                      <a:pt x="115" y="19"/>
                      <a:pt x="115" y="19"/>
                    </a:cubicBezTo>
                    <a:cubicBezTo>
                      <a:pt x="117" y="17"/>
                      <a:pt x="119" y="18"/>
                      <a:pt x="121" y="20"/>
                    </a:cubicBezTo>
                    <a:cubicBezTo>
                      <a:pt x="135" y="40"/>
                      <a:pt x="135" y="40"/>
                      <a:pt x="135" y="40"/>
                    </a:cubicBezTo>
                    <a:cubicBezTo>
                      <a:pt x="137" y="42"/>
                      <a:pt x="136" y="44"/>
                      <a:pt x="134" y="46"/>
                    </a:cubicBezTo>
                    <a:cubicBezTo>
                      <a:pt x="126" y="52"/>
                      <a:pt x="126" y="52"/>
                      <a:pt x="126" y="52"/>
                    </a:cubicBezTo>
                    <a:cubicBezTo>
                      <a:pt x="127" y="56"/>
                      <a:pt x="128" y="59"/>
                      <a:pt x="128" y="63"/>
                    </a:cubicBezTo>
                    <a:cubicBezTo>
                      <a:pt x="139" y="65"/>
                      <a:pt x="139" y="65"/>
                      <a:pt x="139" y="65"/>
                    </a:cubicBezTo>
                    <a:cubicBezTo>
                      <a:pt x="140" y="65"/>
                      <a:pt x="141" y="66"/>
                      <a:pt x="142" y="67"/>
                    </a:cubicBezTo>
                    <a:cubicBezTo>
                      <a:pt x="143" y="68"/>
                      <a:pt x="143" y="69"/>
                      <a:pt x="143" y="70"/>
                    </a:cubicBezTo>
                    <a:cubicBezTo>
                      <a:pt x="139" y="94"/>
                      <a:pt x="139" y="94"/>
                      <a:pt x="139" y="94"/>
                    </a:cubicBezTo>
                    <a:cubicBezTo>
                      <a:pt x="139" y="96"/>
                      <a:pt x="136" y="98"/>
                      <a:pt x="134" y="98"/>
                    </a:cubicBezTo>
                    <a:cubicBezTo>
                      <a:pt x="123" y="96"/>
                      <a:pt x="123" y="96"/>
                      <a:pt x="123" y="96"/>
                    </a:cubicBezTo>
                    <a:cubicBezTo>
                      <a:pt x="122" y="100"/>
                      <a:pt x="120" y="103"/>
                      <a:pt x="118" y="106"/>
                    </a:cubicBezTo>
                    <a:cubicBezTo>
                      <a:pt x="124" y="114"/>
                      <a:pt x="124" y="114"/>
                      <a:pt x="124" y="114"/>
                    </a:cubicBezTo>
                    <a:cubicBezTo>
                      <a:pt x="125" y="116"/>
                      <a:pt x="125" y="119"/>
                      <a:pt x="123" y="121"/>
                    </a:cubicBezTo>
                    <a:cubicBezTo>
                      <a:pt x="103" y="135"/>
                      <a:pt x="103" y="135"/>
                      <a:pt x="103" y="135"/>
                    </a:cubicBezTo>
                    <a:cubicBezTo>
                      <a:pt x="102" y="136"/>
                      <a:pt x="101" y="136"/>
                      <a:pt x="100" y="136"/>
                    </a:cubicBezTo>
                    <a:cubicBezTo>
                      <a:pt x="99" y="136"/>
                      <a:pt x="98" y="135"/>
                      <a:pt x="97" y="134"/>
                    </a:cubicBezTo>
                    <a:cubicBezTo>
                      <a:pt x="91" y="126"/>
                      <a:pt x="91" y="126"/>
                      <a:pt x="91" y="126"/>
                    </a:cubicBezTo>
                    <a:cubicBezTo>
                      <a:pt x="87" y="127"/>
                      <a:pt x="83" y="128"/>
                      <a:pt x="80" y="128"/>
                    </a:cubicBezTo>
                    <a:cubicBezTo>
                      <a:pt x="78" y="139"/>
                      <a:pt x="78" y="139"/>
                      <a:pt x="78" y="139"/>
                    </a:cubicBezTo>
                    <a:cubicBezTo>
                      <a:pt x="78" y="141"/>
                      <a:pt x="76" y="143"/>
                      <a:pt x="74" y="143"/>
                    </a:cubicBezTo>
                    <a:close/>
                    <a:moveTo>
                      <a:pt x="55" y="131"/>
                    </a:moveTo>
                    <a:cubicBezTo>
                      <a:pt x="70" y="133"/>
                      <a:pt x="70" y="133"/>
                      <a:pt x="70" y="133"/>
                    </a:cubicBezTo>
                    <a:cubicBezTo>
                      <a:pt x="71" y="123"/>
                      <a:pt x="71" y="123"/>
                      <a:pt x="71" y="123"/>
                    </a:cubicBezTo>
                    <a:cubicBezTo>
                      <a:pt x="72" y="121"/>
                      <a:pt x="73" y="120"/>
                      <a:pt x="75" y="120"/>
                    </a:cubicBezTo>
                    <a:cubicBezTo>
                      <a:pt x="81" y="119"/>
                      <a:pt x="86" y="118"/>
                      <a:pt x="90" y="116"/>
                    </a:cubicBezTo>
                    <a:cubicBezTo>
                      <a:pt x="92" y="115"/>
                      <a:pt x="95" y="116"/>
                      <a:pt x="96" y="117"/>
                    </a:cubicBezTo>
                    <a:cubicBezTo>
                      <a:pt x="102" y="125"/>
                      <a:pt x="102" y="125"/>
                      <a:pt x="102" y="125"/>
                    </a:cubicBezTo>
                    <a:cubicBezTo>
                      <a:pt x="114" y="116"/>
                      <a:pt x="114" y="116"/>
                      <a:pt x="114" y="116"/>
                    </a:cubicBezTo>
                    <a:cubicBezTo>
                      <a:pt x="108" y="108"/>
                      <a:pt x="108" y="108"/>
                      <a:pt x="108" y="108"/>
                    </a:cubicBezTo>
                    <a:cubicBezTo>
                      <a:pt x="107" y="107"/>
                      <a:pt x="107" y="104"/>
                      <a:pt x="108" y="103"/>
                    </a:cubicBezTo>
                    <a:cubicBezTo>
                      <a:pt x="112" y="99"/>
                      <a:pt x="114" y="94"/>
                      <a:pt x="116" y="89"/>
                    </a:cubicBezTo>
                    <a:cubicBezTo>
                      <a:pt x="117" y="87"/>
                      <a:pt x="119" y="86"/>
                      <a:pt x="121" y="87"/>
                    </a:cubicBezTo>
                    <a:cubicBezTo>
                      <a:pt x="131" y="88"/>
                      <a:pt x="131" y="88"/>
                      <a:pt x="131" y="88"/>
                    </a:cubicBezTo>
                    <a:cubicBezTo>
                      <a:pt x="133" y="73"/>
                      <a:pt x="133" y="73"/>
                      <a:pt x="133" y="73"/>
                    </a:cubicBezTo>
                    <a:cubicBezTo>
                      <a:pt x="124" y="72"/>
                      <a:pt x="124" y="72"/>
                      <a:pt x="124" y="72"/>
                    </a:cubicBezTo>
                    <a:cubicBezTo>
                      <a:pt x="121" y="71"/>
                      <a:pt x="120" y="70"/>
                      <a:pt x="120" y="67"/>
                    </a:cubicBezTo>
                    <a:cubicBezTo>
                      <a:pt x="119" y="62"/>
                      <a:pt x="118" y="57"/>
                      <a:pt x="116" y="52"/>
                    </a:cubicBezTo>
                    <a:cubicBezTo>
                      <a:pt x="115" y="50"/>
                      <a:pt x="116" y="48"/>
                      <a:pt x="117" y="47"/>
                    </a:cubicBezTo>
                    <a:cubicBezTo>
                      <a:pt x="125" y="41"/>
                      <a:pt x="125" y="41"/>
                      <a:pt x="125" y="41"/>
                    </a:cubicBezTo>
                    <a:cubicBezTo>
                      <a:pt x="116" y="29"/>
                      <a:pt x="116" y="29"/>
                      <a:pt x="116" y="29"/>
                    </a:cubicBezTo>
                    <a:cubicBezTo>
                      <a:pt x="108" y="35"/>
                      <a:pt x="108" y="35"/>
                      <a:pt x="108" y="35"/>
                    </a:cubicBezTo>
                    <a:cubicBezTo>
                      <a:pt x="107" y="36"/>
                      <a:pt x="104" y="36"/>
                      <a:pt x="103" y="34"/>
                    </a:cubicBezTo>
                    <a:cubicBezTo>
                      <a:pt x="99" y="31"/>
                      <a:pt x="94" y="28"/>
                      <a:pt x="90" y="26"/>
                    </a:cubicBezTo>
                    <a:cubicBezTo>
                      <a:pt x="88" y="26"/>
                      <a:pt x="86" y="24"/>
                      <a:pt x="87" y="22"/>
                    </a:cubicBezTo>
                    <a:cubicBezTo>
                      <a:pt x="88" y="12"/>
                      <a:pt x="88" y="12"/>
                      <a:pt x="88" y="12"/>
                    </a:cubicBezTo>
                    <a:cubicBezTo>
                      <a:pt x="73" y="10"/>
                      <a:pt x="73" y="10"/>
                      <a:pt x="73" y="10"/>
                    </a:cubicBezTo>
                    <a:cubicBezTo>
                      <a:pt x="72" y="19"/>
                      <a:pt x="72" y="19"/>
                      <a:pt x="72" y="19"/>
                    </a:cubicBezTo>
                    <a:cubicBezTo>
                      <a:pt x="71" y="21"/>
                      <a:pt x="70" y="23"/>
                      <a:pt x="68" y="23"/>
                    </a:cubicBezTo>
                    <a:cubicBezTo>
                      <a:pt x="62" y="24"/>
                      <a:pt x="57" y="25"/>
                      <a:pt x="53" y="27"/>
                    </a:cubicBezTo>
                    <a:cubicBezTo>
                      <a:pt x="51" y="28"/>
                      <a:pt x="48" y="27"/>
                      <a:pt x="47" y="25"/>
                    </a:cubicBezTo>
                    <a:cubicBezTo>
                      <a:pt x="41" y="18"/>
                      <a:pt x="41" y="18"/>
                      <a:pt x="41" y="18"/>
                    </a:cubicBezTo>
                    <a:cubicBezTo>
                      <a:pt x="29" y="27"/>
                      <a:pt x="29" y="27"/>
                      <a:pt x="29" y="27"/>
                    </a:cubicBezTo>
                    <a:cubicBezTo>
                      <a:pt x="35" y="34"/>
                      <a:pt x="35" y="34"/>
                      <a:pt x="35" y="34"/>
                    </a:cubicBezTo>
                    <a:cubicBezTo>
                      <a:pt x="36" y="36"/>
                      <a:pt x="36" y="38"/>
                      <a:pt x="35" y="40"/>
                    </a:cubicBezTo>
                    <a:cubicBezTo>
                      <a:pt x="31" y="44"/>
                      <a:pt x="29" y="48"/>
                      <a:pt x="27" y="53"/>
                    </a:cubicBezTo>
                    <a:cubicBezTo>
                      <a:pt x="26" y="55"/>
                      <a:pt x="24" y="56"/>
                      <a:pt x="22" y="56"/>
                    </a:cubicBezTo>
                    <a:cubicBezTo>
                      <a:pt x="12" y="55"/>
                      <a:pt x="12" y="55"/>
                      <a:pt x="12" y="55"/>
                    </a:cubicBezTo>
                    <a:cubicBezTo>
                      <a:pt x="10" y="70"/>
                      <a:pt x="10" y="70"/>
                      <a:pt x="10" y="70"/>
                    </a:cubicBezTo>
                    <a:cubicBezTo>
                      <a:pt x="19" y="71"/>
                      <a:pt x="19" y="71"/>
                      <a:pt x="19" y="71"/>
                    </a:cubicBezTo>
                    <a:cubicBezTo>
                      <a:pt x="21" y="71"/>
                      <a:pt x="23" y="73"/>
                      <a:pt x="23" y="75"/>
                    </a:cubicBezTo>
                    <a:cubicBezTo>
                      <a:pt x="24" y="80"/>
                      <a:pt x="25" y="85"/>
                      <a:pt x="27" y="90"/>
                    </a:cubicBezTo>
                    <a:cubicBezTo>
                      <a:pt x="28" y="92"/>
                      <a:pt x="27" y="94"/>
                      <a:pt x="25" y="96"/>
                    </a:cubicBezTo>
                    <a:cubicBezTo>
                      <a:pt x="18" y="101"/>
                      <a:pt x="18" y="101"/>
                      <a:pt x="18" y="101"/>
                    </a:cubicBezTo>
                    <a:cubicBezTo>
                      <a:pt x="27" y="114"/>
                      <a:pt x="27" y="114"/>
                      <a:pt x="27" y="114"/>
                    </a:cubicBezTo>
                    <a:cubicBezTo>
                      <a:pt x="34" y="108"/>
                      <a:pt x="34" y="108"/>
                      <a:pt x="34" y="108"/>
                    </a:cubicBezTo>
                    <a:cubicBezTo>
                      <a:pt x="36" y="107"/>
                      <a:pt x="39" y="107"/>
                      <a:pt x="40" y="108"/>
                    </a:cubicBezTo>
                    <a:cubicBezTo>
                      <a:pt x="44" y="112"/>
                      <a:pt x="49" y="114"/>
                      <a:pt x="53" y="116"/>
                    </a:cubicBezTo>
                    <a:cubicBezTo>
                      <a:pt x="55" y="117"/>
                      <a:pt x="57" y="119"/>
                      <a:pt x="56" y="121"/>
                    </a:cubicBezTo>
                    <a:lnTo>
                      <a:pt x="55" y="131"/>
                    </a:lnTo>
                    <a:close/>
                    <a:moveTo>
                      <a:pt x="72" y="97"/>
                    </a:moveTo>
                    <a:cubicBezTo>
                      <a:pt x="64" y="97"/>
                      <a:pt x="56" y="93"/>
                      <a:pt x="51" y="86"/>
                    </a:cubicBezTo>
                    <a:cubicBezTo>
                      <a:pt x="51" y="86"/>
                      <a:pt x="51" y="86"/>
                      <a:pt x="51" y="86"/>
                    </a:cubicBezTo>
                    <a:cubicBezTo>
                      <a:pt x="43" y="75"/>
                      <a:pt x="45" y="59"/>
                      <a:pt x="56" y="51"/>
                    </a:cubicBezTo>
                    <a:cubicBezTo>
                      <a:pt x="68" y="42"/>
                      <a:pt x="84" y="45"/>
                      <a:pt x="92" y="56"/>
                    </a:cubicBezTo>
                    <a:cubicBezTo>
                      <a:pt x="100" y="68"/>
                      <a:pt x="98" y="84"/>
                      <a:pt x="87" y="92"/>
                    </a:cubicBezTo>
                    <a:cubicBezTo>
                      <a:pt x="82" y="95"/>
                      <a:pt x="77" y="97"/>
                      <a:pt x="72" y="97"/>
                    </a:cubicBezTo>
                    <a:close/>
                    <a:moveTo>
                      <a:pt x="58" y="81"/>
                    </a:moveTo>
                    <a:cubicBezTo>
                      <a:pt x="64" y="88"/>
                      <a:pt x="74" y="90"/>
                      <a:pt x="81" y="85"/>
                    </a:cubicBezTo>
                    <a:cubicBezTo>
                      <a:pt x="88" y="79"/>
                      <a:pt x="90" y="69"/>
                      <a:pt x="85" y="62"/>
                    </a:cubicBezTo>
                    <a:cubicBezTo>
                      <a:pt x="79" y="54"/>
                      <a:pt x="69" y="53"/>
                      <a:pt x="62" y="58"/>
                    </a:cubicBezTo>
                    <a:cubicBezTo>
                      <a:pt x="54" y="63"/>
                      <a:pt x="53" y="74"/>
                      <a:pt x="58" y="81"/>
                    </a:cubicBezTo>
                    <a:close/>
                  </a:path>
                </a:pathLst>
              </a:custGeom>
              <a:solidFill>
                <a:srgbClr val="4D4D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solidFill>
                    <a:schemeClr val="tx2"/>
                  </a:solidFill>
                  <a:latin typeface="Gotham Rounded Book" pitchFamily="50" charset="0"/>
                </a:endParaRPr>
              </a:p>
            </p:txBody>
          </p:sp>
        </p:grpSp>
        <p:grpSp>
          <p:nvGrpSpPr>
            <p:cNvPr id="1365" name="Group 1364"/>
            <p:cNvGrpSpPr/>
            <p:nvPr/>
          </p:nvGrpSpPr>
          <p:grpSpPr>
            <a:xfrm>
              <a:off x="2498132" y="1408238"/>
              <a:ext cx="559890" cy="589847"/>
              <a:chOff x="5665012" y="1454791"/>
              <a:chExt cx="900076" cy="918178"/>
            </a:xfrm>
          </p:grpSpPr>
          <p:sp>
            <p:nvSpPr>
              <p:cNvPr id="1371" name="Freeform 147"/>
              <p:cNvSpPr>
                <a:spLocks/>
              </p:cNvSpPr>
              <p:nvPr/>
            </p:nvSpPr>
            <p:spPr bwMode="auto">
              <a:xfrm>
                <a:off x="5746483" y="1910000"/>
                <a:ext cx="735837" cy="7759"/>
              </a:xfrm>
              <a:custGeom>
                <a:avLst/>
                <a:gdLst>
                  <a:gd name="T0" fmla="*/ 493 w 495"/>
                  <a:gd name="T1" fmla="*/ 5 h 5"/>
                  <a:gd name="T2" fmla="*/ 2 w 495"/>
                  <a:gd name="T3" fmla="*/ 5 h 5"/>
                  <a:gd name="T4" fmla="*/ 0 w 495"/>
                  <a:gd name="T5" fmla="*/ 3 h 5"/>
                  <a:gd name="T6" fmla="*/ 2 w 495"/>
                  <a:gd name="T7" fmla="*/ 0 h 5"/>
                  <a:gd name="T8" fmla="*/ 493 w 495"/>
                  <a:gd name="T9" fmla="*/ 0 h 5"/>
                  <a:gd name="T10" fmla="*/ 495 w 495"/>
                  <a:gd name="T11" fmla="*/ 3 h 5"/>
                  <a:gd name="T12" fmla="*/ 493 w 495"/>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495" h="5">
                    <a:moveTo>
                      <a:pt x="493" y="5"/>
                    </a:moveTo>
                    <a:cubicBezTo>
                      <a:pt x="2" y="5"/>
                      <a:pt x="2" y="5"/>
                      <a:pt x="2" y="5"/>
                    </a:cubicBezTo>
                    <a:cubicBezTo>
                      <a:pt x="1" y="5"/>
                      <a:pt x="0" y="4"/>
                      <a:pt x="0" y="3"/>
                    </a:cubicBezTo>
                    <a:cubicBezTo>
                      <a:pt x="0" y="1"/>
                      <a:pt x="1" y="0"/>
                      <a:pt x="2" y="0"/>
                    </a:cubicBezTo>
                    <a:cubicBezTo>
                      <a:pt x="493" y="0"/>
                      <a:pt x="493" y="0"/>
                      <a:pt x="493" y="0"/>
                    </a:cubicBezTo>
                    <a:cubicBezTo>
                      <a:pt x="494" y="0"/>
                      <a:pt x="495" y="1"/>
                      <a:pt x="495" y="3"/>
                    </a:cubicBezTo>
                    <a:cubicBezTo>
                      <a:pt x="495" y="4"/>
                      <a:pt x="494" y="5"/>
                      <a:pt x="493" y="5"/>
                    </a:cubicBezTo>
                  </a:path>
                </a:pathLst>
              </a:custGeom>
              <a:solidFill>
                <a:srgbClr val="4D4D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solidFill>
                    <a:schemeClr val="tx2"/>
                  </a:solidFill>
                  <a:latin typeface="Gotham Rounded Book" pitchFamily="50" charset="0"/>
                </a:endParaRPr>
              </a:p>
            </p:txBody>
          </p:sp>
          <p:sp>
            <p:nvSpPr>
              <p:cNvPr id="1372" name="Freeform 148"/>
              <p:cNvSpPr>
                <a:spLocks noEditPoints="1"/>
              </p:cNvSpPr>
              <p:nvPr/>
            </p:nvSpPr>
            <p:spPr bwMode="auto">
              <a:xfrm>
                <a:off x="5758124" y="1547902"/>
                <a:ext cx="719025" cy="731955"/>
              </a:xfrm>
              <a:custGeom>
                <a:avLst/>
                <a:gdLst>
                  <a:gd name="T0" fmla="*/ 481 w 484"/>
                  <a:gd name="T1" fmla="*/ 493 h 493"/>
                  <a:gd name="T2" fmla="*/ 128 w 484"/>
                  <a:gd name="T3" fmla="*/ 493 h 493"/>
                  <a:gd name="T4" fmla="*/ 126 w 484"/>
                  <a:gd name="T5" fmla="*/ 492 h 493"/>
                  <a:gd name="T6" fmla="*/ 127 w 484"/>
                  <a:gd name="T7" fmla="*/ 489 h 493"/>
                  <a:gd name="T8" fmla="*/ 335 w 484"/>
                  <a:gd name="T9" fmla="*/ 345 h 493"/>
                  <a:gd name="T10" fmla="*/ 1 w 484"/>
                  <a:gd name="T11" fmla="*/ 4 h 493"/>
                  <a:gd name="T12" fmla="*/ 1 w 484"/>
                  <a:gd name="T13" fmla="*/ 1 h 493"/>
                  <a:gd name="T14" fmla="*/ 5 w 484"/>
                  <a:gd name="T15" fmla="*/ 1 h 493"/>
                  <a:gd name="T16" fmla="*/ 339 w 484"/>
                  <a:gd name="T17" fmla="*/ 342 h 493"/>
                  <a:gd name="T18" fmla="*/ 477 w 484"/>
                  <a:gd name="T19" fmla="*/ 246 h 493"/>
                  <a:gd name="T20" fmla="*/ 354 w 484"/>
                  <a:gd name="T21" fmla="*/ 5 h 493"/>
                  <a:gd name="T22" fmla="*/ 56 w 484"/>
                  <a:gd name="T23" fmla="*/ 5 h 493"/>
                  <a:gd name="T24" fmla="*/ 54 w 484"/>
                  <a:gd name="T25" fmla="*/ 3 h 493"/>
                  <a:gd name="T26" fmla="*/ 56 w 484"/>
                  <a:gd name="T27" fmla="*/ 0 h 493"/>
                  <a:gd name="T28" fmla="*/ 356 w 484"/>
                  <a:gd name="T29" fmla="*/ 0 h 493"/>
                  <a:gd name="T30" fmla="*/ 358 w 484"/>
                  <a:gd name="T31" fmla="*/ 2 h 493"/>
                  <a:gd name="T32" fmla="*/ 482 w 484"/>
                  <a:gd name="T33" fmla="*/ 246 h 493"/>
                  <a:gd name="T34" fmla="*/ 482 w 484"/>
                  <a:gd name="T35" fmla="*/ 249 h 493"/>
                  <a:gd name="T36" fmla="*/ 342 w 484"/>
                  <a:gd name="T37" fmla="*/ 345 h 493"/>
                  <a:gd name="T38" fmla="*/ 483 w 484"/>
                  <a:gd name="T39" fmla="*/ 489 h 493"/>
                  <a:gd name="T40" fmla="*/ 483 w 484"/>
                  <a:gd name="T41" fmla="*/ 492 h 493"/>
                  <a:gd name="T42" fmla="*/ 481 w 484"/>
                  <a:gd name="T43" fmla="*/ 493 h 493"/>
                  <a:gd name="T44" fmla="*/ 135 w 484"/>
                  <a:gd name="T45" fmla="*/ 489 h 493"/>
                  <a:gd name="T46" fmla="*/ 476 w 484"/>
                  <a:gd name="T47" fmla="*/ 489 h 493"/>
                  <a:gd name="T48" fmla="*/ 338 w 484"/>
                  <a:gd name="T49" fmla="*/ 348 h 493"/>
                  <a:gd name="T50" fmla="*/ 135 w 484"/>
                  <a:gd name="T51" fmla="*/ 489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84" h="493">
                    <a:moveTo>
                      <a:pt x="481" y="493"/>
                    </a:moveTo>
                    <a:cubicBezTo>
                      <a:pt x="128" y="493"/>
                      <a:pt x="128" y="493"/>
                      <a:pt x="128" y="493"/>
                    </a:cubicBezTo>
                    <a:cubicBezTo>
                      <a:pt x="127" y="493"/>
                      <a:pt x="126" y="493"/>
                      <a:pt x="126" y="492"/>
                    </a:cubicBezTo>
                    <a:cubicBezTo>
                      <a:pt x="126" y="491"/>
                      <a:pt x="126" y="490"/>
                      <a:pt x="127" y="489"/>
                    </a:cubicBezTo>
                    <a:cubicBezTo>
                      <a:pt x="335" y="345"/>
                      <a:pt x="335" y="345"/>
                      <a:pt x="335" y="345"/>
                    </a:cubicBezTo>
                    <a:cubicBezTo>
                      <a:pt x="1" y="4"/>
                      <a:pt x="1" y="4"/>
                      <a:pt x="1" y="4"/>
                    </a:cubicBezTo>
                    <a:cubicBezTo>
                      <a:pt x="0" y="3"/>
                      <a:pt x="0" y="2"/>
                      <a:pt x="1" y="1"/>
                    </a:cubicBezTo>
                    <a:cubicBezTo>
                      <a:pt x="2" y="0"/>
                      <a:pt x="4" y="0"/>
                      <a:pt x="5" y="1"/>
                    </a:cubicBezTo>
                    <a:cubicBezTo>
                      <a:pt x="339" y="342"/>
                      <a:pt x="339" y="342"/>
                      <a:pt x="339" y="342"/>
                    </a:cubicBezTo>
                    <a:cubicBezTo>
                      <a:pt x="477" y="246"/>
                      <a:pt x="477" y="246"/>
                      <a:pt x="477" y="246"/>
                    </a:cubicBezTo>
                    <a:cubicBezTo>
                      <a:pt x="354" y="5"/>
                      <a:pt x="354" y="5"/>
                      <a:pt x="354" y="5"/>
                    </a:cubicBezTo>
                    <a:cubicBezTo>
                      <a:pt x="56" y="5"/>
                      <a:pt x="56" y="5"/>
                      <a:pt x="56" y="5"/>
                    </a:cubicBezTo>
                    <a:cubicBezTo>
                      <a:pt x="55" y="5"/>
                      <a:pt x="54" y="4"/>
                      <a:pt x="54" y="3"/>
                    </a:cubicBezTo>
                    <a:cubicBezTo>
                      <a:pt x="54" y="2"/>
                      <a:pt x="55" y="0"/>
                      <a:pt x="56" y="0"/>
                    </a:cubicBezTo>
                    <a:cubicBezTo>
                      <a:pt x="356" y="0"/>
                      <a:pt x="356" y="0"/>
                      <a:pt x="356" y="0"/>
                    </a:cubicBezTo>
                    <a:cubicBezTo>
                      <a:pt x="357" y="0"/>
                      <a:pt x="357" y="1"/>
                      <a:pt x="358" y="2"/>
                    </a:cubicBezTo>
                    <a:cubicBezTo>
                      <a:pt x="482" y="246"/>
                      <a:pt x="482" y="246"/>
                      <a:pt x="482" y="246"/>
                    </a:cubicBezTo>
                    <a:cubicBezTo>
                      <a:pt x="483" y="247"/>
                      <a:pt x="483" y="248"/>
                      <a:pt x="482" y="249"/>
                    </a:cubicBezTo>
                    <a:cubicBezTo>
                      <a:pt x="342" y="345"/>
                      <a:pt x="342" y="345"/>
                      <a:pt x="342" y="345"/>
                    </a:cubicBezTo>
                    <a:cubicBezTo>
                      <a:pt x="483" y="489"/>
                      <a:pt x="483" y="489"/>
                      <a:pt x="483" y="489"/>
                    </a:cubicBezTo>
                    <a:cubicBezTo>
                      <a:pt x="484" y="490"/>
                      <a:pt x="484" y="491"/>
                      <a:pt x="483" y="492"/>
                    </a:cubicBezTo>
                    <a:cubicBezTo>
                      <a:pt x="483" y="493"/>
                      <a:pt x="482" y="493"/>
                      <a:pt x="481" y="493"/>
                    </a:cubicBezTo>
                    <a:moveTo>
                      <a:pt x="135" y="489"/>
                    </a:moveTo>
                    <a:cubicBezTo>
                      <a:pt x="476" y="489"/>
                      <a:pt x="476" y="489"/>
                      <a:pt x="476" y="489"/>
                    </a:cubicBezTo>
                    <a:cubicBezTo>
                      <a:pt x="338" y="348"/>
                      <a:pt x="338" y="348"/>
                      <a:pt x="338" y="348"/>
                    </a:cubicBezTo>
                    <a:cubicBezTo>
                      <a:pt x="135" y="489"/>
                      <a:pt x="135" y="489"/>
                      <a:pt x="135" y="489"/>
                    </a:cubicBezTo>
                  </a:path>
                </a:pathLst>
              </a:custGeom>
              <a:solidFill>
                <a:srgbClr val="4D4D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solidFill>
                    <a:schemeClr val="tx2"/>
                  </a:solidFill>
                  <a:latin typeface="Gotham Rounded Book" pitchFamily="50" charset="0"/>
                </a:endParaRPr>
              </a:p>
            </p:txBody>
          </p:sp>
          <p:sp>
            <p:nvSpPr>
              <p:cNvPr id="1373" name="Freeform 149"/>
              <p:cNvSpPr>
                <a:spLocks/>
              </p:cNvSpPr>
              <p:nvPr/>
            </p:nvSpPr>
            <p:spPr bwMode="auto">
              <a:xfrm>
                <a:off x="5763297" y="1553074"/>
                <a:ext cx="712558" cy="726782"/>
              </a:xfrm>
              <a:custGeom>
                <a:avLst/>
                <a:gdLst>
                  <a:gd name="T0" fmla="*/ 477 w 480"/>
                  <a:gd name="T1" fmla="*/ 490 h 490"/>
                  <a:gd name="T2" fmla="*/ 476 w 480"/>
                  <a:gd name="T3" fmla="*/ 490 h 490"/>
                  <a:gd name="T4" fmla="*/ 1 w 480"/>
                  <a:gd name="T5" fmla="*/ 246 h 490"/>
                  <a:gd name="T6" fmla="*/ 0 w 480"/>
                  <a:gd name="T7" fmla="*/ 244 h 490"/>
                  <a:gd name="T8" fmla="*/ 0 w 480"/>
                  <a:gd name="T9" fmla="*/ 2 h 490"/>
                  <a:gd name="T10" fmla="*/ 1 w 480"/>
                  <a:gd name="T11" fmla="*/ 0 h 490"/>
                  <a:gd name="T12" fmla="*/ 4 w 480"/>
                  <a:gd name="T13" fmla="*/ 0 h 490"/>
                  <a:gd name="T14" fmla="*/ 478 w 480"/>
                  <a:gd name="T15" fmla="*/ 242 h 490"/>
                  <a:gd name="T16" fmla="*/ 479 w 480"/>
                  <a:gd name="T17" fmla="*/ 245 h 490"/>
                  <a:gd name="T18" fmla="*/ 476 w 480"/>
                  <a:gd name="T19" fmla="*/ 246 h 490"/>
                  <a:gd name="T20" fmla="*/ 5 w 480"/>
                  <a:gd name="T21" fmla="*/ 6 h 490"/>
                  <a:gd name="T22" fmla="*/ 5 w 480"/>
                  <a:gd name="T23" fmla="*/ 242 h 490"/>
                  <a:gd name="T24" fmla="*/ 475 w 480"/>
                  <a:gd name="T25" fmla="*/ 484 h 490"/>
                  <a:gd name="T26" fmla="*/ 475 w 480"/>
                  <a:gd name="T27" fmla="*/ 271 h 490"/>
                  <a:gd name="T28" fmla="*/ 477 w 480"/>
                  <a:gd name="T29" fmla="*/ 269 h 490"/>
                  <a:gd name="T30" fmla="*/ 480 w 480"/>
                  <a:gd name="T31" fmla="*/ 271 h 490"/>
                  <a:gd name="T32" fmla="*/ 480 w 480"/>
                  <a:gd name="T33" fmla="*/ 488 h 490"/>
                  <a:gd name="T34" fmla="*/ 478 w 480"/>
                  <a:gd name="T35" fmla="*/ 490 h 490"/>
                  <a:gd name="T36" fmla="*/ 477 w 480"/>
                  <a:gd name="T37" fmla="*/ 490 h 4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0" h="490">
                    <a:moveTo>
                      <a:pt x="477" y="490"/>
                    </a:moveTo>
                    <a:cubicBezTo>
                      <a:pt x="477" y="490"/>
                      <a:pt x="477" y="490"/>
                      <a:pt x="476" y="490"/>
                    </a:cubicBezTo>
                    <a:cubicBezTo>
                      <a:pt x="1" y="246"/>
                      <a:pt x="1" y="246"/>
                      <a:pt x="1" y="246"/>
                    </a:cubicBezTo>
                    <a:cubicBezTo>
                      <a:pt x="1" y="245"/>
                      <a:pt x="0" y="244"/>
                      <a:pt x="0" y="244"/>
                    </a:cubicBezTo>
                    <a:cubicBezTo>
                      <a:pt x="0" y="2"/>
                      <a:pt x="0" y="2"/>
                      <a:pt x="0" y="2"/>
                    </a:cubicBezTo>
                    <a:cubicBezTo>
                      <a:pt x="0" y="1"/>
                      <a:pt x="1" y="1"/>
                      <a:pt x="1" y="0"/>
                    </a:cubicBezTo>
                    <a:cubicBezTo>
                      <a:pt x="2" y="0"/>
                      <a:pt x="3" y="0"/>
                      <a:pt x="4" y="0"/>
                    </a:cubicBezTo>
                    <a:cubicBezTo>
                      <a:pt x="478" y="242"/>
                      <a:pt x="478" y="242"/>
                      <a:pt x="478" y="242"/>
                    </a:cubicBezTo>
                    <a:cubicBezTo>
                      <a:pt x="479" y="242"/>
                      <a:pt x="480" y="244"/>
                      <a:pt x="479" y="245"/>
                    </a:cubicBezTo>
                    <a:cubicBezTo>
                      <a:pt x="479" y="246"/>
                      <a:pt x="477" y="246"/>
                      <a:pt x="476" y="246"/>
                    </a:cubicBezTo>
                    <a:cubicBezTo>
                      <a:pt x="5" y="6"/>
                      <a:pt x="5" y="6"/>
                      <a:pt x="5" y="6"/>
                    </a:cubicBezTo>
                    <a:cubicBezTo>
                      <a:pt x="5" y="242"/>
                      <a:pt x="5" y="242"/>
                      <a:pt x="5" y="242"/>
                    </a:cubicBezTo>
                    <a:cubicBezTo>
                      <a:pt x="475" y="484"/>
                      <a:pt x="475" y="484"/>
                      <a:pt x="475" y="484"/>
                    </a:cubicBezTo>
                    <a:cubicBezTo>
                      <a:pt x="475" y="271"/>
                      <a:pt x="475" y="271"/>
                      <a:pt x="475" y="271"/>
                    </a:cubicBezTo>
                    <a:cubicBezTo>
                      <a:pt x="475" y="270"/>
                      <a:pt x="476" y="269"/>
                      <a:pt x="477" y="269"/>
                    </a:cubicBezTo>
                    <a:cubicBezTo>
                      <a:pt x="479" y="269"/>
                      <a:pt x="480" y="270"/>
                      <a:pt x="480" y="271"/>
                    </a:cubicBezTo>
                    <a:cubicBezTo>
                      <a:pt x="480" y="488"/>
                      <a:pt x="480" y="488"/>
                      <a:pt x="480" y="488"/>
                    </a:cubicBezTo>
                    <a:cubicBezTo>
                      <a:pt x="480" y="489"/>
                      <a:pt x="479" y="489"/>
                      <a:pt x="478" y="490"/>
                    </a:cubicBezTo>
                    <a:cubicBezTo>
                      <a:pt x="478" y="490"/>
                      <a:pt x="478" y="490"/>
                      <a:pt x="477" y="490"/>
                    </a:cubicBezTo>
                  </a:path>
                </a:pathLst>
              </a:custGeom>
              <a:solidFill>
                <a:srgbClr val="4D4D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solidFill>
                    <a:schemeClr val="tx2"/>
                  </a:solidFill>
                  <a:latin typeface="Gotham Rounded Book" pitchFamily="50" charset="0"/>
                </a:endParaRPr>
              </a:p>
            </p:txBody>
          </p:sp>
          <p:sp>
            <p:nvSpPr>
              <p:cNvPr id="1374" name="Freeform 150"/>
              <p:cNvSpPr>
                <a:spLocks/>
              </p:cNvSpPr>
              <p:nvPr/>
            </p:nvSpPr>
            <p:spPr bwMode="auto">
              <a:xfrm>
                <a:off x="5763297" y="1547902"/>
                <a:ext cx="526337" cy="731955"/>
              </a:xfrm>
              <a:custGeom>
                <a:avLst/>
                <a:gdLst>
                  <a:gd name="T0" fmla="*/ 125 w 355"/>
                  <a:gd name="T1" fmla="*/ 493 h 493"/>
                  <a:gd name="T2" fmla="*/ 124 w 355"/>
                  <a:gd name="T3" fmla="*/ 493 h 493"/>
                  <a:gd name="T4" fmla="*/ 123 w 355"/>
                  <a:gd name="T5" fmla="*/ 490 h 493"/>
                  <a:gd name="T6" fmla="*/ 347 w 355"/>
                  <a:gd name="T7" fmla="*/ 9 h 493"/>
                  <a:gd name="T8" fmla="*/ 5 w 355"/>
                  <a:gd name="T9" fmla="*/ 247 h 493"/>
                  <a:gd name="T10" fmla="*/ 108 w 355"/>
                  <a:gd name="T11" fmla="*/ 452 h 493"/>
                  <a:gd name="T12" fmla="*/ 107 w 355"/>
                  <a:gd name="T13" fmla="*/ 455 h 493"/>
                  <a:gd name="T14" fmla="*/ 104 w 355"/>
                  <a:gd name="T15" fmla="*/ 454 h 493"/>
                  <a:gd name="T16" fmla="*/ 0 w 355"/>
                  <a:gd name="T17" fmla="*/ 248 h 493"/>
                  <a:gd name="T18" fmla="*/ 1 w 355"/>
                  <a:gd name="T19" fmla="*/ 245 h 493"/>
                  <a:gd name="T20" fmla="*/ 351 w 355"/>
                  <a:gd name="T21" fmla="*/ 1 h 493"/>
                  <a:gd name="T22" fmla="*/ 354 w 355"/>
                  <a:gd name="T23" fmla="*/ 1 h 493"/>
                  <a:gd name="T24" fmla="*/ 355 w 355"/>
                  <a:gd name="T25" fmla="*/ 4 h 493"/>
                  <a:gd name="T26" fmla="*/ 127 w 355"/>
                  <a:gd name="T27" fmla="*/ 492 h 493"/>
                  <a:gd name="T28" fmla="*/ 125 w 355"/>
                  <a:gd name="T29" fmla="*/ 493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5" h="493">
                    <a:moveTo>
                      <a:pt x="125" y="493"/>
                    </a:moveTo>
                    <a:cubicBezTo>
                      <a:pt x="125" y="493"/>
                      <a:pt x="124" y="493"/>
                      <a:pt x="124" y="493"/>
                    </a:cubicBezTo>
                    <a:cubicBezTo>
                      <a:pt x="123" y="492"/>
                      <a:pt x="123" y="491"/>
                      <a:pt x="123" y="490"/>
                    </a:cubicBezTo>
                    <a:cubicBezTo>
                      <a:pt x="347" y="9"/>
                      <a:pt x="347" y="9"/>
                      <a:pt x="347" y="9"/>
                    </a:cubicBezTo>
                    <a:cubicBezTo>
                      <a:pt x="5" y="247"/>
                      <a:pt x="5" y="247"/>
                      <a:pt x="5" y="247"/>
                    </a:cubicBezTo>
                    <a:cubicBezTo>
                      <a:pt x="108" y="452"/>
                      <a:pt x="108" y="452"/>
                      <a:pt x="108" y="452"/>
                    </a:cubicBezTo>
                    <a:cubicBezTo>
                      <a:pt x="108" y="453"/>
                      <a:pt x="108" y="455"/>
                      <a:pt x="107" y="455"/>
                    </a:cubicBezTo>
                    <a:cubicBezTo>
                      <a:pt x="106" y="456"/>
                      <a:pt x="104" y="455"/>
                      <a:pt x="104" y="454"/>
                    </a:cubicBezTo>
                    <a:cubicBezTo>
                      <a:pt x="0" y="248"/>
                      <a:pt x="0" y="248"/>
                      <a:pt x="0" y="248"/>
                    </a:cubicBezTo>
                    <a:cubicBezTo>
                      <a:pt x="0" y="247"/>
                      <a:pt x="0" y="245"/>
                      <a:pt x="1" y="245"/>
                    </a:cubicBezTo>
                    <a:cubicBezTo>
                      <a:pt x="351" y="1"/>
                      <a:pt x="351" y="1"/>
                      <a:pt x="351" y="1"/>
                    </a:cubicBezTo>
                    <a:cubicBezTo>
                      <a:pt x="352" y="0"/>
                      <a:pt x="353" y="0"/>
                      <a:pt x="354" y="1"/>
                    </a:cubicBezTo>
                    <a:cubicBezTo>
                      <a:pt x="355" y="2"/>
                      <a:pt x="355" y="3"/>
                      <a:pt x="355" y="4"/>
                    </a:cubicBezTo>
                    <a:cubicBezTo>
                      <a:pt x="127" y="492"/>
                      <a:pt x="127" y="492"/>
                      <a:pt x="127" y="492"/>
                    </a:cubicBezTo>
                    <a:cubicBezTo>
                      <a:pt x="127" y="493"/>
                      <a:pt x="126" y="493"/>
                      <a:pt x="125" y="493"/>
                    </a:cubicBezTo>
                  </a:path>
                </a:pathLst>
              </a:custGeom>
              <a:solidFill>
                <a:srgbClr val="4D4D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solidFill>
                    <a:schemeClr val="tx2"/>
                  </a:solidFill>
                  <a:latin typeface="Gotham Rounded Book" pitchFamily="50" charset="0"/>
                </a:endParaRPr>
              </a:p>
            </p:txBody>
          </p:sp>
          <p:sp>
            <p:nvSpPr>
              <p:cNvPr id="1375" name="Oval 151"/>
              <p:cNvSpPr>
                <a:spLocks noChangeArrowheads="1"/>
              </p:cNvSpPr>
              <p:nvPr/>
            </p:nvSpPr>
            <p:spPr bwMode="auto">
              <a:xfrm>
                <a:off x="6192641" y="1457377"/>
                <a:ext cx="190103" cy="19010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solidFill>
                    <a:schemeClr val="tx2"/>
                  </a:solidFill>
                  <a:latin typeface="Gotham Rounded Book" pitchFamily="50" charset="0"/>
                </a:endParaRPr>
              </a:p>
            </p:txBody>
          </p:sp>
          <p:sp>
            <p:nvSpPr>
              <p:cNvPr id="1376" name="Oval 152"/>
              <p:cNvSpPr>
                <a:spLocks noChangeArrowheads="1"/>
              </p:cNvSpPr>
              <p:nvPr/>
            </p:nvSpPr>
            <p:spPr bwMode="auto">
              <a:xfrm>
                <a:off x="6404729" y="1853098"/>
                <a:ext cx="122855" cy="122855"/>
              </a:xfrm>
              <a:prstGeom prst="ellipse">
                <a:avLst/>
              </a:prstGeom>
              <a:solidFill>
                <a:srgbClr val="E2E9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solidFill>
                    <a:schemeClr val="tx2"/>
                  </a:solidFill>
                  <a:latin typeface="Gotham Rounded Book" pitchFamily="50" charset="0"/>
                </a:endParaRPr>
              </a:p>
            </p:txBody>
          </p:sp>
          <p:sp>
            <p:nvSpPr>
              <p:cNvPr id="1377" name="Oval 153"/>
              <p:cNvSpPr>
                <a:spLocks noChangeArrowheads="1"/>
              </p:cNvSpPr>
              <p:nvPr/>
            </p:nvSpPr>
            <p:spPr bwMode="auto">
              <a:xfrm>
                <a:off x="5702515" y="1853098"/>
                <a:ext cx="121562" cy="122855"/>
              </a:xfrm>
              <a:prstGeom prst="ellipse">
                <a:avLst/>
              </a:prstGeom>
              <a:solidFill>
                <a:srgbClr val="E2E9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solidFill>
                    <a:schemeClr val="tx2"/>
                  </a:solidFill>
                  <a:latin typeface="Gotham Rounded Book" pitchFamily="50" charset="0"/>
                </a:endParaRPr>
              </a:p>
            </p:txBody>
          </p:sp>
          <p:sp>
            <p:nvSpPr>
              <p:cNvPr id="1378" name="Oval 154"/>
              <p:cNvSpPr>
                <a:spLocks noChangeArrowheads="1"/>
              </p:cNvSpPr>
              <p:nvPr/>
            </p:nvSpPr>
            <p:spPr bwMode="auto">
              <a:xfrm>
                <a:off x="5667598" y="1457377"/>
                <a:ext cx="190103" cy="19010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solidFill>
                    <a:schemeClr val="tx2"/>
                  </a:solidFill>
                  <a:latin typeface="Gotham Rounded Book" pitchFamily="50" charset="0"/>
                </a:endParaRPr>
              </a:p>
            </p:txBody>
          </p:sp>
          <p:sp>
            <p:nvSpPr>
              <p:cNvPr id="1379" name="Oval 155"/>
              <p:cNvSpPr>
                <a:spLocks noChangeArrowheads="1"/>
              </p:cNvSpPr>
              <p:nvPr/>
            </p:nvSpPr>
            <p:spPr bwMode="auto">
              <a:xfrm>
                <a:off x="6372397" y="2178987"/>
                <a:ext cx="190103" cy="19010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solidFill>
                    <a:schemeClr val="tx2"/>
                  </a:solidFill>
                  <a:latin typeface="Gotham Rounded Book" pitchFamily="50" charset="0"/>
                </a:endParaRPr>
              </a:p>
            </p:txBody>
          </p:sp>
          <p:sp>
            <p:nvSpPr>
              <p:cNvPr id="1380" name="Oval 156"/>
              <p:cNvSpPr>
                <a:spLocks noChangeArrowheads="1"/>
              </p:cNvSpPr>
              <p:nvPr/>
            </p:nvSpPr>
            <p:spPr bwMode="auto">
              <a:xfrm>
                <a:off x="5847355" y="2178987"/>
                <a:ext cx="190103" cy="19010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solidFill>
                    <a:schemeClr val="tx2"/>
                  </a:solidFill>
                  <a:latin typeface="Gotham Rounded Book" pitchFamily="50" charset="0"/>
                </a:endParaRPr>
              </a:p>
            </p:txBody>
          </p:sp>
          <p:sp>
            <p:nvSpPr>
              <p:cNvPr id="1381" name="Oval 157"/>
              <p:cNvSpPr>
                <a:spLocks noChangeArrowheads="1"/>
              </p:cNvSpPr>
              <p:nvPr/>
            </p:nvSpPr>
            <p:spPr bwMode="auto">
              <a:xfrm>
                <a:off x="5965037" y="1765160"/>
                <a:ext cx="298732" cy="298731"/>
              </a:xfrm>
              <a:prstGeom prst="ellipse">
                <a:avLst/>
              </a:prstGeom>
              <a:solidFill>
                <a:srgbClr val="D0E4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solidFill>
                    <a:schemeClr val="tx2"/>
                  </a:solidFill>
                  <a:latin typeface="Gotham Rounded Book" pitchFamily="50" charset="0"/>
                </a:endParaRPr>
              </a:p>
            </p:txBody>
          </p:sp>
          <p:sp>
            <p:nvSpPr>
              <p:cNvPr id="1382" name="Freeform 159"/>
              <p:cNvSpPr>
                <a:spLocks noEditPoints="1"/>
              </p:cNvSpPr>
              <p:nvPr/>
            </p:nvSpPr>
            <p:spPr bwMode="auto">
              <a:xfrm>
                <a:off x="5962451" y="1762574"/>
                <a:ext cx="305197" cy="305196"/>
              </a:xfrm>
              <a:custGeom>
                <a:avLst/>
                <a:gdLst>
                  <a:gd name="T0" fmla="*/ 103 w 206"/>
                  <a:gd name="T1" fmla="*/ 206 h 206"/>
                  <a:gd name="T2" fmla="*/ 0 w 206"/>
                  <a:gd name="T3" fmla="*/ 103 h 206"/>
                  <a:gd name="T4" fmla="*/ 103 w 206"/>
                  <a:gd name="T5" fmla="*/ 0 h 206"/>
                  <a:gd name="T6" fmla="*/ 206 w 206"/>
                  <a:gd name="T7" fmla="*/ 103 h 206"/>
                  <a:gd name="T8" fmla="*/ 103 w 206"/>
                  <a:gd name="T9" fmla="*/ 206 h 206"/>
                  <a:gd name="T10" fmla="*/ 103 w 206"/>
                  <a:gd name="T11" fmla="*/ 4 h 206"/>
                  <a:gd name="T12" fmla="*/ 4 w 206"/>
                  <a:gd name="T13" fmla="*/ 103 h 206"/>
                  <a:gd name="T14" fmla="*/ 103 w 206"/>
                  <a:gd name="T15" fmla="*/ 201 h 206"/>
                  <a:gd name="T16" fmla="*/ 201 w 206"/>
                  <a:gd name="T17" fmla="*/ 103 h 206"/>
                  <a:gd name="T18" fmla="*/ 103 w 206"/>
                  <a:gd name="T19" fmla="*/ 4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6" h="206">
                    <a:moveTo>
                      <a:pt x="103" y="206"/>
                    </a:moveTo>
                    <a:cubicBezTo>
                      <a:pt x="46" y="206"/>
                      <a:pt x="0" y="159"/>
                      <a:pt x="0" y="103"/>
                    </a:cubicBezTo>
                    <a:cubicBezTo>
                      <a:pt x="0" y="46"/>
                      <a:pt x="46" y="0"/>
                      <a:pt x="103" y="0"/>
                    </a:cubicBezTo>
                    <a:cubicBezTo>
                      <a:pt x="159" y="0"/>
                      <a:pt x="206" y="46"/>
                      <a:pt x="206" y="103"/>
                    </a:cubicBezTo>
                    <a:cubicBezTo>
                      <a:pt x="206" y="159"/>
                      <a:pt x="159" y="206"/>
                      <a:pt x="103" y="206"/>
                    </a:cubicBezTo>
                    <a:close/>
                    <a:moveTo>
                      <a:pt x="103" y="4"/>
                    </a:moveTo>
                    <a:cubicBezTo>
                      <a:pt x="48" y="4"/>
                      <a:pt x="4" y="48"/>
                      <a:pt x="4" y="103"/>
                    </a:cubicBezTo>
                    <a:cubicBezTo>
                      <a:pt x="4" y="157"/>
                      <a:pt x="48" y="201"/>
                      <a:pt x="103" y="201"/>
                    </a:cubicBezTo>
                    <a:cubicBezTo>
                      <a:pt x="157" y="201"/>
                      <a:pt x="201" y="157"/>
                      <a:pt x="201" y="103"/>
                    </a:cubicBezTo>
                    <a:cubicBezTo>
                      <a:pt x="201" y="48"/>
                      <a:pt x="157" y="4"/>
                      <a:pt x="103" y="4"/>
                    </a:cubicBezTo>
                    <a:close/>
                  </a:path>
                </a:pathLst>
              </a:custGeom>
              <a:solidFill>
                <a:srgbClr val="4D4D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solidFill>
                    <a:schemeClr val="tx2"/>
                  </a:solidFill>
                  <a:latin typeface="Gotham Rounded Book" pitchFamily="50" charset="0"/>
                </a:endParaRPr>
              </a:p>
            </p:txBody>
          </p:sp>
          <p:sp>
            <p:nvSpPr>
              <p:cNvPr id="1383" name="Freeform 160"/>
              <p:cNvSpPr>
                <a:spLocks noEditPoints="1"/>
              </p:cNvSpPr>
              <p:nvPr/>
            </p:nvSpPr>
            <p:spPr bwMode="auto">
              <a:xfrm>
                <a:off x="6046509" y="1802663"/>
                <a:ext cx="135788" cy="223725"/>
              </a:xfrm>
              <a:custGeom>
                <a:avLst/>
                <a:gdLst>
                  <a:gd name="T0" fmla="*/ 18 w 91"/>
                  <a:gd name="T1" fmla="*/ 105 h 151"/>
                  <a:gd name="T2" fmla="*/ 11 w 91"/>
                  <a:gd name="T3" fmla="*/ 103 h 151"/>
                  <a:gd name="T4" fmla="*/ 0 w 91"/>
                  <a:gd name="T5" fmla="*/ 114 h 151"/>
                  <a:gd name="T6" fmla="*/ 2 w 91"/>
                  <a:gd name="T7" fmla="*/ 120 h 151"/>
                  <a:gd name="T8" fmla="*/ 38 w 91"/>
                  <a:gd name="T9" fmla="*/ 135 h 151"/>
                  <a:gd name="T10" fmla="*/ 38 w 91"/>
                  <a:gd name="T11" fmla="*/ 143 h 151"/>
                  <a:gd name="T12" fmla="*/ 46 w 91"/>
                  <a:gd name="T13" fmla="*/ 151 h 151"/>
                  <a:gd name="T14" fmla="*/ 54 w 91"/>
                  <a:gd name="T15" fmla="*/ 143 h 151"/>
                  <a:gd name="T16" fmla="*/ 54 w 91"/>
                  <a:gd name="T17" fmla="*/ 134 h 151"/>
                  <a:gd name="T18" fmla="*/ 91 w 91"/>
                  <a:gd name="T19" fmla="*/ 98 h 151"/>
                  <a:gd name="T20" fmla="*/ 54 w 91"/>
                  <a:gd name="T21" fmla="*/ 64 h 151"/>
                  <a:gd name="T22" fmla="*/ 54 w 91"/>
                  <a:gd name="T23" fmla="*/ 39 h 151"/>
                  <a:gd name="T24" fmla="*/ 70 w 91"/>
                  <a:gd name="T25" fmla="*/ 46 h 151"/>
                  <a:gd name="T26" fmla="*/ 73 w 91"/>
                  <a:gd name="T27" fmla="*/ 46 h 151"/>
                  <a:gd name="T28" fmla="*/ 85 w 91"/>
                  <a:gd name="T29" fmla="*/ 35 h 151"/>
                  <a:gd name="T30" fmla="*/ 83 w 91"/>
                  <a:gd name="T31" fmla="*/ 30 h 151"/>
                  <a:gd name="T32" fmla="*/ 54 w 91"/>
                  <a:gd name="T33" fmla="*/ 18 h 151"/>
                  <a:gd name="T34" fmla="*/ 54 w 91"/>
                  <a:gd name="T35" fmla="*/ 8 h 151"/>
                  <a:gd name="T36" fmla="*/ 46 w 91"/>
                  <a:gd name="T37" fmla="*/ 0 h 151"/>
                  <a:gd name="T38" fmla="*/ 38 w 91"/>
                  <a:gd name="T39" fmla="*/ 8 h 151"/>
                  <a:gd name="T40" fmla="*/ 38 w 91"/>
                  <a:gd name="T41" fmla="*/ 17 h 151"/>
                  <a:gd name="T42" fmla="*/ 1 w 91"/>
                  <a:gd name="T43" fmla="*/ 52 h 151"/>
                  <a:gd name="T44" fmla="*/ 38 w 91"/>
                  <a:gd name="T45" fmla="*/ 86 h 151"/>
                  <a:gd name="T46" fmla="*/ 38 w 91"/>
                  <a:gd name="T47" fmla="*/ 113 h 151"/>
                  <a:gd name="T48" fmla="*/ 18 w 91"/>
                  <a:gd name="T49" fmla="*/ 105 h 151"/>
                  <a:gd name="T50" fmla="*/ 54 w 91"/>
                  <a:gd name="T51" fmla="*/ 90 h 151"/>
                  <a:gd name="T52" fmla="*/ 67 w 91"/>
                  <a:gd name="T53" fmla="*/ 101 h 151"/>
                  <a:gd name="T54" fmla="*/ 54 w 91"/>
                  <a:gd name="T55" fmla="*/ 113 h 151"/>
                  <a:gd name="T56" fmla="*/ 54 w 91"/>
                  <a:gd name="T57" fmla="*/ 90 h 151"/>
                  <a:gd name="T58" fmla="*/ 26 w 91"/>
                  <a:gd name="T59" fmla="*/ 50 h 151"/>
                  <a:gd name="T60" fmla="*/ 38 w 91"/>
                  <a:gd name="T61" fmla="*/ 38 h 151"/>
                  <a:gd name="T62" fmla="*/ 38 w 91"/>
                  <a:gd name="T63" fmla="*/ 59 h 151"/>
                  <a:gd name="T64" fmla="*/ 26 w 91"/>
                  <a:gd name="T65" fmla="*/ 50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1" h="151">
                    <a:moveTo>
                      <a:pt x="18" y="105"/>
                    </a:moveTo>
                    <a:cubicBezTo>
                      <a:pt x="16" y="104"/>
                      <a:pt x="14" y="103"/>
                      <a:pt x="11" y="103"/>
                    </a:cubicBezTo>
                    <a:cubicBezTo>
                      <a:pt x="5" y="103"/>
                      <a:pt x="0" y="108"/>
                      <a:pt x="0" y="114"/>
                    </a:cubicBezTo>
                    <a:cubicBezTo>
                      <a:pt x="0" y="116"/>
                      <a:pt x="1" y="118"/>
                      <a:pt x="2" y="120"/>
                    </a:cubicBezTo>
                    <a:cubicBezTo>
                      <a:pt x="7" y="128"/>
                      <a:pt x="24" y="133"/>
                      <a:pt x="38" y="135"/>
                    </a:cubicBezTo>
                    <a:cubicBezTo>
                      <a:pt x="38" y="143"/>
                      <a:pt x="38" y="143"/>
                      <a:pt x="38" y="143"/>
                    </a:cubicBezTo>
                    <a:cubicBezTo>
                      <a:pt x="38" y="147"/>
                      <a:pt x="41" y="151"/>
                      <a:pt x="46" y="151"/>
                    </a:cubicBezTo>
                    <a:cubicBezTo>
                      <a:pt x="50" y="151"/>
                      <a:pt x="54" y="147"/>
                      <a:pt x="54" y="143"/>
                    </a:cubicBezTo>
                    <a:cubicBezTo>
                      <a:pt x="54" y="134"/>
                      <a:pt x="54" y="134"/>
                      <a:pt x="54" y="134"/>
                    </a:cubicBezTo>
                    <a:cubicBezTo>
                      <a:pt x="79" y="132"/>
                      <a:pt x="91" y="117"/>
                      <a:pt x="91" y="98"/>
                    </a:cubicBezTo>
                    <a:cubicBezTo>
                      <a:pt x="91" y="75"/>
                      <a:pt x="71" y="68"/>
                      <a:pt x="54" y="64"/>
                    </a:cubicBezTo>
                    <a:cubicBezTo>
                      <a:pt x="54" y="39"/>
                      <a:pt x="54" y="39"/>
                      <a:pt x="54" y="39"/>
                    </a:cubicBezTo>
                    <a:cubicBezTo>
                      <a:pt x="59" y="41"/>
                      <a:pt x="65" y="45"/>
                      <a:pt x="70" y="46"/>
                    </a:cubicBezTo>
                    <a:cubicBezTo>
                      <a:pt x="71" y="46"/>
                      <a:pt x="72" y="46"/>
                      <a:pt x="73" y="46"/>
                    </a:cubicBezTo>
                    <a:cubicBezTo>
                      <a:pt x="79" y="46"/>
                      <a:pt x="85" y="42"/>
                      <a:pt x="85" y="35"/>
                    </a:cubicBezTo>
                    <a:cubicBezTo>
                      <a:pt x="85" y="33"/>
                      <a:pt x="84" y="32"/>
                      <a:pt x="83" y="30"/>
                    </a:cubicBezTo>
                    <a:cubicBezTo>
                      <a:pt x="79" y="23"/>
                      <a:pt x="64" y="19"/>
                      <a:pt x="54" y="18"/>
                    </a:cubicBezTo>
                    <a:cubicBezTo>
                      <a:pt x="54" y="8"/>
                      <a:pt x="54" y="8"/>
                      <a:pt x="54" y="8"/>
                    </a:cubicBezTo>
                    <a:cubicBezTo>
                      <a:pt x="54" y="4"/>
                      <a:pt x="50" y="0"/>
                      <a:pt x="46" y="0"/>
                    </a:cubicBezTo>
                    <a:cubicBezTo>
                      <a:pt x="41" y="0"/>
                      <a:pt x="38" y="4"/>
                      <a:pt x="38" y="8"/>
                    </a:cubicBezTo>
                    <a:cubicBezTo>
                      <a:pt x="38" y="17"/>
                      <a:pt x="38" y="17"/>
                      <a:pt x="38" y="17"/>
                    </a:cubicBezTo>
                    <a:cubicBezTo>
                      <a:pt x="14" y="20"/>
                      <a:pt x="1" y="34"/>
                      <a:pt x="1" y="52"/>
                    </a:cubicBezTo>
                    <a:cubicBezTo>
                      <a:pt x="1" y="75"/>
                      <a:pt x="20" y="81"/>
                      <a:pt x="38" y="86"/>
                    </a:cubicBezTo>
                    <a:cubicBezTo>
                      <a:pt x="38" y="113"/>
                      <a:pt x="38" y="113"/>
                      <a:pt x="38" y="113"/>
                    </a:cubicBezTo>
                    <a:cubicBezTo>
                      <a:pt x="30" y="112"/>
                      <a:pt x="24" y="109"/>
                      <a:pt x="18" y="105"/>
                    </a:cubicBezTo>
                    <a:close/>
                    <a:moveTo>
                      <a:pt x="54" y="90"/>
                    </a:moveTo>
                    <a:cubicBezTo>
                      <a:pt x="61" y="92"/>
                      <a:pt x="67" y="95"/>
                      <a:pt x="67" y="101"/>
                    </a:cubicBezTo>
                    <a:cubicBezTo>
                      <a:pt x="67" y="106"/>
                      <a:pt x="62" y="111"/>
                      <a:pt x="54" y="113"/>
                    </a:cubicBezTo>
                    <a:lnTo>
                      <a:pt x="54" y="90"/>
                    </a:lnTo>
                    <a:close/>
                    <a:moveTo>
                      <a:pt x="26" y="50"/>
                    </a:moveTo>
                    <a:cubicBezTo>
                      <a:pt x="26" y="44"/>
                      <a:pt x="30" y="39"/>
                      <a:pt x="38" y="38"/>
                    </a:cubicBezTo>
                    <a:cubicBezTo>
                      <a:pt x="38" y="59"/>
                      <a:pt x="38" y="59"/>
                      <a:pt x="38" y="59"/>
                    </a:cubicBezTo>
                    <a:cubicBezTo>
                      <a:pt x="30" y="57"/>
                      <a:pt x="26" y="55"/>
                      <a:pt x="26" y="50"/>
                    </a:cubicBezTo>
                    <a:close/>
                  </a:path>
                </a:pathLst>
              </a:custGeom>
              <a:solidFill>
                <a:srgbClr val="4D4D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solidFill>
                    <a:schemeClr val="tx2"/>
                  </a:solidFill>
                  <a:latin typeface="Gotham Rounded Book" pitchFamily="50" charset="0"/>
                </a:endParaRPr>
              </a:p>
            </p:txBody>
          </p:sp>
          <p:sp>
            <p:nvSpPr>
              <p:cNvPr id="1384" name="Freeform 161"/>
              <p:cNvSpPr>
                <a:spLocks/>
              </p:cNvSpPr>
              <p:nvPr/>
            </p:nvSpPr>
            <p:spPr bwMode="auto">
              <a:xfrm>
                <a:off x="5855113" y="2266925"/>
                <a:ext cx="174584" cy="98283"/>
              </a:xfrm>
              <a:custGeom>
                <a:avLst/>
                <a:gdLst>
                  <a:gd name="T0" fmla="*/ 59 w 118"/>
                  <a:gd name="T1" fmla="*/ 53 h 66"/>
                  <a:gd name="T2" fmla="*/ 0 w 118"/>
                  <a:gd name="T3" fmla="*/ 0 h 66"/>
                  <a:gd name="T4" fmla="*/ 0 w 118"/>
                  <a:gd name="T5" fmla="*/ 7 h 66"/>
                  <a:gd name="T6" fmla="*/ 59 w 118"/>
                  <a:gd name="T7" fmla="*/ 66 h 66"/>
                  <a:gd name="T8" fmla="*/ 118 w 118"/>
                  <a:gd name="T9" fmla="*/ 7 h 66"/>
                  <a:gd name="T10" fmla="*/ 118 w 118"/>
                  <a:gd name="T11" fmla="*/ 0 h 66"/>
                  <a:gd name="T12" fmla="*/ 59 w 118"/>
                  <a:gd name="T13" fmla="*/ 53 h 66"/>
                </a:gdLst>
                <a:ahLst/>
                <a:cxnLst>
                  <a:cxn ang="0">
                    <a:pos x="T0" y="T1"/>
                  </a:cxn>
                  <a:cxn ang="0">
                    <a:pos x="T2" y="T3"/>
                  </a:cxn>
                  <a:cxn ang="0">
                    <a:pos x="T4" y="T5"/>
                  </a:cxn>
                  <a:cxn ang="0">
                    <a:pos x="T6" y="T7"/>
                  </a:cxn>
                  <a:cxn ang="0">
                    <a:pos x="T8" y="T9"/>
                  </a:cxn>
                  <a:cxn ang="0">
                    <a:pos x="T10" y="T11"/>
                  </a:cxn>
                  <a:cxn ang="0">
                    <a:pos x="T12" y="T13"/>
                  </a:cxn>
                </a:cxnLst>
                <a:rect l="0" t="0" r="r" b="b"/>
                <a:pathLst>
                  <a:path w="118" h="66">
                    <a:moveTo>
                      <a:pt x="59" y="53"/>
                    </a:moveTo>
                    <a:cubicBezTo>
                      <a:pt x="29" y="53"/>
                      <a:pt x="4" y="30"/>
                      <a:pt x="0" y="0"/>
                    </a:cubicBezTo>
                    <a:cubicBezTo>
                      <a:pt x="0" y="2"/>
                      <a:pt x="0" y="5"/>
                      <a:pt x="0" y="7"/>
                    </a:cubicBezTo>
                    <a:cubicBezTo>
                      <a:pt x="0" y="40"/>
                      <a:pt x="26" y="66"/>
                      <a:pt x="59" y="66"/>
                    </a:cubicBezTo>
                    <a:cubicBezTo>
                      <a:pt x="92" y="66"/>
                      <a:pt x="118" y="40"/>
                      <a:pt x="118" y="7"/>
                    </a:cubicBezTo>
                    <a:cubicBezTo>
                      <a:pt x="118" y="5"/>
                      <a:pt x="118" y="2"/>
                      <a:pt x="118" y="0"/>
                    </a:cubicBezTo>
                    <a:cubicBezTo>
                      <a:pt x="114" y="30"/>
                      <a:pt x="89" y="53"/>
                      <a:pt x="59" y="53"/>
                    </a:cubicBezTo>
                    <a:close/>
                  </a:path>
                </a:pathLst>
              </a:custGeom>
              <a:solidFill>
                <a:srgbClr val="E2E9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solidFill>
                    <a:schemeClr val="tx2"/>
                  </a:solidFill>
                  <a:latin typeface="Gotham Rounded Book" pitchFamily="50" charset="0"/>
                </a:endParaRPr>
              </a:p>
            </p:txBody>
          </p:sp>
          <p:sp>
            <p:nvSpPr>
              <p:cNvPr id="1385" name="Freeform 162"/>
              <p:cNvSpPr>
                <a:spLocks/>
              </p:cNvSpPr>
              <p:nvPr/>
            </p:nvSpPr>
            <p:spPr bwMode="auto">
              <a:xfrm>
                <a:off x="6377570" y="2266925"/>
                <a:ext cx="177170" cy="98283"/>
              </a:xfrm>
              <a:custGeom>
                <a:avLst/>
                <a:gdLst>
                  <a:gd name="T0" fmla="*/ 60 w 119"/>
                  <a:gd name="T1" fmla="*/ 53 h 66"/>
                  <a:gd name="T2" fmla="*/ 1 w 119"/>
                  <a:gd name="T3" fmla="*/ 0 h 66"/>
                  <a:gd name="T4" fmla="*/ 0 w 119"/>
                  <a:gd name="T5" fmla="*/ 7 h 66"/>
                  <a:gd name="T6" fmla="*/ 60 w 119"/>
                  <a:gd name="T7" fmla="*/ 66 h 66"/>
                  <a:gd name="T8" fmla="*/ 119 w 119"/>
                  <a:gd name="T9" fmla="*/ 7 h 66"/>
                  <a:gd name="T10" fmla="*/ 118 w 119"/>
                  <a:gd name="T11" fmla="*/ 0 h 66"/>
                  <a:gd name="T12" fmla="*/ 60 w 119"/>
                  <a:gd name="T13" fmla="*/ 53 h 66"/>
                </a:gdLst>
                <a:ahLst/>
                <a:cxnLst>
                  <a:cxn ang="0">
                    <a:pos x="T0" y="T1"/>
                  </a:cxn>
                  <a:cxn ang="0">
                    <a:pos x="T2" y="T3"/>
                  </a:cxn>
                  <a:cxn ang="0">
                    <a:pos x="T4" y="T5"/>
                  </a:cxn>
                  <a:cxn ang="0">
                    <a:pos x="T6" y="T7"/>
                  </a:cxn>
                  <a:cxn ang="0">
                    <a:pos x="T8" y="T9"/>
                  </a:cxn>
                  <a:cxn ang="0">
                    <a:pos x="T10" y="T11"/>
                  </a:cxn>
                  <a:cxn ang="0">
                    <a:pos x="T12" y="T13"/>
                  </a:cxn>
                </a:cxnLst>
                <a:rect l="0" t="0" r="r" b="b"/>
                <a:pathLst>
                  <a:path w="119" h="66">
                    <a:moveTo>
                      <a:pt x="60" y="53"/>
                    </a:moveTo>
                    <a:cubicBezTo>
                      <a:pt x="29" y="53"/>
                      <a:pt x="4" y="30"/>
                      <a:pt x="1" y="0"/>
                    </a:cubicBezTo>
                    <a:cubicBezTo>
                      <a:pt x="0" y="2"/>
                      <a:pt x="0" y="5"/>
                      <a:pt x="0" y="7"/>
                    </a:cubicBezTo>
                    <a:cubicBezTo>
                      <a:pt x="0" y="40"/>
                      <a:pt x="27" y="66"/>
                      <a:pt x="60" y="66"/>
                    </a:cubicBezTo>
                    <a:cubicBezTo>
                      <a:pt x="92" y="66"/>
                      <a:pt x="119" y="40"/>
                      <a:pt x="119" y="7"/>
                    </a:cubicBezTo>
                    <a:cubicBezTo>
                      <a:pt x="119" y="5"/>
                      <a:pt x="119" y="2"/>
                      <a:pt x="118" y="0"/>
                    </a:cubicBezTo>
                    <a:cubicBezTo>
                      <a:pt x="115" y="30"/>
                      <a:pt x="90" y="53"/>
                      <a:pt x="60" y="53"/>
                    </a:cubicBezTo>
                    <a:close/>
                  </a:path>
                </a:pathLst>
              </a:custGeom>
              <a:solidFill>
                <a:srgbClr val="E2E9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solidFill>
                    <a:schemeClr val="tx2"/>
                  </a:solidFill>
                  <a:latin typeface="Gotham Rounded Book" pitchFamily="50" charset="0"/>
                </a:endParaRPr>
              </a:p>
            </p:txBody>
          </p:sp>
          <p:sp>
            <p:nvSpPr>
              <p:cNvPr id="1386" name="Freeform 163"/>
              <p:cNvSpPr>
                <a:spLocks/>
              </p:cNvSpPr>
              <p:nvPr/>
            </p:nvSpPr>
            <p:spPr bwMode="auto">
              <a:xfrm>
                <a:off x="5675358" y="1545315"/>
                <a:ext cx="174584" cy="98283"/>
              </a:xfrm>
              <a:custGeom>
                <a:avLst/>
                <a:gdLst>
                  <a:gd name="T0" fmla="*/ 59 w 118"/>
                  <a:gd name="T1" fmla="*/ 53 h 66"/>
                  <a:gd name="T2" fmla="*/ 0 w 118"/>
                  <a:gd name="T3" fmla="*/ 0 h 66"/>
                  <a:gd name="T4" fmla="*/ 0 w 118"/>
                  <a:gd name="T5" fmla="*/ 7 h 66"/>
                  <a:gd name="T6" fmla="*/ 59 w 118"/>
                  <a:gd name="T7" fmla="*/ 66 h 66"/>
                  <a:gd name="T8" fmla="*/ 118 w 118"/>
                  <a:gd name="T9" fmla="*/ 7 h 66"/>
                  <a:gd name="T10" fmla="*/ 118 w 118"/>
                  <a:gd name="T11" fmla="*/ 0 h 66"/>
                  <a:gd name="T12" fmla="*/ 59 w 118"/>
                  <a:gd name="T13" fmla="*/ 53 h 66"/>
                </a:gdLst>
                <a:ahLst/>
                <a:cxnLst>
                  <a:cxn ang="0">
                    <a:pos x="T0" y="T1"/>
                  </a:cxn>
                  <a:cxn ang="0">
                    <a:pos x="T2" y="T3"/>
                  </a:cxn>
                  <a:cxn ang="0">
                    <a:pos x="T4" y="T5"/>
                  </a:cxn>
                  <a:cxn ang="0">
                    <a:pos x="T6" y="T7"/>
                  </a:cxn>
                  <a:cxn ang="0">
                    <a:pos x="T8" y="T9"/>
                  </a:cxn>
                  <a:cxn ang="0">
                    <a:pos x="T10" y="T11"/>
                  </a:cxn>
                  <a:cxn ang="0">
                    <a:pos x="T12" y="T13"/>
                  </a:cxn>
                </a:cxnLst>
                <a:rect l="0" t="0" r="r" b="b"/>
                <a:pathLst>
                  <a:path w="118" h="66">
                    <a:moveTo>
                      <a:pt x="59" y="53"/>
                    </a:moveTo>
                    <a:cubicBezTo>
                      <a:pt x="29" y="53"/>
                      <a:pt x="4" y="30"/>
                      <a:pt x="0" y="0"/>
                    </a:cubicBezTo>
                    <a:cubicBezTo>
                      <a:pt x="0" y="2"/>
                      <a:pt x="0" y="5"/>
                      <a:pt x="0" y="7"/>
                    </a:cubicBezTo>
                    <a:cubicBezTo>
                      <a:pt x="0" y="40"/>
                      <a:pt x="26" y="66"/>
                      <a:pt x="59" y="66"/>
                    </a:cubicBezTo>
                    <a:cubicBezTo>
                      <a:pt x="92" y="66"/>
                      <a:pt x="118" y="40"/>
                      <a:pt x="118" y="7"/>
                    </a:cubicBezTo>
                    <a:cubicBezTo>
                      <a:pt x="118" y="5"/>
                      <a:pt x="118" y="2"/>
                      <a:pt x="118" y="0"/>
                    </a:cubicBezTo>
                    <a:cubicBezTo>
                      <a:pt x="114" y="30"/>
                      <a:pt x="89" y="53"/>
                      <a:pt x="59" y="53"/>
                    </a:cubicBezTo>
                    <a:close/>
                  </a:path>
                </a:pathLst>
              </a:custGeom>
              <a:solidFill>
                <a:srgbClr val="E2E9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solidFill>
                    <a:schemeClr val="tx2"/>
                  </a:solidFill>
                  <a:latin typeface="Gotham Rounded Book" pitchFamily="50" charset="0"/>
                </a:endParaRPr>
              </a:p>
            </p:txBody>
          </p:sp>
          <p:sp>
            <p:nvSpPr>
              <p:cNvPr id="1387" name="Freeform 164"/>
              <p:cNvSpPr>
                <a:spLocks/>
              </p:cNvSpPr>
              <p:nvPr/>
            </p:nvSpPr>
            <p:spPr bwMode="auto">
              <a:xfrm>
                <a:off x="6197814" y="1545315"/>
                <a:ext cx="177170" cy="98283"/>
              </a:xfrm>
              <a:custGeom>
                <a:avLst/>
                <a:gdLst>
                  <a:gd name="T0" fmla="*/ 60 w 119"/>
                  <a:gd name="T1" fmla="*/ 53 h 66"/>
                  <a:gd name="T2" fmla="*/ 1 w 119"/>
                  <a:gd name="T3" fmla="*/ 0 h 66"/>
                  <a:gd name="T4" fmla="*/ 0 w 119"/>
                  <a:gd name="T5" fmla="*/ 7 h 66"/>
                  <a:gd name="T6" fmla="*/ 60 w 119"/>
                  <a:gd name="T7" fmla="*/ 66 h 66"/>
                  <a:gd name="T8" fmla="*/ 119 w 119"/>
                  <a:gd name="T9" fmla="*/ 7 h 66"/>
                  <a:gd name="T10" fmla="*/ 119 w 119"/>
                  <a:gd name="T11" fmla="*/ 0 h 66"/>
                  <a:gd name="T12" fmla="*/ 60 w 119"/>
                  <a:gd name="T13" fmla="*/ 53 h 66"/>
                </a:gdLst>
                <a:ahLst/>
                <a:cxnLst>
                  <a:cxn ang="0">
                    <a:pos x="T0" y="T1"/>
                  </a:cxn>
                  <a:cxn ang="0">
                    <a:pos x="T2" y="T3"/>
                  </a:cxn>
                  <a:cxn ang="0">
                    <a:pos x="T4" y="T5"/>
                  </a:cxn>
                  <a:cxn ang="0">
                    <a:pos x="T6" y="T7"/>
                  </a:cxn>
                  <a:cxn ang="0">
                    <a:pos x="T8" y="T9"/>
                  </a:cxn>
                  <a:cxn ang="0">
                    <a:pos x="T10" y="T11"/>
                  </a:cxn>
                  <a:cxn ang="0">
                    <a:pos x="T12" y="T13"/>
                  </a:cxn>
                </a:cxnLst>
                <a:rect l="0" t="0" r="r" b="b"/>
                <a:pathLst>
                  <a:path w="119" h="66">
                    <a:moveTo>
                      <a:pt x="60" y="53"/>
                    </a:moveTo>
                    <a:cubicBezTo>
                      <a:pt x="29" y="53"/>
                      <a:pt x="4" y="30"/>
                      <a:pt x="1" y="0"/>
                    </a:cubicBezTo>
                    <a:cubicBezTo>
                      <a:pt x="1" y="2"/>
                      <a:pt x="0" y="5"/>
                      <a:pt x="0" y="7"/>
                    </a:cubicBezTo>
                    <a:cubicBezTo>
                      <a:pt x="0" y="40"/>
                      <a:pt x="27" y="66"/>
                      <a:pt x="60" y="66"/>
                    </a:cubicBezTo>
                    <a:cubicBezTo>
                      <a:pt x="93" y="66"/>
                      <a:pt x="119" y="40"/>
                      <a:pt x="119" y="7"/>
                    </a:cubicBezTo>
                    <a:cubicBezTo>
                      <a:pt x="119" y="5"/>
                      <a:pt x="119" y="2"/>
                      <a:pt x="119" y="0"/>
                    </a:cubicBezTo>
                    <a:cubicBezTo>
                      <a:pt x="115" y="30"/>
                      <a:pt x="90" y="53"/>
                      <a:pt x="60" y="53"/>
                    </a:cubicBezTo>
                    <a:close/>
                  </a:path>
                </a:pathLst>
              </a:custGeom>
              <a:solidFill>
                <a:srgbClr val="E2E9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solidFill>
                    <a:schemeClr val="tx2"/>
                  </a:solidFill>
                  <a:latin typeface="Gotham Rounded Book" pitchFamily="50" charset="0"/>
                </a:endParaRPr>
              </a:p>
            </p:txBody>
          </p:sp>
          <p:sp>
            <p:nvSpPr>
              <p:cNvPr id="1388" name="Freeform 165"/>
              <p:cNvSpPr>
                <a:spLocks noEditPoints="1"/>
              </p:cNvSpPr>
              <p:nvPr/>
            </p:nvSpPr>
            <p:spPr bwMode="auto">
              <a:xfrm>
                <a:off x="5844769" y="2175108"/>
                <a:ext cx="195276" cy="197861"/>
              </a:xfrm>
              <a:custGeom>
                <a:avLst/>
                <a:gdLst>
                  <a:gd name="T0" fmla="*/ 66 w 132"/>
                  <a:gd name="T1" fmla="*/ 133 h 133"/>
                  <a:gd name="T2" fmla="*/ 0 w 132"/>
                  <a:gd name="T3" fmla="*/ 67 h 133"/>
                  <a:gd name="T4" fmla="*/ 66 w 132"/>
                  <a:gd name="T5" fmla="*/ 0 h 133"/>
                  <a:gd name="T6" fmla="*/ 132 w 132"/>
                  <a:gd name="T7" fmla="*/ 67 h 133"/>
                  <a:gd name="T8" fmla="*/ 66 w 132"/>
                  <a:gd name="T9" fmla="*/ 133 h 133"/>
                  <a:gd name="T10" fmla="*/ 66 w 132"/>
                  <a:gd name="T11" fmla="*/ 5 h 133"/>
                  <a:gd name="T12" fmla="*/ 4 w 132"/>
                  <a:gd name="T13" fmla="*/ 67 h 133"/>
                  <a:gd name="T14" fmla="*/ 66 w 132"/>
                  <a:gd name="T15" fmla="*/ 128 h 133"/>
                  <a:gd name="T16" fmla="*/ 128 w 132"/>
                  <a:gd name="T17" fmla="*/ 67 h 133"/>
                  <a:gd name="T18" fmla="*/ 66 w 132"/>
                  <a:gd name="T19" fmla="*/ 5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2" h="133">
                    <a:moveTo>
                      <a:pt x="66" y="133"/>
                    </a:moveTo>
                    <a:cubicBezTo>
                      <a:pt x="29" y="133"/>
                      <a:pt x="0" y="103"/>
                      <a:pt x="0" y="67"/>
                    </a:cubicBezTo>
                    <a:cubicBezTo>
                      <a:pt x="0" y="30"/>
                      <a:pt x="29" y="0"/>
                      <a:pt x="66" y="0"/>
                    </a:cubicBezTo>
                    <a:cubicBezTo>
                      <a:pt x="103" y="0"/>
                      <a:pt x="132" y="30"/>
                      <a:pt x="132" y="67"/>
                    </a:cubicBezTo>
                    <a:cubicBezTo>
                      <a:pt x="132" y="103"/>
                      <a:pt x="103" y="133"/>
                      <a:pt x="66" y="133"/>
                    </a:cubicBezTo>
                    <a:close/>
                    <a:moveTo>
                      <a:pt x="66" y="5"/>
                    </a:moveTo>
                    <a:cubicBezTo>
                      <a:pt x="32" y="5"/>
                      <a:pt x="4" y="33"/>
                      <a:pt x="4" y="67"/>
                    </a:cubicBezTo>
                    <a:cubicBezTo>
                      <a:pt x="4" y="101"/>
                      <a:pt x="32" y="128"/>
                      <a:pt x="66" y="128"/>
                    </a:cubicBezTo>
                    <a:cubicBezTo>
                      <a:pt x="100" y="128"/>
                      <a:pt x="128" y="101"/>
                      <a:pt x="128" y="67"/>
                    </a:cubicBezTo>
                    <a:cubicBezTo>
                      <a:pt x="128" y="33"/>
                      <a:pt x="100" y="5"/>
                      <a:pt x="66" y="5"/>
                    </a:cubicBezTo>
                    <a:close/>
                  </a:path>
                </a:pathLst>
              </a:custGeom>
              <a:solidFill>
                <a:srgbClr val="4D4D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solidFill>
                    <a:schemeClr val="tx2"/>
                  </a:solidFill>
                  <a:latin typeface="Gotham Rounded Book" pitchFamily="50" charset="0"/>
                </a:endParaRPr>
              </a:p>
            </p:txBody>
          </p:sp>
          <p:sp>
            <p:nvSpPr>
              <p:cNvPr id="1389" name="Freeform 166"/>
              <p:cNvSpPr>
                <a:spLocks noEditPoints="1"/>
              </p:cNvSpPr>
              <p:nvPr/>
            </p:nvSpPr>
            <p:spPr bwMode="auto">
              <a:xfrm>
                <a:off x="6367226" y="2175108"/>
                <a:ext cx="197862" cy="197861"/>
              </a:xfrm>
              <a:custGeom>
                <a:avLst/>
                <a:gdLst>
                  <a:gd name="T0" fmla="*/ 67 w 133"/>
                  <a:gd name="T1" fmla="*/ 133 h 133"/>
                  <a:gd name="T2" fmla="*/ 0 w 133"/>
                  <a:gd name="T3" fmla="*/ 67 h 133"/>
                  <a:gd name="T4" fmla="*/ 67 w 133"/>
                  <a:gd name="T5" fmla="*/ 0 h 133"/>
                  <a:gd name="T6" fmla="*/ 133 w 133"/>
                  <a:gd name="T7" fmla="*/ 67 h 133"/>
                  <a:gd name="T8" fmla="*/ 67 w 133"/>
                  <a:gd name="T9" fmla="*/ 133 h 133"/>
                  <a:gd name="T10" fmla="*/ 67 w 133"/>
                  <a:gd name="T11" fmla="*/ 5 h 133"/>
                  <a:gd name="T12" fmla="*/ 5 w 133"/>
                  <a:gd name="T13" fmla="*/ 67 h 133"/>
                  <a:gd name="T14" fmla="*/ 67 w 133"/>
                  <a:gd name="T15" fmla="*/ 128 h 133"/>
                  <a:gd name="T16" fmla="*/ 128 w 133"/>
                  <a:gd name="T17" fmla="*/ 67 h 133"/>
                  <a:gd name="T18" fmla="*/ 67 w 133"/>
                  <a:gd name="T19" fmla="*/ 5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3" h="133">
                    <a:moveTo>
                      <a:pt x="67" y="133"/>
                    </a:moveTo>
                    <a:cubicBezTo>
                      <a:pt x="30" y="133"/>
                      <a:pt x="0" y="103"/>
                      <a:pt x="0" y="67"/>
                    </a:cubicBezTo>
                    <a:cubicBezTo>
                      <a:pt x="0" y="30"/>
                      <a:pt x="30" y="0"/>
                      <a:pt x="67" y="0"/>
                    </a:cubicBezTo>
                    <a:cubicBezTo>
                      <a:pt x="103" y="0"/>
                      <a:pt x="133" y="30"/>
                      <a:pt x="133" y="67"/>
                    </a:cubicBezTo>
                    <a:cubicBezTo>
                      <a:pt x="133" y="103"/>
                      <a:pt x="103" y="133"/>
                      <a:pt x="67" y="133"/>
                    </a:cubicBezTo>
                    <a:close/>
                    <a:moveTo>
                      <a:pt x="67" y="5"/>
                    </a:moveTo>
                    <a:cubicBezTo>
                      <a:pt x="33" y="5"/>
                      <a:pt x="5" y="33"/>
                      <a:pt x="5" y="67"/>
                    </a:cubicBezTo>
                    <a:cubicBezTo>
                      <a:pt x="5" y="101"/>
                      <a:pt x="33" y="128"/>
                      <a:pt x="67" y="128"/>
                    </a:cubicBezTo>
                    <a:cubicBezTo>
                      <a:pt x="101" y="128"/>
                      <a:pt x="128" y="101"/>
                      <a:pt x="128" y="67"/>
                    </a:cubicBezTo>
                    <a:cubicBezTo>
                      <a:pt x="128" y="33"/>
                      <a:pt x="101" y="5"/>
                      <a:pt x="67" y="5"/>
                    </a:cubicBezTo>
                    <a:close/>
                  </a:path>
                </a:pathLst>
              </a:custGeom>
              <a:solidFill>
                <a:srgbClr val="4D4D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solidFill>
                    <a:schemeClr val="tx2"/>
                  </a:solidFill>
                  <a:latin typeface="Gotham Rounded Book" pitchFamily="50" charset="0"/>
                </a:endParaRPr>
              </a:p>
            </p:txBody>
          </p:sp>
          <p:sp>
            <p:nvSpPr>
              <p:cNvPr id="1390" name="Freeform 167"/>
              <p:cNvSpPr>
                <a:spLocks noEditPoints="1"/>
              </p:cNvSpPr>
              <p:nvPr/>
            </p:nvSpPr>
            <p:spPr bwMode="auto">
              <a:xfrm>
                <a:off x="5665012" y="1454791"/>
                <a:ext cx="195276" cy="195274"/>
              </a:xfrm>
              <a:custGeom>
                <a:avLst/>
                <a:gdLst>
                  <a:gd name="T0" fmla="*/ 66 w 132"/>
                  <a:gd name="T1" fmla="*/ 132 h 132"/>
                  <a:gd name="T2" fmla="*/ 0 w 132"/>
                  <a:gd name="T3" fmla="*/ 66 h 132"/>
                  <a:gd name="T4" fmla="*/ 66 w 132"/>
                  <a:gd name="T5" fmla="*/ 0 h 132"/>
                  <a:gd name="T6" fmla="*/ 132 w 132"/>
                  <a:gd name="T7" fmla="*/ 66 h 132"/>
                  <a:gd name="T8" fmla="*/ 66 w 132"/>
                  <a:gd name="T9" fmla="*/ 132 h 132"/>
                  <a:gd name="T10" fmla="*/ 66 w 132"/>
                  <a:gd name="T11" fmla="*/ 4 h 132"/>
                  <a:gd name="T12" fmla="*/ 4 w 132"/>
                  <a:gd name="T13" fmla="*/ 66 h 132"/>
                  <a:gd name="T14" fmla="*/ 66 w 132"/>
                  <a:gd name="T15" fmla="*/ 127 h 132"/>
                  <a:gd name="T16" fmla="*/ 128 w 132"/>
                  <a:gd name="T17" fmla="*/ 66 h 132"/>
                  <a:gd name="T18" fmla="*/ 66 w 132"/>
                  <a:gd name="T19" fmla="*/ 4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2" h="132">
                    <a:moveTo>
                      <a:pt x="66" y="132"/>
                    </a:moveTo>
                    <a:cubicBezTo>
                      <a:pt x="29" y="132"/>
                      <a:pt x="0" y="102"/>
                      <a:pt x="0" y="66"/>
                    </a:cubicBezTo>
                    <a:cubicBezTo>
                      <a:pt x="0" y="29"/>
                      <a:pt x="29" y="0"/>
                      <a:pt x="66" y="0"/>
                    </a:cubicBezTo>
                    <a:cubicBezTo>
                      <a:pt x="103" y="0"/>
                      <a:pt x="132" y="29"/>
                      <a:pt x="132" y="66"/>
                    </a:cubicBezTo>
                    <a:cubicBezTo>
                      <a:pt x="132" y="102"/>
                      <a:pt x="103" y="132"/>
                      <a:pt x="66" y="132"/>
                    </a:cubicBezTo>
                    <a:close/>
                    <a:moveTo>
                      <a:pt x="66" y="4"/>
                    </a:moveTo>
                    <a:cubicBezTo>
                      <a:pt x="32" y="4"/>
                      <a:pt x="4" y="32"/>
                      <a:pt x="4" y="66"/>
                    </a:cubicBezTo>
                    <a:cubicBezTo>
                      <a:pt x="4" y="100"/>
                      <a:pt x="32" y="127"/>
                      <a:pt x="66" y="127"/>
                    </a:cubicBezTo>
                    <a:cubicBezTo>
                      <a:pt x="100" y="127"/>
                      <a:pt x="128" y="100"/>
                      <a:pt x="128" y="66"/>
                    </a:cubicBezTo>
                    <a:cubicBezTo>
                      <a:pt x="128" y="32"/>
                      <a:pt x="100" y="4"/>
                      <a:pt x="66" y="4"/>
                    </a:cubicBezTo>
                    <a:close/>
                  </a:path>
                </a:pathLst>
              </a:custGeom>
              <a:solidFill>
                <a:srgbClr val="4D4D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solidFill>
                    <a:schemeClr val="tx2"/>
                  </a:solidFill>
                  <a:latin typeface="Gotham Rounded Book" pitchFamily="50" charset="0"/>
                </a:endParaRPr>
              </a:p>
            </p:txBody>
          </p:sp>
          <p:sp>
            <p:nvSpPr>
              <p:cNvPr id="1391" name="Freeform 168"/>
              <p:cNvSpPr>
                <a:spLocks noEditPoints="1"/>
              </p:cNvSpPr>
              <p:nvPr/>
            </p:nvSpPr>
            <p:spPr bwMode="auto">
              <a:xfrm>
                <a:off x="6188761" y="1454791"/>
                <a:ext cx="196567" cy="195274"/>
              </a:xfrm>
              <a:custGeom>
                <a:avLst/>
                <a:gdLst>
                  <a:gd name="T0" fmla="*/ 66 w 132"/>
                  <a:gd name="T1" fmla="*/ 132 h 132"/>
                  <a:gd name="T2" fmla="*/ 0 w 132"/>
                  <a:gd name="T3" fmla="*/ 66 h 132"/>
                  <a:gd name="T4" fmla="*/ 66 w 132"/>
                  <a:gd name="T5" fmla="*/ 0 h 132"/>
                  <a:gd name="T6" fmla="*/ 132 w 132"/>
                  <a:gd name="T7" fmla="*/ 66 h 132"/>
                  <a:gd name="T8" fmla="*/ 66 w 132"/>
                  <a:gd name="T9" fmla="*/ 132 h 132"/>
                  <a:gd name="T10" fmla="*/ 66 w 132"/>
                  <a:gd name="T11" fmla="*/ 4 h 132"/>
                  <a:gd name="T12" fmla="*/ 4 w 132"/>
                  <a:gd name="T13" fmla="*/ 66 h 132"/>
                  <a:gd name="T14" fmla="*/ 66 w 132"/>
                  <a:gd name="T15" fmla="*/ 127 h 132"/>
                  <a:gd name="T16" fmla="*/ 127 w 132"/>
                  <a:gd name="T17" fmla="*/ 66 h 132"/>
                  <a:gd name="T18" fmla="*/ 66 w 132"/>
                  <a:gd name="T19" fmla="*/ 4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2" h="132">
                    <a:moveTo>
                      <a:pt x="66" y="132"/>
                    </a:moveTo>
                    <a:cubicBezTo>
                      <a:pt x="29" y="132"/>
                      <a:pt x="0" y="102"/>
                      <a:pt x="0" y="66"/>
                    </a:cubicBezTo>
                    <a:cubicBezTo>
                      <a:pt x="0" y="29"/>
                      <a:pt x="29" y="0"/>
                      <a:pt x="66" y="0"/>
                    </a:cubicBezTo>
                    <a:cubicBezTo>
                      <a:pt x="102" y="0"/>
                      <a:pt x="132" y="29"/>
                      <a:pt x="132" y="66"/>
                    </a:cubicBezTo>
                    <a:cubicBezTo>
                      <a:pt x="132" y="102"/>
                      <a:pt x="102" y="132"/>
                      <a:pt x="66" y="132"/>
                    </a:cubicBezTo>
                    <a:close/>
                    <a:moveTo>
                      <a:pt x="66" y="4"/>
                    </a:moveTo>
                    <a:cubicBezTo>
                      <a:pt x="32" y="4"/>
                      <a:pt x="4" y="32"/>
                      <a:pt x="4" y="66"/>
                    </a:cubicBezTo>
                    <a:cubicBezTo>
                      <a:pt x="4" y="100"/>
                      <a:pt x="32" y="127"/>
                      <a:pt x="66" y="127"/>
                    </a:cubicBezTo>
                    <a:cubicBezTo>
                      <a:pt x="100" y="127"/>
                      <a:pt x="127" y="100"/>
                      <a:pt x="127" y="66"/>
                    </a:cubicBezTo>
                    <a:cubicBezTo>
                      <a:pt x="127" y="32"/>
                      <a:pt x="100" y="4"/>
                      <a:pt x="66" y="4"/>
                    </a:cubicBezTo>
                    <a:close/>
                  </a:path>
                </a:pathLst>
              </a:custGeom>
              <a:solidFill>
                <a:srgbClr val="4D4D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solidFill>
                    <a:schemeClr val="tx2"/>
                  </a:solidFill>
                  <a:latin typeface="Gotham Rounded Book" pitchFamily="50" charset="0"/>
                </a:endParaRPr>
              </a:p>
            </p:txBody>
          </p:sp>
          <p:sp>
            <p:nvSpPr>
              <p:cNvPr id="1392" name="Freeform 169"/>
              <p:cNvSpPr>
                <a:spLocks/>
              </p:cNvSpPr>
              <p:nvPr/>
            </p:nvSpPr>
            <p:spPr bwMode="auto">
              <a:xfrm>
                <a:off x="5707688" y="1908707"/>
                <a:ext cx="109923" cy="63367"/>
              </a:xfrm>
              <a:custGeom>
                <a:avLst/>
                <a:gdLst>
                  <a:gd name="T0" fmla="*/ 37 w 74"/>
                  <a:gd name="T1" fmla="*/ 33 h 42"/>
                  <a:gd name="T2" fmla="*/ 0 w 74"/>
                  <a:gd name="T3" fmla="*/ 0 h 42"/>
                  <a:gd name="T4" fmla="*/ 0 w 74"/>
                  <a:gd name="T5" fmla="*/ 5 h 42"/>
                  <a:gd name="T6" fmla="*/ 37 w 74"/>
                  <a:gd name="T7" fmla="*/ 42 h 42"/>
                  <a:gd name="T8" fmla="*/ 74 w 74"/>
                  <a:gd name="T9" fmla="*/ 5 h 42"/>
                  <a:gd name="T10" fmla="*/ 74 w 74"/>
                  <a:gd name="T11" fmla="*/ 0 h 42"/>
                  <a:gd name="T12" fmla="*/ 37 w 74"/>
                  <a:gd name="T13" fmla="*/ 33 h 42"/>
                </a:gdLst>
                <a:ahLst/>
                <a:cxnLst>
                  <a:cxn ang="0">
                    <a:pos x="T0" y="T1"/>
                  </a:cxn>
                  <a:cxn ang="0">
                    <a:pos x="T2" y="T3"/>
                  </a:cxn>
                  <a:cxn ang="0">
                    <a:pos x="T4" y="T5"/>
                  </a:cxn>
                  <a:cxn ang="0">
                    <a:pos x="T6" y="T7"/>
                  </a:cxn>
                  <a:cxn ang="0">
                    <a:pos x="T8" y="T9"/>
                  </a:cxn>
                  <a:cxn ang="0">
                    <a:pos x="T10" y="T11"/>
                  </a:cxn>
                  <a:cxn ang="0">
                    <a:pos x="T12" y="T13"/>
                  </a:cxn>
                </a:cxnLst>
                <a:rect l="0" t="0" r="r" b="b"/>
                <a:pathLst>
                  <a:path w="74" h="42">
                    <a:moveTo>
                      <a:pt x="37" y="33"/>
                    </a:moveTo>
                    <a:cubicBezTo>
                      <a:pt x="18" y="33"/>
                      <a:pt x="2" y="19"/>
                      <a:pt x="0" y="0"/>
                    </a:cubicBezTo>
                    <a:cubicBezTo>
                      <a:pt x="0" y="2"/>
                      <a:pt x="0" y="3"/>
                      <a:pt x="0" y="5"/>
                    </a:cubicBezTo>
                    <a:cubicBezTo>
                      <a:pt x="0" y="25"/>
                      <a:pt x="16" y="42"/>
                      <a:pt x="37" y="42"/>
                    </a:cubicBezTo>
                    <a:cubicBezTo>
                      <a:pt x="58" y="42"/>
                      <a:pt x="74" y="25"/>
                      <a:pt x="74" y="5"/>
                    </a:cubicBezTo>
                    <a:cubicBezTo>
                      <a:pt x="74" y="3"/>
                      <a:pt x="74" y="2"/>
                      <a:pt x="74" y="0"/>
                    </a:cubicBezTo>
                    <a:cubicBezTo>
                      <a:pt x="72" y="19"/>
                      <a:pt x="56" y="33"/>
                      <a:pt x="37" y="33"/>
                    </a:cubicBezTo>
                    <a:close/>
                  </a:path>
                </a:pathLst>
              </a:custGeom>
              <a:solidFill>
                <a:srgbClr val="C9D9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solidFill>
                    <a:schemeClr val="tx2"/>
                  </a:solidFill>
                  <a:latin typeface="Gotham Rounded Book" pitchFamily="50" charset="0"/>
                </a:endParaRPr>
              </a:p>
            </p:txBody>
          </p:sp>
          <p:sp>
            <p:nvSpPr>
              <p:cNvPr id="1393" name="Freeform 170"/>
              <p:cNvSpPr>
                <a:spLocks/>
              </p:cNvSpPr>
              <p:nvPr/>
            </p:nvSpPr>
            <p:spPr bwMode="auto">
              <a:xfrm>
                <a:off x="6409902" y="1908707"/>
                <a:ext cx="112509" cy="63367"/>
              </a:xfrm>
              <a:custGeom>
                <a:avLst/>
                <a:gdLst>
                  <a:gd name="T0" fmla="*/ 38 w 75"/>
                  <a:gd name="T1" fmla="*/ 33 h 42"/>
                  <a:gd name="T2" fmla="*/ 1 w 75"/>
                  <a:gd name="T3" fmla="*/ 0 h 42"/>
                  <a:gd name="T4" fmla="*/ 0 w 75"/>
                  <a:gd name="T5" fmla="*/ 5 h 42"/>
                  <a:gd name="T6" fmla="*/ 38 w 75"/>
                  <a:gd name="T7" fmla="*/ 42 h 42"/>
                  <a:gd name="T8" fmla="*/ 75 w 75"/>
                  <a:gd name="T9" fmla="*/ 5 h 42"/>
                  <a:gd name="T10" fmla="*/ 75 w 75"/>
                  <a:gd name="T11" fmla="*/ 0 h 42"/>
                  <a:gd name="T12" fmla="*/ 38 w 75"/>
                  <a:gd name="T13" fmla="*/ 33 h 42"/>
                </a:gdLst>
                <a:ahLst/>
                <a:cxnLst>
                  <a:cxn ang="0">
                    <a:pos x="T0" y="T1"/>
                  </a:cxn>
                  <a:cxn ang="0">
                    <a:pos x="T2" y="T3"/>
                  </a:cxn>
                  <a:cxn ang="0">
                    <a:pos x="T4" y="T5"/>
                  </a:cxn>
                  <a:cxn ang="0">
                    <a:pos x="T6" y="T7"/>
                  </a:cxn>
                  <a:cxn ang="0">
                    <a:pos x="T8" y="T9"/>
                  </a:cxn>
                  <a:cxn ang="0">
                    <a:pos x="T10" y="T11"/>
                  </a:cxn>
                  <a:cxn ang="0">
                    <a:pos x="T12" y="T13"/>
                  </a:cxn>
                </a:cxnLst>
                <a:rect l="0" t="0" r="r" b="b"/>
                <a:pathLst>
                  <a:path w="75" h="42">
                    <a:moveTo>
                      <a:pt x="38" y="33"/>
                    </a:moveTo>
                    <a:cubicBezTo>
                      <a:pt x="18" y="33"/>
                      <a:pt x="3" y="19"/>
                      <a:pt x="1" y="0"/>
                    </a:cubicBezTo>
                    <a:cubicBezTo>
                      <a:pt x="0" y="2"/>
                      <a:pt x="0" y="3"/>
                      <a:pt x="0" y="5"/>
                    </a:cubicBezTo>
                    <a:cubicBezTo>
                      <a:pt x="0" y="25"/>
                      <a:pt x="17" y="42"/>
                      <a:pt x="38" y="42"/>
                    </a:cubicBezTo>
                    <a:cubicBezTo>
                      <a:pt x="58" y="42"/>
                      <a:pt x="75" y="25"/>
                      <a:pt x="75" y="5"/>
                    </a:cubicBezTo>
                    <a:cubicBezTo>
                      <a:pt x="75" y="3"/>
                      <a:pt x="75" y="2"/>
                      <a:pt x="75" y="0"/>
                    </a:cubicBezTo>
                    <a:cubicBezTo>
                      <a:pt x="72" y="19"/>
                      <a:pt x="57" y="33"/>
                      <a:pt x="38" y="33"/>
                    </a:cubicBezTo>
                    <a:close/>
                  </a:path>
                </a:pathLst>
              </a:custGeom>
              <a:solidFill>
                <a:srgbClr val="C9D9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solidFill>
                    <a:schemeClr val="tx2"/>
                  </a:solidFill>
                  <a:latin typeface="Gotham Rounded Book" pitchFamily="50" charset="0"/>
                </a:endParaRPr>
              </a:p>
            </p:txBody>
          </p:sp>
          <p:sp>
            <p:nvSpPr>
              <p:cNvPr id="1394" name="Freeform 171"/>
              <p:cNvSpPr>
                <a:spLocks noEditPoints="1"/>
              </p:cNvSpPr>
              <p:nvPr/>
            </p:nvSpPr>
            <p:spPr bwMode="auto">
              <a:xfrm>
                <a:off x="5697345" y="1849222"/>
                <a:ext cx="130615" cy="129321"/>
              </a:xfrm>
              <a:custGeom>
                <a:avLst/>
                <a:gdLst>
                  <a:gd name="T0" fmla="*/ 44 w 88"/>
                  <a:gd name="T1" fmla="*/ 87 h 87"/>
                  <a:gd name="T2" fmla="*/ 0 w 88"/>
                  <a:gd name="T3" fmla="*/ 44 h 87"/>
                  <a:gd name="T4" fmla="*/ 44 w 88"/>
                  <a:gd name="T5" fmla="*/ 0 h 87"/>
                  <a:gd name="T6" fmla="*/ 88 w 88"/>
                  <a:gd name="T7" fmla="*/ 44 h 87"/>
                  <a:gd name="T8" fmla="*/ 44 w 88"/>
                  <a:gd name="T9" fmla="*/ 87 h 87"/>
                  <a:gd name="T10" fmla="*/ 44 w 88"/>
                  <a:gd name="T11" fmla="*/ 4 h 87"/>
                  <a:gd name="T12" fmla="*/ 5 w 88"/>
                  <a:gd name="T13" fmla="*/ 44 h 87"/>
                  <a:gd name="T14" fmla="*/ 44 w 88"/>
                  <a:gd name="T15" fmla="*/ 83 h 87"/>
                  <a:gd name="T16" fmla="*/ 83 w 88"/>
                  <a:gd name="T17" fmla="*/ 44 h 87"/>
                  <a:gd name="T18" fmla="*/ 44 w 88"/>
                  <a:gd name="T19" fmla="*/ 4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7">
                    <a:moveTo>
                      <a:pt x="44" y="87"/>
                    </a:moveTo>
                    <a:cubicBezTo>
                      <a:pt x="20" y="87"/>
                      <a:pt x="0" y="68"/>
                      <a:pt x="0" y="44"/>
                    </a:cubicBezTo>
                    <a:cubicBezTo>
                      <a:pt x="0" y="19"/>
                      <a:pt x="20" y="0"/>
                      <a:pt x="44" y="0"/>
                    </a:cubicBezTo>
                    <a:cubicBezTo>
                      <a:pt x="68" y="0"/>
                      <a:pt x="88" y="19"/>
                      <a:pt x="88" y="44"/>
                    </a:cubicBezTo>
                    <a:cubicBezTo>
                      <a:pt x="88" y="68"/>
                      <a:pt x="68" y="87"/>
                      <a:pt x="44" y="87"/>
                    </a:cubicBezTo>
                    <a:close/>
                    <a:moveTo>
                      <a:pt x="44" y="4"/>
                    </a:moveTo>
                    <a:cubicBezTo>
                      <a:pt x="22" y="4"/>
                      <a:pt x="5" y="22"/>
                      <a:pt x="5" y="44"/>
                    </a:cubicBezTo>
                    <a:cubicBezTo>
                      <a:pt x="5" y="65"/>
                      <a:pt x="22" y="83"/>
                      <a:pt x="44" y="83"/>
                    </a:cubicBezTo>
                    <a:cubicBezTo>
                      <a:pt x="66" y="83"/>
                      <a:pt x="83" y="65"/>
                      <a:pt x="83" y="44"/>
                    </a:cubicBezTo>
                    <a:cubicBezTo>
                      <a:pt x="83" y="22"/>
                      <a:pt x="66" y="4"/>
                      <a:pt x="44" y="4"/>
                    </a:cubicBezTo>
                    <a:close/>
                  </a:path>
                </a:pathLst>
              </a:custGeom>
              <a:solidFill>
                <a:srgbClr val="4D4D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solidFill>
                    <a:schemeClr val="tx2"/>
                  </a:solidFill>
                  <a:latin typeface="Gotham Rounded Book" pitchFamily="50" charset="0"/>
                </a:endParaRPr>
              </a:p>
            </p:txBody>
          </p:sp>
          <p:sp>
            <p:nvSpPr>
              <p:cNvPr id="1395" name="Freeform 172"/>
              <p:cNvSpPr>
                <a:spLocks noEditPoints="1"/>
              </p:cNvSpPr>
              <p:nvPr/>
            </p:nvSpPr>
            <p:spPr bwMode="auto">
              <a:xfrm>
                <a:off x="6400865" y="1849228"/>
                <a:ext cx="129320" cy="129321"/>
              </a:xfrm>
              <a:custGeom>
                <a:avLst/>
                <a:gdLst>
                  <a:gd name="T0" fmla="*/ 44 w 87"/>
                  <a:gd name="T1" fmla="*/ 87 h 87"/>
                  <a:gd name="T2" fmla="*/ 0 w 87"/>
                  <a:gd name="T3" fmla="*/ 44 h 87"/>
                  <a:gd name="T4" fmla="*/ 44 w 87"/>
                  <a:gd name="T5" fmla="*/ 0 h 87"/>
                  <a:gd name="T6" fmla="*/ 87 w 87"/>
                  <a:gd name="T7" fmla="*/ 44 h 87"/>
                  <a:gd name="T8" fmla="*/ 44 w 87"/>
                  <a:gd name="T9" fmla="*/ 87 h 87"/>
                  <a:gd name="T10" fmla="*/ 44 w 87"/>
                  <a:gd name="T11" fmla="*/ 4 h 87"/>
                  <a:gd name="T12" fmla="*/ 4 w 87"/>
                  <a:gd name="T13" fmla="*/ 44 h 87"/>
                  <a:gd name="T14" fmla="*/ 44 w 87"/>
                  <a:gd name="T15" fmla="*/ 83 h 87"/>
                  <a:gd name="T16" fmla="*/ 83 w 87"/>
                  <a:gd name="T17" fmla="*/ 44 h 87"/>
                  <a:gd name="T18" fmla="*/ 44 w 87"/>
                  <a:gd name="T19" fmla="*/ 4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7" h="87">
                    <a:moveTo>
                      <a:pt x="44" y="87"/>
                    </a:moveTo>
                    <a:cubicBezTo>
                      <a:pt x="19" y="87"/>
                      <a:pt x="0" y="68"/>
                      <a:pt x="0" y="44"/>
                    </a:cubicBezTo>
                    <a:cubicBezTo>
                      <a:pt x="0" y="19"/>
                      <a:pt x="19" y="0"/>
                      <a:pt x="44" y="0"/>
                    </a:cubicBezTo>
                    <a:cubicBezTo>
                      <a:pt x="68" y="0"/>
                      <a:pt x="87" y="19"/>
                      <a:pt x="87" y="44"/>
                    </a:cubicBezTo>
                    <a:cubicBezTo>
                      <a:pt x="87" y="68"/>
                      <a:pt x="68" y="87"/>
                      <a:pt x="44" y="87"/>
                    </a:cubicBezTo>
                    <a:close/>
                    <a:moveTo>
                      <a:pt x="44" y="4"/>
                    </a:moveTo>
                    <a:cubicBezTo>
                      <a:pt x="22" y="4"/>
                      <a:pt x="4" y="22"/>
                      <a:pt x="4" y="44"/>
                    </a:cubicBezTo>
                    <a:cubicBezTo>
                      <a:pt x="4" y="65"/>
                      <a:pt x="22" y="83"/>
                      <a:pt x="44" y="83"/>
                    </a:cubicBezTo>
                    <a:cubicBezTo>
                      <a:pt x="65" y="83"/>
                      <a:pt x="83" y="65"/>
                      <a:pt x="83" y="44"/>
                    </a:cubicBezTo>
                    <a:cubicBezTo>
                      <a:pt x="83" y="22"/>
                      <a:pt x="65" y="4"/>
                      <a:pt x="44" y="4"/>
                    </a:cubicBezTo>
                    <a:close/>
                  </a:path>
                </a:pathLst>
              </a:custGeom>
              <a:solidFill>
                <a:srgbClr val="4D4D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solidFill>
                    <a:schemeClr val="tx2"/>
                  </a:solidFill>
                  <a:latin typeface="Gotham Rounded Book" pitchFamily="50" charset="0"/>
                </a:endParaRPr>
              </a:p>
            </p:txBody>
          </p:sp>
        </p:grpSp>
        <p:sp>
          <p:nvSpPr>
            <p:cNvPr id="1366" name="Arc 1365"/>
            <p:cNvSpPr/>
            <p:nvPr/>
          </p:nvSpPr>
          <p:spPr>
            <a:xfrm>
              <a:off x="1501202" y="1670695"/>
              <a:ext cx="2587586" cy="2587587"/>
            </a:xfrm>
            <a:prstGeom prst="arc">
              <a:avLst>
                <a:gd name="adj1" fmla="val 17567844"/>
                <a:gd name="adj2" fmla="val 19382458"/>
              </a:avLst>
            </a:prstGeom>
            <a:ln w="53975" cap="rnd">
              <a:solidFill>
                <a:srgbClr val="D0E486"/>
              </a:solidFill>
              <a:bevel/>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3600">
                <a:solidFill>
                  <a:schemeClr val="tx2"/>
                </a:solidFill>
                <a:latin typeface="Gotham Rounded Book" pitchFamily="50" charset="0"/>
              </a:endParaRPr>
            </a:p>
          </p:txBody>
        </p:sp>
        <p:sp>
          <p:nvSpPr>
            <p:cNvPr id="1367" name="Arc 1366"/>
            <p:cNvSpPr/>
            <p:nvPr/>
          </p:nvSpPr>
          <p:spPr>
            <a:xfrm>
              <a:off x="1501202" y="1670695"/>
              <a:ext cx="2587586" cy="2587587"/>
            </a:xfrm>
            <a:prstGeom prst="arc">
              <a:avLst>
                <a:gd name="adj1" fmla="val 13153646"/>
                <a:gd name="adj2" fmla="val 14750147"/>
              </a:avLst>
            </a:prstGeom>
            <a:ln w="53975" cap="rnd">
              <a:solidFill>
                <a:srgbClr val="D0E486"/>
              </a:solidFill>
              <a:bevel/>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3600">
                <a:solidFill>
                  <a:schemeClr val="tx2"/>
                </a:solidFill>
                <a:latin typeface="Gotham Rounded Book" pitchFamily="50" charset="0"/>
              </a:endParaRPr>
            </a:p>
          </p:txBody>
        </p:sp>
        <p:sp>
          <p:nvSpPr>
            <p:cNvPr id="1368" name="Arc 1367"/>
            <p:cNvSpPr/>
            <p:nvPr/>
          </p:nvSpPr>
          <p:spPr>
            <a:xfrm>
              <a:off x="1501202" y="1670695"/>
              <a:ext cx="2587586" cy="2587587"/>
            </a:xfrm>
            <a:prstGeom prst="arc">
              <a:avLst>
                <a:gd name="adj1" fmla="val 8912740"/>
                <a:gd name="adj2" fmla="val 10310380"/>
              </a:avLst>
            </a:prstGeom>
            <a:ln w="53975" cap="rnd">
              <a:solidFill>
                <a:srgbClr val="D0E486"/>
              </a:solidFill>
              <a:bevel/>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3600">
                <a:solidFill>
                  <a:schemeClr val="tx2"/>
                </a:solidFill>
                <a:latin typeface="Gotham Rounded Book" pitchFamily="50" charset="0"/>
              </a:endParaRPr>
            </a:p>
          </p:txBody>
        </p:sp>
        <p:sp>
          <p:nvSpPr>
            <p:cNvPr id="1369" name="Arc 1368"/>
            <p:cNvSpPr/>
            <p:nvPr/>
          </p:nvSpPr>
          <p:spPr>
            <a:xfrm>
              <a:off x="1501202" y="1670695"/>
              <a:ext cx="2587586" cy="2587587"/>
            </a:xfrm>
            <a:prstGeom prst="arc">
              <a:avLst>
                <a:gd name="adj1" fmla="val 4672914"/>
                <a:gd name="adj2" fmla="val 6253167"/>
              </a:avLst>
            </a:prstGeom>
            <a:ln w="53975" cap="rnd">
              <a:solidFill>
                <a:srgbClr val="D0E486"/>
              </a:solidFill>
              <a:bevel/>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3600">
                <a:solidFill>
                  <a:schemeClr val="tx2"/>
                </a:solidFill>
                <a:latin typeface="Gotham Rounded Book" pitchFamily="50" charset="0"/>
              </a:endParaRPr>
            </a:p>
          </p:txBody>
        </p:sp>
        <p:sp>
          <p:nvSpPr>
            <p:cNvPr id="1370" name="Arc 1369"/>
            <p:cNvSpPr/>
            <p:nvPr/>
          </p:nvSpPr>
          <p:spPr>
            <a:xfrm>
              <a:off x="1501202" y="1670695"/>
              <a:ext cx="2587586" cy="2587587"/>
            </a:xfrm>
            <a:prstGeom prst="arc">
              <a:avLst>
                <a:gd name="adj1" fmla="val 576748"/>
                <a:gd name="adj2" fmla="val 2055481"/>
              </a:avLst>
            </a:prstGeom>
            <a:ln w="53975" cap="rnd">
              <a:solidFill>
                <a:srgbClr val="D0E486"/>
              </a:solidFill>
              <a:bevel/>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3600">
                <a:solidFill>
                  <a:schemeClr val="tx2"/>
                </a:solidFill>
                <a:latin typeface="Gotham Rounded Book" pitchFamily="50" charset="0"/>
              </a:endParaRPr>
            </a:p>
          </p:txBody>
        </p:sp>
        <p:grpSp>
          <p:nvGrpSpPr>
            <p:cNvPr id="1561" name="Group 1560"/>
            <p:cNvGrpSpPr/>
            <p:nvPr/>
          </p:nvGrpSpPr>
          <p:grpSpPr>
            <a:xfrm>
              <a:off x="3317333" y="3826176"/>
              <a:ext cx="500043" cy="500043"/>
              <a:chOff x="4973638" y="549275"/>
              <a:chExt cx="730250" cy="730250"/>
            </a:xfrm>
          </p:grpSpPr>
          <p:sp>
            <p:nvSpPr>
              <p:cNvPr id="1562" name="Freeform 262"/>
              <p:cNvSpPr>
                <a:spLocks/>
              </p:cNvSpPr>
              <p:nvPr/>
            </p:nvSpPr>
            <p:spPr bwMode="auto">
              <a:xfrm>
                <a:off x="4986338" y="965200"/>
                <a:ext cx="311150" cy="296863"/>
              </a:xfrm>
              <a:custGeom>
                <a:avLst/>
                <a:gdLst>
                  <a:gd name="T0" fmla="*/ 253 w 262"/>
                  <a:gd name="T1" fmla="*/ 249 h 249"/>
                  <a:gd name="T2" fmla="*/ 9 w 262"/>
                  <a:gd name="T3" fmla="*/ 249 h 249"/>
                  <a:gd name="T4" fmla="*/ 0 w 262"/>
                  <a:gd name="T5" fmla="*/ 239 h 249"/>
                  <a:gd name="T6" fmla="*/ 0 w 262"/>
                  <a:gd name="T7" fmla="*/ 9 h 249"/>
                  <a:gd name="T8" fmla="*/ 9 w 262"/>
                  <a:gd name="T9" fmla="*/ 0 h 249"/>
                  <a:gd name="T10" fmla="*/ 253 w 262"/>
                  <a:gd name="T11" fmla="*/ 0 h 249"/>
                  <a:gd name="T12" fmla="*/ 262 w 262"/>
                  <a:gd name="T13" fmla="*/ 9 h 249"/>
                  <a:gd name="T14" fmla="*/ 262 w 262"/>
                  <a:gd name="T15" fmla="*/ 239 h 249"/>
                  <a:gd name="T16" fmla="*/ 253 w 262"/>
                  <a:gd name="T17" fmla="*/ 249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2" h="249">
                    <a:moveTo>
                      <a:pt x="253" y="249"/>
                    </a:moveTo>
                    <a:cubicBezTo>
                      <a:pt x="9" y="249"/>
                      <a:pt x="9" y="249"/>
                      <a:pt x="9" y="249"/>
                    </a:cubicBezTo>
                    <a:cubicBezTo>
                      <a:pt x="4" y="249"/>
                      <a:pt x="0" y="244"/>
                      <a:pt x="0" y="239"/>
                    </a:cubicBezTo>
                    <a:cubicBezTo>
                      <a:pt x="0" y="9"/>
                      <a:pt x="0" y="9"/>
                      <a:pt x="0" y="9"/>
                    </a:cubicBezTo>
                    <a:cubicBezTo>
                      <a:pt x="0" y="4"/>
                      <a:pt x="4" y="0"/>
                      <a:pt x="9" y="0"/>
                    </a:cubicBezTo>
                    <a:cubicBezTo>
                      <a:pt x="253" y="0"/>
                      <a:pt x="253" y="0"/>
                      <a:pt x="253" y="0"/>
                    </a:cubicBezTo>
                    <a:cubicBezTo>
                      <a:pt x="258" y="0"/>
                      <a:pt x="262" y="4"/>
                      <a:pt x="262" y="9"/>
                    </a:cubicBezTo>
                    <a:cubicBezTo>
                      <a:pt x="262" y="239"/>
                      <a:pt x="262" y="239"/>
                      <a:pt x="262" y="239"/>
                    </a:cubicBezTo>
                    <a:cubicBezTo>
                      <a:pt x="262" y="244"/>
                      <a:pt x="258" y="249"/>
                      <a:pt x="253" y="249"/>
                    </a:cubicBezTo>
                  </a:path>
                </a:pathLst>
              </a:custGeom>
              <a:solidFill>
                <a:srgbClr val="BDCA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600">
                  <a:solidFill>
                    <a:schemeClr val="tx2"/>
                  </a:solidFill>
                  <a:latin typeface="Gotham Rounded Book" pitchFamily="50" charset="0"/>
                </a:endParaRPr>
              </a:p>
            </p:txBody>
          </p:sp>
          <p:sp>
            <p:nvSpPr>
              <p:cNvPr id="1563" name="Freeform 263"/>
              <p:cNvSpPr>
                <a:spLocks/>
              </p:cNvSpPr>
              <p:nvPr/>
            </p:nvSpPr>
            <p:spPr bwMode="auto">
              <a:xfrm>
                <a:off x="5292726" y="966788"/>
                <a:ext cx="9525" cy="11113"/>
              </a:xfrm>
              <a:custGeom>
                <a:avLst/>
                <a:gdLst>
                  <a:gd name="T0" fmla="*/ 0 w 7"/>
                  <a:gd name="T1" fmla="*/ 0 h 10"/>
                  <a:gd name="T2" fmla="*/ 4 w 7"/>
                  <a:gd name="T3" fmla="*/ 8 h 10"/>
                  <a:gd name="T4" fmla="*/ 4 w 7"/>
                  <a:gd name="T5" fmla="*/ 10 h 10"/>
                  <a:gd name="T6" fmla="*/ 7 w 7"/>
                  <a:gd name="T7" fmla="*/ 10 h 10"/>
                  <a:gd name="T8" fmla="*/ 7 w 7"/>
                  <a:gd name="T9" fmla="*/ 9 h 10"/>
                  <a:gd name="T10" fmla="*/ 0 w 7"/>
                  <a:gd name="T11" fmla="*/ 0 h 10"/>
                </a:gdLst>
                <a:ahLst/>
                <a:cxnLst>
                  <a:cxn ang="0">
                    <a:pos x="T0" y="T1"/>
                  </a:cxn>
                  <a:cxn ang="0">
                    <a:pos x="T2" y="T3"/>
                  </a:cxn>
                  <a:cxn ang="0">
                    <a:pos x="T4" y="T5"/>
                  </a:cxn>
                  <a:cxn ang="0">
                    <a:pos x="T6" y="T7"/>
                  </a:cxn>
                  <a:cxn ang="0">
                    <a:pos x="T8" y="T9"/>
                  </a:cxn>
                  <a:cxn ang="0">
                    <a:pos x="T10" y="T11"/>
                  </a:cxn>
                </a:cxnLst>
                <a:rect l="0" t="0" r="r" b="b"/>
                <a:pathLst>
                  <a:path w="7" h="10">
                    <a:moveTo>
                      <a:pt x="0" y="0"/>
                    </a:moveTo>
                    <a:cubicBezTo>
                      <a:pt x="3" y="2"/>
                      <a:pt x="4" y="5"/>
                      <a:pt x="4" y="8"/>
                    </a:cubicBezTo>
                    <a:cubicBezTo>
                      <a:pt x="4" y="10"/>
                      <a:pt x="4" y="10"/>
                      <a:pt x="4" y="10"/>
                    </a:cubicBezTo>
                    <a:cubicBezTo>
                      <a:pt x="7" y="10"/>
                      <a:pt x="7" y="10"/>
                      <a:pt x="7" y="10"/>
                    </a:cubicBezTo>
                    <a:cubicBezTo>
                      <a:pt x="7" y="9"/>
                      <a:pt x="7" y="9"/>
                      <a:pt x="7" y="9"/>
                    </a:cubicBezTo>
                    <a:cubicBezTo>
                      <a:pt x="7" y="5"/>
                      <a:pt x="4" y="2"/>
                      <a:pt x="0"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600">
                  <a:solidFill>
                    <a:schemeClr val="tx2"/>
                  </a:solidFill>
                  <a:latin typeface="Gotham Rounded Book" pitchFamily="50" charset="0"/>
                </a:endParaRPr>
              </a:p>
            </p:txBody>
          </p:sp>
          <p:sp>
            <p:nvSpPr>
              <p:cNvPr id="1564" name="Freeform 264"/>
              <p:cNvSpPr>
                <a:spLocks/>
              </p:cNvSpPr>
              <p:nvPr/>
            </p:nvSpPr>
            <p:spPr bwMode="auto">
              <a:xfrm>
                <a:off x="4995863" y="966788"/>
                <a:ext cx="301625" cy="11113"/>
              </a:xfrm>
              <a:custGeom>
                <a:avLst/>
                <a:gdLst>
                  <a:gd name="T0" fmla="*/ 247 w 253"/>
                  <a:gd name="T1" fmla="*/ 0 h 10"/>
                  <a:gd name="T2" fmla="*/ 3 w 253"/>
                  <a:gd name="T3" fmla="*/ 0 h 10"/>
                  <a:gd name="T4" fmla="*/ 0 w 253"/>
                  <a:gd name="T5" fmla="*/ 1 h 10"/>
                  <a:gd name="T6" fmla="*/ 0 w 253"/>
                  <a:gd name="T7" fmla="*/ 10 h 10"/>
                  <a:gd name="T8" fmla="*/ 253 w 253"/>
                  <a:gd name="T9" fmla="*/ 10 h 10"/>
                  <a:gd name="T10" fmla="*/ 253 w 253"/>
                  <a:gd name="T11" fmla="*/ 8 h 10"/>
                  <a:gd name="T12" fmla="*/ 249 w 253"/>
                  <a:gd name="T13" fmla="*/ 0 h 10"/>
                  <a:gd name="T14" fmla="*/ 247 w 253"/>
                  <a:gd name="T15" fmla="*/ 0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3" h="10">
                    <a:moveTo>
                      <a:pt x="247" y="0"/>
                    </a:moveTo>
                    <a:cubicBezTo>
                      <a:pt x="3" y="0"/>
                      <a:pt x="3" y="0"/>
                      <a:pt x="3" y="0"/>
                    </a:cubicBezTo>
                    <a:cubicBezTo>
                      <a:pt x="2" y="0"/>
                      <a:pt x="1" y="0"/>
                      <a:pt x="0" y="1"/>
                    </a:cubicBezTo>
                    <a:cubicBezTo>
                      <a:pt x="0" y="10"/>
                      <a:pt x="0" y="10"/>
                      <a:pt x="0" y="10"/>
                    </a:cubicBezTo>
                    <a:cubicBezTo>
                      <a:pt x="253" y="10"/>
                      <a:pt x="253" y="10"/>
                      <a:pt x="253" y="10"/>
                    </a:cubicBezTo>
                    <a:cubicBezTo>
                      <a:pt x="253" y="8"/>
                      <a:pt x="253" y="8"/>
                      <a:pt x="253" y="8"/>
                    </a:cubicBezTo>
                    <a:cubicBezTo>
                      <a:pt x="253" y="5"/>
                      <a:pt x="252" y="2"/>
                      <a:pt x="249" y="0"/>
                    </a:cubicBezTo>
                    <a:cubicBezTo>
                      <a:pt x="249" y="0"/>
                      <a:pt x="248" y="0"/>
                      <a:pt x="247" y="0"/>
                    </a:cubicBezTo>
                  </a:path>
                </a:pathLst>
              </a:custGeom>
              <a:solidFill>
                <a:srgbClr val="E2E6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600">
                  <a:solidFill>
                    <a:schemeClr val="tx2"/>
                  </a:solidFill>
                  <a:latin typeface="Gotham Rounded Book" pitchFamily="50" charset="0"/>
                </a:endParaRPr>
              </a:p>
            </p:txBody>
          </p:sp>
          <p:sp>
            <p:nvSpPr>
              <p:cNvPr id="1565" name="Freeform 265"/>
              <p:cNvSpPr>
                <a:spLocks noEditPoints="1"/>
              </p:cNvSpPr>
              <p:nvPr/>
            </p:nvSpPr>
            <p:spPr bwMode="auto">
              <a:xfrm>
                <a:off x="4983163" y="963613"/>
                <a:ext cx="317500" cy="301625"/>
              </a:xfrm>
              <a:custGeom>
                <a:avLst/>
                <a:gdLst>
                  <a:gd name="T0" fmla="*/ 255 w 266"/>
                  <a:gd name="T1" fmla="*/ 253 h 253"/>
                  <a:gd name="T2" fmla="*/ 11 w 266"/>
                  <a:gd name="T3" fmla="*/ 253 h 253"/>
                  <a:gd name="T4" fmla="*/ 0 w 266"/>
                  <a:gd name="T5" fmla="*/ 241 h 253"/>
                  <a:gd name="T6" fmla="*/ 0 w 266"/>
                  <a:gd name="T7" fmla="*/ 11 h 253"/>
                  <a:gd name="T8" fmla="*/ 11 w 266"/>
                  <a:gd name="T9" fmla="*/ 0 h 253"/>
                  <a:gd name="T10" fmla="*/ 255 w 266"/>
                  <a:gd name="T11" fmla="*/ 0 h 253"/>
                  <a:gd name="T12" fmla="*/ 266 w 266"/>
                  <a:gd name="T13" fmla="*/ 11 h 253"/>
                  <a:gd name="T14" fmla="*/ 266 w 266"/>
                  <a:gd name="T15" fmla="*/ 241 h 253"/>
                  <a:gd name="T16" fmla="*/ 255 w 266"/>
                  <a:gd name="T17" fmla="*/ 253 h 253"/>
                  <a:gd name="T18" fmla="*/ 11 w 266"/>
                  <a:gd name="T19" fmla="*/ 4 h 253"/>
                  <a:gd name="T20" fmla="*/ 4 w 266"/>
                  <a:gd name="T21" fmla="*/ 11 h 253"/>
                  <a:gd name="T22" fmla="*/ 4 w 266"/>
                  <a:gd name="T23" fmla="*/ 241 h 253"/>
                  <a:gd name="T24" fmla="*/ 11 w 266"/>
                  <a:gd name="T25" fmla="*/ 249 h 253"/>
                  <a:gd name="T26" fmla="*/ 255 w 266"/>
                  <a:gd name="T27" fmla="*/ 249 h 253"/>
                  <a:gd name="T28" fmla="*/ 262 w 266"/>
                  <a:gd name="T29" fmla="*/ 241 h 253"/>
                  <a:gd name="T30" fmla="*/ 262 w 266"/>
                  <a:gd name="T31" fmla="*/ 11 h 253"/>
                  <a:gd name="T32" fmla="*/ 255 w 266"/>
                  <a:gd name="T33" fmla="*/ 4 h 253"/>
                  <a:gd name="T34" fmla="*/ 11 w 266"/>
                  <a:gd name="T35" fmla="*/ 4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6" h="253">
                    <a:moveTo>
                      <a:pt x="255" y="253"/>
                    </a:moveTo>
                    <a:cubicBezTo>
                      <a:pt x="11" y="253"/>
                      <a:pt x="11" y="253"/>
                      <a:pt x="11" y="253"/>
                    </a:cubicBezTo>
                    <a:cubicBezTo>
                      <a:pt x="5" y="253"/>
                      <a:pt x="0" y="248"/>
                      <a:pt x="0" y="241"/>
                    </a:cubicBezTo>
                    <a:cubicBezTo>
                      <a:pt x="0" y="11"/>
                      <a:pt x="0" y="11"/>
                      <a:pt x="0" y="11"/>
                    </a:cubicBezTo>
                    <a:cubicBezTo>
                      <a:pt x="0" y="5"/>
                      <a:pt x="5" y="0"/>
                      <a:pt x="11" y="0"/>
                    </a:cubicBezTo>
                    <a:cubicBezTo>
                      <a:pt x="255" y="0"/>
                      <a:pt x="255" y="0"/>
                      <a:pt x="255" y="0"/>
                    </a:cubicBezTo>
                    <a:cubicBezTo>
                      <a:pt x="261" y="0"/>
                      <a:pt x="266" y="5"/>
                      <a:pt x="266" y="11"/>
                    </a:cubicBezTo>
                    <a:cubicBezTo>
                      <a:pt x="266" y="241"/>
                      <a:pt x="266" y="241"/>
                      <a:pt x="266" y="241"/>
                    </a:cubicBezTo>
                    <a:cubicBezTo>
                      <a:pt x="266" y="248"/>
                      <a:pt x="261" y="253"/>
                      <a:pt x="255" y="253"/>
                    </a:cubicBezTo>
                    <a:close/>
                    <a:moveTo>
                      <a:pt x="11" y="4"/>
                    </a:moveTo>
                    <a:cubicBezTo>
                      <a:pt x="7" y="4"/>
                      <a:pt x="4" y="7"/>
                      <a:pt x="4" y="11"/>
                    </a:cubicBezTo>
                    <a:cubicBezTo>
                      <a:pt x="4" y="241"/>
                      <a:pt x="4" y="241"/>
                      <a:pt x="4" y="241"/>
                    </a:cubicBezTo>
                    <a:cubicBezTo>
                      <a:pt x="4" y="245"/>
                      <a:pt x="7" y="249"/>
                      <a:pt x="11" y="249"/>
                    </a:cubicBezTo>
                    <a:cubicBezTo>
                      <a:pt x="255" y="249"/>
                      <a:pt x="255" y="249"/>
                      <a:pt x="255" y="249"/>
                    </a:cubicBezTo>
                    <a:cubicBezTo>
                      <a:pt x="259" y="249"/>
                      <a:pt x="262" y="245"/>
                      <a:pt x="262" y="241"/>
                    </a:cubicBezTo>
                    <a:cubicBezTo>
                      <a:pt x="262" y="11"/>
                      <a:pt x="262" y="11"/>
                      <a:pt x="262" y="11"/>
                    </a:cubicBezTo>
                    <a:cubicBezTo>
                      <a:pt x="262" y="7"/>
                      <a:pt x="259" y="4"/>
                      <a:pt x="255" y="4"/>
                    </a:cubicBezTo>
                    <a:lnTo>
                      <a:pt x="11" y="4"/>
                    </a:lnTo>
                    <a:close/>
                  </a:path>
                </a:pathLst>
              </a:custGeom>
              <a:solidFill>
                <a:srgbClr val="4E4E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600">
                  <a:solidFill>
                    <a:schemeClr val="tx2"/>
                  </a:solidFill>
                  <a:latin typeface="Gotham Rounded Book" pitchFamily="50" charset="0"/>
                </a:endParaRPr>
              </a:p>
            </p:txBody>
          </p:sp>
          <p:sp>
            <p:nvSpPr>
              <p:cNvPr id="1566" name="Freeform 266"/>
              <p:cNvSpPr>
                <a:spLocks noEditPoints="1"/>
              </p:cNvSpPr>
              <p:nvPr/>
            </p:nvSpPr>
            <p:spPr bwMode="auto">
              <a:xfrm>
                <a:off x="4976813" y="552450"/>
                <a:ext cx="723900" cy="723900"/>
              </a:xfrm>
              <a:custGeom>
                <a:avLst/>
                <a:gdLst>
                  <a:gd name="T0" fmla="*/ 576 w 608"/>
                  <a:gd name="T1" fmla="*/ 0 h 608"/>
                  <a:gd name="T2" fmla="*/ 31 w 608"/>
                  <a:gd name="T3" fmla="*/ 0 h 608"/>
                  <a:gd name="T4" fmla="*/ 0 w 608"/>
                  <a:gd name="T5" fmla="*/ 31 h 608"/>
                  <a:gd name="T6" fmla="*/ 0 w 608"/>
                  <a:gd name="T7" fmla="*/ 576 h 608"/>
                  <a:gd name="T8" fmla="*/ 31 w 608"/>
                  <a:gd name="T9" fmla="*/ 608 h 608"/>
                  <a:gd name="T10" fmla="*/ 576 w 608"/>
                  <a:gd name="T11" fmla="*/ 608 h 608"/>
                  <a:gd name="T12" fmla="*/ 608 w 608"/>
                  <a:gd name="T13" fmla="*/ 576 h 608"/>
                  <a:gd name="T14" fmla="*/ 608 w 608"/>
                  <a:gd name="T15" fmla="*/ 31 h 608"/>
                  <a:gd name="T16" fmla="*/ 576 w 608"/>
                  <a:gd name="T17" fmla="*/ 0 h 608"/>
                  <a:gd name="T18" fmla="*/ 591 w 608"/>
                  <a:gd name="T19" fmla="*/ 561 h 608"/>
                  <a:gd name="T20" fmla="*/ 561 w 608"/>
                  <a:gd name="T21" fmla="*/ 591 h 608"/>
                  <a:gd name="T22" fmla="*/ 46 w 608"/>
                  <a:gd name="T23" fmla="*/ 591 h 608"/>
                  <a:gd name="T24" fmla="*/ 17 w 608"/>
                  <a:gd name="T25" fmla="*/ 561 h 608"/>
                  <a:gd name="T26" fmla="*/ 17 w 608"/>
                  <a:gd name="T27" fmla="*/ 47 h 608"/>
                  <a:gd name="T28" fmla="*/ 46 w 608"/>
                  <a:gd name="T29" fmla="*/ 17 h 608"/>
                  <a:gd name="T30" fmla="*/ 561 w 608"/>
                  <a:gd name="T31" fmla="*/ 17 h 608"/>
                  <a:gd name="T32" fmla="*/ 591 w 608"/>
                  <a:gd name="T33" fmla="*/ 47 h 608"/>
                  <a:gd name="T34" fmla="*/ 591 w 608"/>
                  <a:gd name="T35" fmla="*/ 561 h 6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08" h="608">
                    <a:moveTo>
                      <a:pt x="576" y="0"/>
                    </a:moveTo>
                    <a:cubicBezTo>
                      <a:pt x="31" y="0"/>
                      <a:pt x="31" y="0"/>
                      <a:pt x="31" y="0"/>
                    </a:cubicBezTo>
                    <a:cubicBezTo>
                      <a:pt x="14" y="0"/>
                      <a:pt x="0" y="14"/>
                      <a:pt x="0" y="31"/>
                    </a:cubicBezTo>
                    <a:cubicBezTo>
                      <a:pt x="0" y="576"/>
                      <a:pt x="0" y="576"/>
                      <a:pt x="0" y="576"/>
                    </a:cubicBezTo>
                    <a:cubicBezTo>
                      <a:pt x="0" y="594"/>
                      <a:pt x="14" y="608"/>
                      <a:pt x="31" y="608"/>
                    </a:cubicBezTo>
                    <a:cubicBezTo>
                      <a:pt x="576" y="608"/>
                      <a:pt x="576" y="608"/>
                      <a:pt x="576" y="608"/>
                    </a:cubicBezTo>
                    <a:cubicBezTo>
                      <a:pt x="594" y="608"/>
                      <a:pt x="608" y="594"/>
                      <a:pt x="608" y="576"/>
                    </a:cubicBezTo>
                    <a:cubicBezTo>
                      <a:pt x="608" y="31"/>
                      <a:pt x="608" y="31"/>
                      <a:pt x="608" y="31"/>
                    </a:cubicBezTo>
                    <a:cubicBezTo>
                      <a:pt x="608" y="14"/>
                      <a:pt x="594" y="0"/>
                      <a:pt x="576" y="0"/>
                    </a:cubicBezTo>
                    <a:moveTo>
                      <a:pt x="591" y="561"/>
                    </a:moveTo>
                    <a:cubicBezTo>
                      <a:pt x="591" y="577"/>
                      <a:pt x="577" y="591"/>
                      <a:pt x="561" y="591"/>
                    </a:cubicBezTo>
                    <a:cubicBezTo>
                      <a:pt x="46" y="591"/>
                      <a:pt x="46" y="591"/>
                      <a:pt x="46" y="591"/>
                    </a:cubicBezTo>
                    <a:cubicBezTo>
                      <a:pt x="30" y="591"/>
                      <a:pt x="17" y="577"/>
                      <a:pt x="17" y="561"/>
                    </a:cubicBezTo>
                    <a:cubicBezTo>
                      <a:pt x="17" y="47"/>
                      <a:pt x="17" y="47"/>
                      <a:pt x="17" y="47"/>
                    </a:cubicBezTo>
                    <a:cubicBezTo>
                      <a:pt x="17" y="30"/>
                      <a:pt x="30" y="17"/>
                      <a:pt x="46" y="17"/>
                    </a:cubicBezTo>
                    <a:cubicBezTo>
                      <a:pt x="561" y="17"/>
                      <a:pt x="561" y="17"/>
                      <a:pt x="561" y="17"/>
                    </a:cubicBezTo>
                    <a:cubicBezTo>
                      <a:pt x="577" y="17"/>
                      <a:pt x="591" y="30"/>
                      <a:pt x="591" y="47"/>
                    </a:cubicBezTo>
                    <a:cubicBezTo>
                      <a:pt x="591" y="561"/>
                      <a:pt x="591" y="561"/>
                      <a:pt x="591" y="561"/>
                    </a:cubicBezTo>
                  </a:path>
                </a:pathLst>
              </a:custGeom>
              <a:solidFill>
                <a:srgbClr val="E1E8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600">
                  <a:solidFill>
                    <a:schemeClr val="tx2"/>
                  </a:solidFill>
                  <a:latin typeface="Gotham Rounded Book" pitchFamily="50" charset="0"/>
                </a:endParaRPr>
              </a:p>
            </p:txBody>
          </p:sp>
          <p:sp>
            <p:nvSpPr>
              <p:cNvPr id="1567" name="Freeform 267"/>
              <p:cNvSpPr>
                <a:spLocks/>
              </p:cNvSpPr>
              <p:nvPr/>
            </p:nvSpPr>
            <p:spPr bwMode="auto">
              <a:xfrm>
                <a:off x="4976813" y="554038"/>
                <a:ext cx="723900" cy="49213"/>
              </a:xfrm>
              <a:custGeom>
                <a:avLst/>
                <a:gdLst>
                  <a:gd name="T0" fmla="*/ 576 w 608"/>
                  <a:gd name="T1" fmla="*/ 0 h 41"/>
                  <a:gd name="T2" fmla="*/ 31 w 608"/>
                  <a:gd name="T3" fmla="*/ 0 h 41"/>
                  <a:gd name="T4" fmla="*/ 0 w 608"/>
                  <a:gd name="T5" fmla="*/ 31 h 41"/>
                  <a:gd name="T6" fmla="*/ 0 w 608"/>
                  <a:gd name="T7" fmla="*/ 41 h 41"/>
                  <a:gd name="T8" fmla="*/ 31 w 608"/>
                  <a:gd name="T9" fmla="*/ 9 h 41"/>
                  <a:gd name="T10" fmla="*/ 576 w 608"/>
                  <a:gd name="T11" fmla="*/ 9 h 41"/>
                  <a:gd name="T12" fmla="*/ 608 w 608"/>
                  <a:gd name="T13" fmla="*/ 41 h 41"/>
                  <a:gd name="T14" fmla="*/ 608 w 608"/>
                  <a:gd name="T15" fmla="*/ 31 h 41"/>
                  <a:gd name="T16" fmla="*/ 576 w 608"/>
                  <a:gd name="T17"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8" h="41">
                    <a:moveTo>
                      <a:pt x="576" y="0"/>
                    </a:moveTo>
                    <a:cubicBezTo>
                      <a:pt x="31" y="0"/>
                      <a:pt x="31" y="0"/>
                      <a:pt x="31" y="0"/>
                    </a:cubicBezTo>
                    <a:cubicBezTo>
                      <a:pt x="14" y="0"/>
                      <a:pt x="0" y="14"/>
                      <a:pt x="0" y="31"/>
                    </a:cubicBezTo>
                    <a:cubicBezTo>
                      <a:pt x="0" y="41"/>
                      <a:pt x="0" y="41"/>
                      <a:pt x="0" y="41"/>
                    </a:cubicBezTo>
                    <a:cubicBezTo>
                      <a:pt x="0" y="23"/>
                      <a:pt x="14" y="9"/>
                      <a:pt x="31" y="9"/>
                    </a:cubicBezTo>
                    <a:cubicBezTo>
                      <a:pt x="576" y="9"/>
                      <a:pt x="576" y="9"/>
                      <a:pt x="576" y="9"/>
                    </a:cubicBezTo>
                    <a:cubicBezTo>
                      <a:pt x="594" y="9"/>
                      <a:pt x="608" y="23"/>
                      <a:pt x="608" y="41"/>
                    </a:cubicBezTo>
                    <a:cubicBezTo>
                      <a:pt x="608" y="31"/>
                      <a:pt x="608" y="31"/>
                      <a:pt x="608" y="31"/>
                    </a:cubicBezTo>
                    <a:cubicBezTo>
                      <a:pt x="608" y="14"/>
                      <a:pt x="594" y="0"/>
                      <a:pt x="57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600">
                  <a:solidFill>
                    <a:schemeClr val="tx2"/>
                  </a:solidFill>
                  <a:latin typeface="Gotham Rounded Book" pitchFamily="50" charset="0"/>
                </a:endParaRPr>
              </a:p>
            </p:txBody>
          </p:sp>
          <p:sp>
            <p:nvSpPr>
              <p:cNvPr id="1568" name="Freeform 268"/>
              <p:cNvSpPr>
                <a:spLocks/>
              </p:cNvSpPr>
              <p:nvPr/>
            </p:nvSpPr>
            <p:spPr bwMode="auto">
              <a:xfrm>
                <a:off x="4976813" y="1063625"/>
                <a:ext cx="725488" cy="212725"/>
              </a:xfrm>
              <a:custGeom>
                <a:avLst/>
                <a:gdLst>
                  <a:gd name="T0" fmla="*/ 591 w 608"/>
                  <a:gd name="T1" fmla="*/ 28 h 179"/>
                  <a:gd name="T2" fmla="*/ 591 w 608"/>
                  <a:gd name="T3" fmla="*/ 132 h 179"/>
                  <a:gd name="T4" fmla="*/ 561 w 608"/>
                  <a:gd name="T5" fmla="*/ 162 h 179"/>
                  <a:gd name="T6" fmla="*/ 47 w 608"/>
                  <a:gd name="T7" fmla="*/ 162 h 179"/>
                  <a:gd name="T8" fmla="*/ 17 w 608"/>
                  <a:gd name="T9" fmla="*/ 132 h 179"/>
                  <a:gd name="T10" fmla="*/ 17 w 608"/>
                  <a:gd name="T11" fmla="*/ 28 h 179"/>
                  <a:gd name="T12" fmla="*/ 0 w 608"/>
                  <a:gd name="T13" fmla="*/ 0 h 179"/>
                  <a:gd name="T14" fmla="*/ 0 w 608"/>
                  <a:gd name="T15" fmla="*/ 147 h 179"/>
                  <a:gd name="T16" fmla="*/ 31 w 608"/>
                  <a:gd name="T17" fmla="*/ 179 h 179"/>
                  <a:gd name="T18" fmla="*/ 576 w 608"/>
                  <a:gd name="T19" fmla="*/ 179 h 179"/>
                  <a:gd name="T20" fmla="*/ 608 w 608"/>
                  <a:gd name="T21" fmla="*/ 147 h 179"/>
                  <a:gd name="T22" fmla="*/ 608 w 608"/>
                  <a:gd name="T23" fmla="*/ 0 h 179"/>
                  <a:gd name="T24" fmla="*/ 591 w 608"/>
                  <a:gd name="T25" fmla="*/ 2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8" h="179">
                    <a:moveTo>
                      <a:pt x="591" y="28"/>
                    </a:moveTo>
                    <a:cubicBezTo>
                      <a:pt x="591" y="132"/>
                      <a:pt x="591" y="132"/>
                      <a:pt x="591" y="132"/>
                    </a:cubicBezTo>
                    <a:cubicBezTo>
                      <a:pt x="591" y="148"/>
                      <a:pt x="577" y="162"/>
                      <a:pt x="561" y="162"/>
                    </a:cubicBezTo>
                    <a:cubicBezTo>
                      <a:pt x="47" y="162"/>
                      <a:pt x="47" y="162"/>
                      <a:pt x="47" y="162"/>
                    </a:cubicBezTo>
                    <a:cubicBezTo>
                      <a:pt x="30" y="162"/>
                      <a:pt x="17" y="148"/>
                      <a:pt x="17" y="132"/>
                    </a:cubicBezTo>
                    <a:cubicBezTo>
                      <a:pt x="17" y="28"/>
                      <a:pt x="17" y="28"/>
                      <a:pt x="17" y="28"/>
                    </a:cubicBezTo>
                    <a:cubicBezTo>
                      <a:pt x="7" y="23"/>
                      <a:pt x="0" y="12"/>
                      <a:pt x="0" y="0"/>
                    </a:cubicBezTo>
                    <a:cubicBezTo>
                      <a:pt x="0" y="147"/>
                      <a:pt x="0" y="147"/>
                      <a:pt x="0" y="147"/>
                    </a:cubicBezTo>
                    <a:cubicBezTo>
                      <a:pt x="0" y="165"/>
                      <a:pt x="14" y="179"/>
                      <a:pt x="31" y="179"/>
                    </a:cubicBezTo>
                    <a:cubicBezTo>
                      <a:pt x="576" y="179"/>
                      <a:pt x="576" y="179"/>
                      <a:pt x="576" y="179"/>
                    </a:cubicBezTo>
                    <a:cubicBezTo>
                      <a:pt x="594" y="179"/>
                      <a:pt x="608" y="165"/>
                      <a:pt x="608" y="147"/>
                    </a:cubicBezTo>
                    <a:cubicBezTo>
                      <a:pt x="608" y="0"/>
                      <a:pt x="608" y="0"/>
                      <a:pt x="608" y="0"/>
                    </a:cubicBezTo>
                    <a:cubicBezTo>
                      <a:pt x="608" y="12"/>
                      <a:pt x="601" y="23"/>
                      <a:pt x="591" y="28"/>
                    </a:cubicBezTo>
                    <a:close/>
                  </a:path>
                </a:pathLst>
              </a:custGeom>
              <a:solidFill>
                <a:srgbClr val="BDCA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600">
                  <a:solidFill>
                    <a:schemeClr val="tx2"/>
                  </a:solidFill>
                  <a:latin typeface="Gotham Rounded Book" pitchFamily="50" charset="0"/>
                </a:endParaRPr>
              </a:p>
            </p:txBody>
          </p:sp>
          <p:sp>
            <p:nvSpPr>
              <p:cNvPr id="1569" name="Freeform 269"/>
              <p:cNvSpPr>
                <a:spLocks noEditPoints="1"/>
              </p:cNvSpPr>
              <p:nvPr/>
            </p:nvSpPr>
            <p:spPr bwMode="auto">
              <a:xfrm>
                <a:off x="5308601" y="620713"/>
                <a:ext cx="328613" cy="323850"/>
              </a:xfrm>
              <a:custGeom>
                <a:avLst/>
                <a:gdLst>
                  <a:gd name="T0" fmla="*/ 24 w 275"/>
                  <a:gd name="T1" fmla="*/ 268 h 271"/>
                  <a:gd name="T2" fmla="*/ 23 w 275"/>
                  <a:gd name="T3" fmla="*/ 269 h 271"/>
                  <a:gd name="T4" fmla="*/ 24 w 275"/>
                  <a:gd name="T5" fmla="*/ 269 h 271"/>
                  <a:gd name="T6" fmla="*/ 24 w 275"/>
                  <a:gd name="T7" fmla="*/ 268 h 271"/>
                  <a:gd name="T8" fmla="*/ 264 w 275"/>
                  <a:gd name="T9" fmla="*/ 124 h 271"/>
                  <a:gd name="T10" fmla="*/ 262 w 275"/>
                  <a:gd name="T11" fmla="*/ 125 h 271"/>
                  <a:gd name="T12" fmla="*/ 263 w 275"/>
                  <a:gd name="T13" fmla="*/ 125 h 271"/>
                  <a:gd name="T14" fmla="*/ 264 w 275"/>
                  <a:gd name="T15" fmla="*/ 124 h 271"/>
                  <a:gd name="T16" fmla="*/ 162 w 275"/>
                  <a:gd name="T17" fmla="*/ 1 h 271"/>
                  <a:gd name="T18" fmla="*/ 151 w 275"/>
                  <a:gd name="T19" fmla="*/ 15 h 271"/>
                  <a:gd name="T20" fmla="*/ 165 w 275"/>
                  <a:gd name="T21" fmla="*/ 29 h 271"/>
                  <a:gd name="T22" fmla="*/ 222 w 275"/>
                  <a:gd name="T23" fmla="*/ 30 h 271"/>
                  <a:gd name="T24" fmla="*/ 6 w 275"/>
                  <a:gd name="T25" fmla="*/ 246 h 271"/>
                  <a:gd name="T26" fmla="*/ 6 w 275"/>
                  <a:gd name="T27" fmla="*/ 267 h 271"/>
                  <a:gd name="T28" fmla="*/ 16 w 275"/>
                  <a:gd name="T29" fmla="*/ 271 h 271"/>
                  <a:gd name="T30" fmla="*/ 22 w 275"/>
                  <a:gd name="T31" fmla="*/ 270 h 271"/>
                  <a:gd name="T32" fmla="*/ 18 w 275"/>
                  <a:gd name="T33" fmla="*/ 270 h 271"/>
                  <a:gd name="T34" fmla="*/ 8 w 275"/>
                  <a:gd name="T35" fmla="*/ 266 h 271"/>
                  <a:gd name="T36" fmla="*/ 8 w 275"/>
                  <a:gd name="T37" fmla="*/ 245 h 271"/>
                  <a:gd name="T38" fmla="*/ 223 w 275"/>
                  <a:gd name="T39" fmla="*/ 29 h 271"/>
                  <a:gd name="T40" fmla="*/ 167 w 275"/>
                  <a:gd name="T41" fmla="*/ 29 h 271"/>
                  <a:gd name="T42" fmla="*/ 152 w 275"/>
                  <a:gd name="T43" fmla="*/ 14 h 271"/>
                  <a:gd name="T44" fmla="*/ 162 w 275"/>
                  <a:gd name="T45" fmla="*/ 1 h 271"/>
                  <a:gd name="T46" fmla="*/ 167 w 275"/>
                  <a:gd name="T47" fmla="*/ 0 h 271"/>
                  <a:gd name="T48" fmla="*/ 160 w 275"/>
                  <a:gd name="T49" fmla="*/ 13 h 271"/>
                  <a:gd name="T50" fmla="*/ 163 w 275"/>
                  <a:gd name="T51" fmla="*/ 23 h 271"/>
                  <a:gd name="T52" fmla="*/ 165 w 275"/>
                  <a:gd name="T53" fmla="*/ 23 h 271"/>
                  <a:gd name="T54" fmla="*/ 221 w 275"/>
                  <a:gd name="T55" fmla="*/ 23 h 271"/>
                  <a:gd name="T56" fmla="*/ 216 w 275"/>
                  <a:gd name="T57" fmla="*/ 28 h 271"/>
                  <a:gd name="T58" fmla="*/ 230 w 275"/>
                  <a:gd name="T59" fmla="*/ 28 h 271"/>
                  <a:gd name="T60" fmla="*/ 15 w 275"/>
                  <a:gd name="T61" fmla="*/ 244 h 271"/>
                  <a:gd name="T62" fmla="*/ 14 w 275"/>
                  <a:gd name="T63" fmla="*/ 264 h 271"/>
                  <a:gd name="T64" fmla="*/ 15 w 275"/>
                  <a:gd name="T65" fmla="*/ 264 h 271"/>
                  <a:gd name="T66" fmla="*/ 26 w 275"/>
                  <a:gd name="T67" fmla="*/ 260 h 271"/>
                  <a:gd name="T68" fmla="*/ 244 w 275"/>
                  <a:gd name="T69" fmla="*/ 42 h 271"/>
                  <a:gd name="T70" fmla="*/ 243 w 275"/>
                  <a:gd name="T71" fmla="*/ 50 h 271"/>
                  <a:gd name="T72" fmla="*/ 244 w 275"/>
                  <a:gd name="T73" fmla="*/ 48 h 271"/>
                  <a:gd name="T74" fmla="*/ 241 w 275"/>
                  <a:gd name="T75" fmla="*/ 111 h 271"/>
                  <a:gd name="T76" fmla="*/ 255 w 275"/>
                  <a:gd name="T77" fmla="*/ 127 h 271"/>
                  <a:gd name="T78" fmla="*/ 255 w 275"/>
                  <a:gd name="T79" fmla="*/ 127 h 271"/>
                  <a:gd name="T80" fmla="*/ 259 w 275"/>
                  <a:gd name="T81" fmla="*/ 126 h 271"/>
                  <a:gd name="T82" fmla="*/ 257 w 275"/>
                  <a:gd name="T83" fmla="*/ 126 h 271"/>
                  <a:gd name="T84" fmla="*/ 256 w 275"/>
                  <a:gd name="T85" fmla="*/ 126 h 271"/>
                  <a:gd name="T86" fmla="*/ 243 w 275"/>
                  <a:gd name="T87" fmla="*/ 110 h 271"/>
                  <a:gd name="T88" fmla="*/ 246 w 275"/>
                  <a:gd name="T89" fmla="*/ 49 h 271"/>
                  <a:gd name="T90" fmla="*/ 253 w 275"/>
                  <a:gd name="T91" fmla="*/ 41 h 271"/>
                  <a:gd name="T92" fmla="*/ 250 w 275"/>
                  <a:gd name="T93" fmla="*/ 108 h 271"/>
                  <a:gd name="T94" fmla="*/ 254 w 275"/>
                  <a:gd name="T95" fmla="*/ 120 h 271"/>
                  <a:gd name="T96" fmla="*/ 254 w 275"/>
                  <a:gd name="T97" fmla="*/ 120 h 271"/>
                  <a:gd name="T98" fmla="*/ 255 w 275"/>
                  <a:gd name="T99" fmla="*/ 120 h 271"/>
                  <a:gd name="T100" fmla="*/ 269 w 275"/>
                  <a:gd name="T101" fmla="*/ 106 h 271"/>
                  <a:gd name="T102" fmla="*/ 275 w 275"/>
                  <a:gd name="T103" fmla="*/ 11 h 271"/>
                  <a:gd name="T104" fmla="*/ 271 w 275"/>
                  <a:gd name="T105" fmla="*/ 6 h 271"/>
                  <a:gd name="T106" fmla="*/ 261 w 275"/>
                  <a:gd name="T107" fmla="*/ 1 h 271"/>
                  <a:gd name="T108" fmla="*/ 167 w 275"/>
                  <a:gd name="T109" fmla="*/ 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75" h="271">
                    <a:moveTo>
                      <a:pt x="24" y="268"/>
                    </a:moveTo>
                    <a:cubicBezTo>
                      <a:pt x="24" y="268"/>
                      <a:pt x="23" y="269"/>
                      <a:pt x="23" y="269"/>
                    </a:cubicBezTo>
                    <a:cubicBezTo>
                      <a:pt x="23" y="269"/>
                      <a:pt x="23" y="269"/>
                      <a:pt x="24" y="269"/>
                    </a:cubicBezTo>
                    <a:cubicBezTo>
                      <a:pt x="24" y="269"/>
                      <a:pt x="24" y="269"/>
                      <a:pt x="24" y="268"/>
                    </a:cubicBezTo>
                    <a:moveTo>
                      <a:pt x="264" y="124"/>
                    </a:moveTo>
                    <a:cubicBezTo>
                      <a:pt x="263" y="124"/>
                      <a:pt x="262" y="124"/>
                      <a:pt x="262" y="125"/>
                    </a:cubicBezTo>
                    <a:cubicBezTo>
                      <a:pt x="262" y="125"/>
                      <a:pt x="262" y="125"/>
                      <a:pt x="263" y="125"/>
                    </a:cubicBezTo>
                    <a:cubicBezTo>
                      <a:pt x="263" y="125"/>
                      <a:pt x="263" y="124"/>
                      <a:pt x="264" y="124"/>
                    </a:cubicBezTo>
                    <a:moveTo>
                      <a:pt x="162" y="1"/>
                    </a:moveTo>
                    <a:cubicBezTo>
                      <a:pt x="156" y="3"/>
                      <a:pt x="151" y="8"/>
                      <a:pt x="151" y="15"/>
                    </a:cubicBezTo>
                    <a:cubicBezTo>
                      <a:pt x="151" y="23"/>
                      <a:pt x="157" y="29"/>
                      <a:pt x="165" y="29"/>
                    </a:cubicBezTo>
                    <a:cubicBezTo>
                      <a:pt x="222" y="30"/>
                      <a:pt x="222" y="30"/>
                      <a:pt x="222" y="30"/>
                    </a:cubicBezTo>
                    <a:cubicBezTo>
                      <a:pt x="6" y="246"/>
                      <a:pt x="6" y="246"/>
                      <a:pt x="6" y="246"/>
                    </a:cubicBezTo>
                    <a:cubicBezTo>
                      <a:pt x="0" y="252"/>
                      <a:pt x="0" y="261"/>
                      <a:pt x="6" y="267"/>
                    </a:cubicBezTo>
                    <a:cubicBezTo>
                      <a:pt x="9" y="269"/>
                      <a:pt x="13" y="271"/>
                      <a:pt x="16" y="271"/>
                    </a:cubicBezTo>
                    <a:cubicBezTo>
                      <a:pt x="18" y="271"/>
                      <a:pt x="20" y="270"/>
                      <a:pt x="22" y="270"/>
                    </a:cubicBezTo>
                    <a:cubicBezTo>
                      <a:pt x="21" y="270"/>
                      <a:pt x="19" y="270"/>
                      <a:pt x="18" y="270"/>
                    </a:cubicBezTo>
                    <a:cubicBezTo>
                      <a:pt x="14" y="270"/>
                      <a:pt x="10" y="269"/>
                      <a:pt x="8" y="266"/>
                    </a:cubicBezTo>
                    <a:cubicBezTo>
                      <a:pt x="2" y="260"/>
                      <a:pt x="2" y="251"/>
                      <a:pt x="8" y="245"/>
                    </a:cubicBezTo>
                    <a:cubicBezTo>
                      <a:pt x="223" y="29"/>
                      <a:pt x="223" y="29"/>
                      <a:pt x="223" y="29"/>
                    </a:cubicBezTo>
                    <a:cubicBezTo>
                      <a:pt x="167" y="29"/>
                      <a:pt x="167" y="29"/>
                      <a:pt x="167" y="29"/>
                    </a:cubicBezTo>
                    <a:cubicBezTo>
                      <a:pt x="159" y="29"/>
                      <a:pt x="152" y="22"/>
                      <a:pt x="152" y="14"/>
                    </a:cubicBezTo>
                    <a:cubicBezTo>
                      <a:pt x="153" y="8"/>
                      <a:pt x="156" y="3"/>
                      <a:pt x="162" y="1"/>
                    </a:cubicBezTo>
                    <a:moveTo>
                      <a:pt x="167" y="0"/>
                    </a:moveTo>
                    <a:cubicBezTo>
                      <a:pt x="163" y="3"/>
                      <a:pt x="160" y="7"/>
                      <a:pt x="160" y="13"/>
                    </a:cubicBezTo>
                    <a:cubicBezTo>
                      <a:pt x="160" y="17"/>
                      <a:pt x="161" y="20"/>
                      <a:pt x="163" y="23"/>
                    </a:cubicBezTo>
                    <a:cubicBezTo>
                      <a:pt x="164" y="23"/>
                      <a:pt x="164" y="23"/>
                      <a:pt x="165" y="23"/>
                    </a:cubicBezTo>
                    <a:cubicBezTo>
                      <a:pt x="221" y="23"/>
                      <a:pt x="221" y="23"/>
                      <a:pt x="221" y="23"/>
                    </a:cubicBezTo>
                    <a:cubicBezTo>
                      <a:pt x="216" y="28"/>
                      <a:pt x="216" y="28"/>
                      <a:pt x="216" y="28"/>
                    </a:cubicBezTo>
                    <a:cubicBezTo>
                      <a:pt x="230" y="28"/>
                      <a:pt x="230" y="28"/>
                      <a:pt x="230" y="28"/>
                    </a:cubicBezTo>
                    <a:cubicBezTo>
                      <a:pt x="15" y="244"/>
                      <a:pt x="15" y="244"/>
                      <a:pt x="15" y="244"/>
                    </a:cubicBezTo>
                    <a:cubicBezTo>
                      <a:pt x="9" y="250"/>
                      <a:pt x="9" y="258"/>
                      <a:pt x="14" y="264"/>
                    </a:cubicBezTo>
                    <a:cubicBezTo>
                      <a:pt x="15" y="264"/>
                      <a:pt x="15" y="264"/>
                      <a:pt x="15" y="264"/>
                    </a:cubicBezTo>
                    <a:cubicBezTo>
                      <a:pt x="19" y="264"/>
                      <a:pt x="23" y="263"/>
                      <a:pt x="26" y="260"/>
                    </a:cubicBezTo>
                    <a:cubicBezTo>
                      <a:pt x="244" y="42"/>
                      <a:pt x="244" y="42"/>
                      <a:pt x="244" y="42"/>
                    </a:cubicBezTo>
                    <a:cubicBezTo>
                      <a:pt x="243" y="50"/>
                      <a:pt x="243" y="50"/>
                      <a:pt x="243" y="50"/>
                    </a:cubicBezTo>
                    <a:cubicBezTo>
                      <a:pt x="244" y="48"/>
                      <a:pt x="244" y="48"/>
                      <a:pt x="244" y="48"/>
                    </a:cubicBezTo>
                    <a:cubicBezTo>
                      <a:pt x="241" y="111"/>
                      <a:pt x="241" y="111"/>
                      <a:pt x="241" y="111"/>
                    </a:cubicBezTo>
                    <a:cubicBezTo>
                      <a:pt x="240" y="119"/>
                      <a:pt x="247" y="126"/>
                      <a:pt x="255" y="127"/>
                    </a:cubicBezTo>
                    <a:cubicBezTo>
                      <a:pt x="255" y="127"/>
                      <a:pt x="255" y="127"/>
                      <a:pt x="255" y="127"/>
                    </a:cubicBezTo>
                    <a:cubicBezTo>
                      <a:pt x="257" y="127"/>
                      <a:pt x="258" y="126"/>
                      <a:pt x="259" y="126"/>
                    </a:cubicBezTo>
                    <a:cubicBezTo>
                      <a:pt x="259" y="126"/>
                      <a:pt x="258" y="126"/>
                      <a:pt x="257" y="126"/>
                    </a:cubicBezTo>
                    <a:cubicBezTo>
                      <a:pt x="257" y="126"/>
                      <a:pt x="257" y="126"/>
                      <a:pt x="256" y="126"/>
                    </a:cubicBezTo>
                    <a:cubicBezTo>
                      <a:pt x="248" y="126"/>
                      <a:pt x="242" y="118"/>
                      <a:pt x="243" y="110"/>
                    </a:cubicBezTo>
                    <a:cubicBezTo>
                      <a:pt x="246" y="49"/>
                      <a:pt x="246" y="49"/>
                      <a:pt x="246" y="49"/>
                    </a:cubicBezTo>
                    <a:cubicBezTo>
                      <a:pt x="253" y="41"/>
                      <a:pt x="253" y="41"/>
                      <a:pt x="253" y="41"/>
                    </a:cubicBezTo>
                    <a:cubicBezTo>
                      <a:pt x="250" y="108"/>
                      <a:pt x="250" y="108"/>
                      <a:pt x="250" y="108"/>
                    </a:cubicBezTo>
                    <a:cubicBezTo>
                      <a:pt x="250" y="113"/>
                      <a:pt x="251" y="117"/>
                      <a:pt x="254" y="120"/>
                    </a:cubicBezTo>
                    <a:cubicBezTo>
                      <a:pt x="254" y="120"/>
                      <a:pt x="254" y="120"/>
                      <a:pt x="254" y="120"/>
                    </a:cubicBezTo>
                    <a:cubicBezTo>
                      <a:pt x="254" y="120"/>
                      <a:pt x="254" y="120"/>
                      <a:pt x="255" y="120"/>
                    </a:cubicBezTo>
                    <a:cubicBezTo>
                      <a:pt x="262" y="120"/>
                      <a:pt x="269" y="114"/>
                      <a:pt x="269" y="106"/>
                    </a:cubicBezTo>
                    <a:cubicBezTo>
                      <a:pt x="275" y="11"/>
                      <a:pt x="275" y="11"/>
                      <a:pt x="275" y="11"/>
                    </a:cubicBezTo>
                    <a:cubicBezTo>
                      <a:pt x="274" y="9"/>
                      <a:pt x="273" y="7"/>
                      <a:pt x="271" y="6"/>
                    </a:cubicBezTo>
                    <a:cubicBezTo>
                      <a:pt x="269" y="3"/>
                      <a:pt x="265" y="1"/>
                      <a:pt x="261" y="1"/>
                    </a:cubicBezTo>
                    <a:cubicBezTo>
                      <a:pt x="167" y="0"/>
                      <a:pt x="167" y="0"/>
                      <a:pt x="167" y="0"/>
                    </a:cubicBezTo>
                  </a:path>
                </a:pathLst>
              </a:custGeom>
              <a:solidFill>
                <a:srgbClr val="CDE1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600">
                  <a:solidFill>
                    <a:schemeClr val="tx2"/>
                  </a:solidFill>
                  <a:latin typeface="Gotham Rounded Book" pitchFamily="50" charset="0"/>
                </a:endParaRPr>
              </a:p>
            </p:txBody>
          </p:sp>
          <p:sp>
            <p:nvSpPr>
              <p:cNvPr id="1570" name="Freeform 270"/>
              <p:cNvSpPr>
                <a:spLocks/>
              </p:cNvSpPr>
              <p:nvPr/>
            </p:nvSpPr>
            <p:spPr bwMode="auto">
              <a:xfrm>
                <a:off x="5502276" y="647700"/>
                <a:ext cx="69850" cy="6350"/>
              </a:xfrm>
              <a:custGeom>
                <a:avLst/>
                <a:gdLst>
                  <a:gd name="T0" fmla="*/ 0 w 58"/>
                  <a:gd name="T1" fmla="*/ 0 h 5"/>
                  <a:gd name="T2" fmla="*/ 11 w 58"/>
                  <a:gd name="T3" fmla="*/ 5 h 5"/>
                  <a:gd name="T4" fmla="*/ 53 w 58"/>
                  <a:gd name="T5" fmla="*/ 5 h 5"/>
                  <a:gd name="T6" fmla="*/ 58 w 58"/>
                  <a:gd name="T7" fmla="*/ 0 h 5"/>
                  <a:gd name="T8" fmla="*/ 2 w 58"/>
                  <a:gd name="T9" fmla="*/ 0 h 5"/>
                  <a:gd name="T10" fmla="*/ 0 w 58"/>
                  <a:gd name="T11" fmla="*/ 0 h 5"/>
                </a:gdLst>
                <a:ahLst/>
                <a:cxnLst>
                  <a:cxn ang="0">
                    <a:pos x="T0" y="T1"/>
                  </a:cxn>
                  <a:cxn ang="0">
                    <a:pos x="T2" y="T3"/>
                  </a:cxn>
                  <a:cxn ang="0">
                    <a:pos x="T4" y="T5"/>
                  </a:cxn>
                  <a:cxn ang="0">
                    <a:pos x="T6" y="T7"/>
                  </a:cxn>
                  <a:cxn ang="0">
                    <a:pos x="T8" y="T9"/>
                  </a:cxn>
                  <a:cxn ang="0">
                    <a:pos x="T10" y="T11"/>
                  </a:cxn>
                </a:cxnLst>
                <a:rect l="0" t="0" r="r" b="b"/>
                <a:pathLst>
                  <a:path w="58" h="5">
                    <a:moveTo>
                      <a:pt x="0" y="0"/>
                    </a:moveTo>
                    <a:cubicBezTo>
                      <a:pt x="3" y="3"/>
                      <a:pt x="7" y="5"/>
                      <a:pt x="11" y="5"/>
                    </a:cubicBezTo>
                    <a:cubicBezTo>
                      <a:pt x="53" y="5"/>
                      <a:pt x="53" y="5"/>
                      <a:pt x="53" y="5"/>
                    </a:cubicBezTo>
                    <a:cubicBezTo>
                      <a:pt x="58" y="0"/>
                      <a:pt x="58" y="0"/>
                      <a:pt x="58" y="0"/>
                    </a:cubicBezTo>
                    <a:cubicBezTo>
                      <a:pt x="2" y="0"/>
                      <a:pt x="2" y="0"/>
                      <a:pt x="2" y="0"/>
                    </a:cubicBezTo>
                    <a:cubicBezTo>
                      <a:pt x="1" y="0"/>
                      <a:pt x="1" y="0"/>
                      <a:pt x="0" y="0"/>
                    </a:cubicBezTo>
                  </a:path>
                </a:pathLst>
              </a:custGeom>
              <a:solidFill>
                <a:srgbClr val="BBD7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600">
                  <a:solidFill>
                    <a:schemeClr val="tx2"/>
                  </a:solidFill>
                  <a:latin typeface="Gotham Rounded Book" pitchFamily="50" charset="0"/>
                </a:endParaRPr>
              </a:p>
            </p:txBody>
          </p:sp>
          <p:sp>
            <p:nvSpPr>
              <p:cNvPr id="1571" name="Freeform 271"/>
              <p:cNvSpPr>
                <a:spLocks/>
              </p:cNvSpPr>
              <p:nvPr/>
            </p:nvSpPr>
            <p:spPr bwMode="auto">
              <a:xfrm>
                <a:off x="5622926" y="623888"/>
                <a:ext cx="19050" cy="144463"/>
              </a:xfrm>
              <a:custGeom>
                <a:avLst/>
                <a:gdLst>
                  <a:gd name="T0" fmla="*/ 9 w 15"/>
                  <a:gd name="T1" fmla="*/ 0 h 121"/>
                  <a:gd name="T2" fmla="*/ 11 w 15"/>
                  <a:gd name="T3" fmla="*/ 7 h 121"/>
                  <a:gd name="T4" fmla="*/ 11 w 15"/>
                  <a:gd name="T5" fmla="*/ 8 h 121"/>
                  <a:gd name="T6" fmla="*/ 11 w 15"/>
                  <a:gd name="T7" fmla="*/ 14 h 121"/>
                  <a:gd name="T8" fmla="*/ 6 w 15"/>
                  <a:gd name="T9" fmla="*/ 110 h 121"/>
                  <a:gd name="T10" fmla="*/ 0 w 15"/>
                  <a:gd name="T11" fmla="*/ 121 h 121"/>
                  <a:gd name="T12" fmla="*/ 9 w 15"/>
                  <a:gd name="T13" fmla="*/ 108 h 121"/>
                  <a:gd name="T14" fmla="*/ 15 w 15"/>
                  <a:gd name="T15" fmla="*/ 12 h 121"/>
                  <a:gd name="T16" fmla="*/ 11 w 15"/>
                  <a:gd name="T17" fmla="*/ 1 h 121"/>
                  <a:gd name="T18" fmla="*/ 9 w 15"/>
                  <a:gd name="T19" fmla="*/ 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121">
                    <a:moveTo>
                      <a:pt x="9" y="0"/>
                    </a:moveTo>
                    <a:cubicBezTo>
                      <a:pt x="10" y="2"/>
                      <a:pt x="11" y="4"/>
                      <a:pt x="11" y="7"/>
                    </a:cubicBezTo>
                    <a:cubicBezTo>
                      <a:pt x="11" y="8"/>
                      <a:pt x="11" y="8"/>
                      <a:pt x="11" y="8"/>
                    </a:cubicBezTo>
                    <a:cubicBezTo>
                      <a:pt x="11" y="10"/>
                      <a:pt x="12" y="12"/>
                      <a:pt x="11" y="14"/>
                    </a:cubicBezTo>
                    <a:cubicBezTo>
                      <a:pt x="6" y="110"/>
                      <a:pt x="6" y="110"/>
                      <a:pt x="6" y="110"/>
                    </a:cubicBezTo>
                    <a:cubicBezTo>
                      <a:pt x="6" y="115"/>
                      <a:pt x="3" y="119"/>
                      <a:pt x="0" y="121"/>
                    </a:cubicBezTo>
                    <a:cubicBezTo>
                      <a:pt x="5" y="119"/>
                      <a:pt x="9" y="114"/>
                      <a:pt x="9" y="108"/>
                    </a:cubicBezTo>
                    <a:cubicBezTo>
                      <a:pt x="15" y="12"/>
                      <a:pt x="15" y="12"/>
                      <a:pt x="15" y="12"/>
                    </a:cubicBezTo>
                    <a:cubicBezTo>
                      <a:pt x="15" y="8"/>
                      <a:pt x="14" y="4"/>
                      <a:pt x="11" y="1"/>
                    </a:cubicBezTo>
                    <a:cubicBezTo>
                      <a:pt x="10" y="1"/>
                      <a:pt x="10" y="0"/>
                      <a:pt x="9" y="0"/>
                    </a:cubicBezTo>
                  </a:path>
                </a:pathLst>
              </a:custGeom>
              <a:solidFill>
                <a:srgbClr val="CDE1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600">
                  <a:solidFill>
                    <a:schemeClr val="tx2"/>
                  </a:solidFill>
                  <a:latin typeface="Gotham Rounded Book" pitchFamily="50" charset="0"/>
                </a:endParaRPr>
              </a:p>
            </p:txBody>
          </p:sp>
          <p:sp>
            <p:nvSpPr>
              <p:cNvPr id="1572" name="Freeform 272"/>
              <p:cNvSpPr>
                <a:spLocks/>
              </p:cNvSpPr>
              <p:nvPr/>
            </p:nvSpPr>
            <p:spPr bwMode="auto">
              <a:xfrm>
                <a:off x="5611813" y="633413"/>
                <a:ext cx="25400" cy="136525"/>
              </a:xfrm>
              <a:custGeom>
                <a:avLst/>
                <a:gdLst>
                  <a:gd name="T0" fmla="*/ 21 w 22"/>
                  <a:gd name="T1" fmla="*/ 0 h 114"/>
                  <a:gd name="T2" fmla="*/ 15 w 22"/>
                  <a:gd name="T3" fmla="*/ 95 h 114"/>
                  <a:gd name="T4" fmla="*/ 1 w 22"/>
                  <a:gd name="T5" fmla="*/ 109 h 114"/>
                  <a:gd name="T6" fmla="*/ 0 w 22"/>
                  <a:gd name="T7" fmla="*/ 109 h 114"/>
                  <a:gd name="T8" fmla="*/ 0 w 22"/>
                  <a:gd name="T9" fmla="*/ 109 h 114"/>
                  <a:gd name="T10" fmla="*/ 8 w 22"/>
                  <a:gd name="T11" fmla="*/ 114 h 114"/>
                  <a:gd name="T12" fmla="*/ 10 w 22"/>
                  <a:gd name="T13" fmla="*/ 113 h 114"/>
                  <a:gd name="T14" fmla="*/ 16 w 22"/>
                  <a:gd name="T15" fmla="*/ 102 h 114"/>
                  <a:gd name="T16" fmla="*/ 21 w 22"/>
                  <a:gd name="T17" fmla="*/ 6 h 114"/>
                  <a:gd name="T18" fmla="*/ 21 w 22"/>
                  <a:gd name="T19"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 h="114">
                    <a:moveTo>
                      <a:pt x="21" y="0"/>
                    </a:moveTo>
                    <a:cubicBezTo>
                      <a:pt x="15" y="95"/>
                      <a:pt x="15" y="95"/>
                      <a:pt x="15" y="95"/>
                    </a:cubicBezTo>
                    <a:cubicBezTo>
                      <a:pt x="15" y="103"/>
                      <a:pt x="8" y="109"/>
                      <a:pt x="1" y="109"/>
                    </a:cubicBezTo>
                    <a:cubicBezTo>
                      <a:pt x="0" y="109"/>
                      <a:pt x="0" y="109"/>
                      <a:pt x="0" y="109"/>
                    </a:cubicBezTo>
                    <a:cubicBezTo>
                      <a:pt x="0" y="109"/>
                      <a:pt x="0" y="109"/>
                      <a:pt x="0" y="109"/>
                    </a:cubicBezTo>
                    <a:cubicBezTo>
                      <a:pt x="2" y="111"/>
                      <a:pt x="5" y="113"/>
                      <a:pt x="8" y="114"/>
                    </a:cubicBezTo>
                    <a:cubicBezTo>
                      <a:pt x="8" y="113"/>
                      <a:pt x="9" y="113"/>
                      <a:pt x="10" y="113"/>
                    </a:cubicBezTo>
                    <a:cubicBezTo>
                      <a:pt x="13" y="111"/>
                      <a:pt x="16" y="107"/>
                      <a:pt x="16" y="102"/>
                    </a:cubicBezTo>
                    <a:cubicBezTo>
                      <a:pt x="21" y="6"/>
                      <a:pt x="21" y="6"/>
                      <a:pt x="21" y="6"/>
                    </a:cubicBezTo>
                    <a:cubicBezTo>
                      <a:pt x="22" y="4"/>
                      <a:pt x="21" y="2"/>
                      <a:pt x="21" y="0"/>
                    </a:cubicBezTo>
                  </a:path>
                </a:pathLst>
              </a:custGeom>
              <a:solidFill>
                <a:srgbClr val="BBD7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600">
                  <a:solidFill>
                    <a:schemeClr val="tx2"/>
                  </a:solidFill>
                  <a:latin typeface="Gotham Rounded Book" pitchFamily="50" charset="0"/>
                </a:endParaRPr>
              </a:p>
            </p:txBody>
          </p:sp>
          <p:sp>
            <p:nvSpPr>
              <p:cNvPr id="1573" name="Freeform 273"/>
              <p:cNvSpPr>
                <a:spLocks/>
              </p:cNvSpPr>
              <p:nvPr/>
            </p:nvSpPr>
            <p:spPr bwMode="auto">
              <a:xfrm>
                <a:off x="5337176" y="681038"/>
                <a:ext cx="261938" cy="258763"/>
              </a:xfrm>
              <a:custGeom>
                <a:avLst/>
                <a:gdLst>
                  <a:gd name="T0" fmla="*/ 219 w 219"/>
                  <a:gd name="T1" fmla="*/ 0 h 218"/>
                  <a:gd name="T2" fmla="*/ 3 w 219"/>
                  <a:gd name="T3" fmla="*/ 217 h 218"/>
                  <a:gd name="T4" fmla="*/ 0 w 219"/>
                  <a:gd name="T5" fmla="*/ 218 h 218"/>
                  <a:gd name="T6" fmla="*/ 6 w 219"/>
                  <a:gd name="T7" fmla="*/ 215 h 218"/>
                  <a:gd name="T8" fmla="*/ 219 w 219"/>
                  <a:gd name="T9" fmla="*/ 1 h 218"/>
                  <a:gd name="T10" fmla="*/ 219 w 219"/>
                  <a:gd name="T11" fmla="*/ 0 h 218"/>
                </a:gdLst>
                <a:ahLst/>
                <a:cxnLst>
                  <a:cxn ang="0">
                    <a:pos x="T0" y="T1"/>
                  </a:cxn>
                  <a:cxn ang="0">
                    <a:pos x="T2" y="T3"/>
                  </a:cxn>
                  <a:cxn ang="0">
                    <a:pos x="T4" y="T5"/>
                  </a:cxn>
                  <a:cxn ang="0">
                    <a:pos x="T6" y="T7"/>
                  </a:cxn>
                  <a:cxn ang="0">
                    <a:pos x="T8" y="T9"/>
                  </a:cxn>
                  <a:cxn ang="0">
                    <a:pos x="T10" y="T11"/>
                  </a:cxn>
                </a:cxnLst>
                <a:rect l="0" t="0" r="r" b="b"/>
                <a:pathLst>
                  <a:path w="219" h="218">
                    <a:moveTo>
                      <a:pt x="219" y="0"/>
                    </a:moveTo>
                    <a:cubicBezTo>
                      <a:pt x="3" y="217"/>
                      <a:pt x="3" y="217"/>
                      <a:pt x="3" y="217"/>
                    </a:cubicBezTo>
                    <a:cubicBezTo>
                      <a:pt x="2" y="217"/>
                      <a:pt x="1" y="218"/>
                      <a:pt x="0" y="218"/>
                    </a:cubicBezTo>
                    <a:cubicBezTo>
                      <a:pt x="2" y="218"/>
                      <a:pt x="4" y="216"/>
                      <a:pt x="6" y="215"/>
                    </a:cubicBezTo>
                    <a:cubicBezTo>
                      <a:pt x="219" y="1"/>
                      <a:pt x="219" y="1"/>
                      <a:pt x="219" y="1"/>
                    </a:cubicBezTo>
                    <a:cubicBezTo>
                      <a:pt x="219" y="0"/>
                      <a:pt x="219" y="0"/>
                      <a:pt x="219" y="0"/>
                    </a:cubicBezTo>
                  </a:path>
                </a:pathLst>
              </a:custGeom>
              <a:solidFill>
                <a:srgbClr val="CDE1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600">
                  <a:solidFill>
                    <a:schemeClr val="tx2"/>
                  </a:solidFill>
                  <a:latin typeface="Gotham Rounded Book" pitchFamily="50" charset="0"/>
                </a:endParaRPr>
              </a:p>
            </p:txBody>
          </p:sp>
          <p:sp>
            <p:nvSpPr>
              <p:cNvPr id="1574" name="Freeform 274"/>
              <p:cNvSpPr>
                <a:spLocks/>
              </p:cNvSpPr>
              <p:nvPr/>
            </p:nvSpPr>
            <p:spPr bwMode="auto">
              <a:xfrm>
                <a:off x="5326063" y="671513"/>
                <a:ext cx="273050" cy="269875"/>
              </a:xfrm>
              <a:custGeom>
                <a:avLst/>
                <a:gdLst>
                  <a:gd name="T0" fmla="*/ 230 w 230"/>
                  <a:gd name="T1" fmla="*/ 0 h 227"/>
                  <a:gd name="T2" fmla="*/ 12 w 230"/>
                  <a:gd name="T3" fmla="*/ 218 h 227"/>
                  <a:gd name="T4" fmla="*/ 1 w 230"/>
                  <a:gd name="T5" fmla="*/ 222 h 227"/>
                  <a:gd name="T6" fmla="*/ 0 w 230"/>
                  <a:gd name="T7" fmla="*/ 222 h 227"/>
                  <a:gd name="T8" fmla="*/ 1 w 230"/>
                  <a:gd name="T9" fmla="*/ 223 h 227"/>
                  <a:gd name="T10" fmla="*/ 9 w 230"/>
                  <a:gd name="T11" fmla="*/ 227 h 227"/>
                  <a:gd name="T12" fmla="*/ 10 w 230"/>
                  <a:gd name="T13" fmla="*/ 226 h 227"/>
                  <a:gd name="T14" fmla="*/ 13 w 230"/>
                  <a:gd name="T15" fmla="*/ 225 h 227"/>
                  <a:gd name="T16" fmla="*/ 229 w 230"/>
                  <a:gd name="T17" fmla="*/ 8 h 227"/>
                  <a:gd name="T18" fmla="*/ 230 w 230"/>
                  <a:gd name="T19"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0" h="227">
                    <a:moveTo>
                      <a:pt x="230" y="0"/>
                    </a:moveTo>
                    <a:cubicBezTo>
                      <a:pt x="12" y="218"/>
                      <a:pt x="12" y="218"/>
                      <a:pt x="12" y="218"/>
                    </a:cubicBezTo>
                    <a:cubicBezTo>
                      <a:pt x="9" y="221"/>
                      <a:pt x="5" y="222"/>
                      <a:pt x="1" y="222"/>
                    </a:cubicBezTo>
                    <a:cubicBezTo>
                      <a:pt x="1" y="222"/>
                      <a:pt x="1" y="222"/>
                      <a:pt x="0" y="222"/>
                    </a:cubicBezTo>
                    <a:cubicBezTo>
                      <a:pt x="0" y="222"/>
                      <a:pt x="1" y="222"/>
                      <a:pt x="1" y="223"/>
                    </a:cubicBezTo>
                    <a:cubicBezTo>
                      <a:pt x="3" y="225"/>
                      <a:pt x="6" y="226"/>
                      <a:pt x="9" y="227"/>
                    </a:cubicBezTo>
                    <a:cubicBezTo>
                      <a:pt x="9" y="227"/>
                      <a:pt x="10" y="226"/>
                      <a:pt x="10" y="226"/>
                    </a:cubicBezTo>
                    <a:cubicBezTo>
                      <a:pt x="11" y="226"/>
                      <a:pt x="12" y="225"/>
                      <a:pt x="13" y="225"/>
                    </a:cubicBezTo>
                    <a:cubicBezTo>
                      <a:pt x="229" y="8"/>
                      <a:pt x="229" y="8"/>
                      <a:pt x="229" y="8"/>
                    </a:cubicBezTo>
                    <a:cubicBezTo>
                      <a:pt x="230" y="0"/>
                      <a:pt x="230" y="0"/>
                      <a:pt x="230" y="0"/>
                    </a:cubicBezTo>
                  </a:path>
                </a:pathLst>
              </a:custGeom>
              <a:solidFill>
                <a:srgbClr val="BBD7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600">
                  <a:solidFill>
                    <a:schemeClr val="tx2"/>
                  </a:solidFill>
                  <a:latin typeface="Gotham Rounded Book" pitchFamily="50" charset="0"/>
                </a:endParaRPr>
              </a:p>
            </p:txBody>
          </p:sp>
          <p:sp>
            <p:nvSpPr>
              <p:cNvPr id="1575" name="Freeform 275"/>
              <p:cNvSpPr>
                <a:spLocks noEditPoints="1"/>
              </p:cNvSpPr>
              <p:nvPr/>
            </p:nvSpPr>
            <p:spPr bwMode="auto">
              <a:xfrm>
                <a:off x="5335588" y="620713"/>
                <a:ext cx="173038" cy="322263"/>
              </a:xfrm>
              <a:custGeom>
                <a:avLst/>
                <a:gdLst>
                  <a:gd name="T0" fmla="*/ 2 w 146"/>
                  <a:gd name="T1" fmla="*/ 269 h 270"/>
                  <a:gd name="T2" fmla="*/ 0 w 146"/>
                  <a:gd name="T3" fmla="*/ 270 h 270"/>
                  <a:gd name="T4" fmla="*/ 2 w 146"/>
                  <a:gd name="T5" fmla="*/ 269 h 270"/>
                  <a:gd name="T6" fmla="*/ 2 w 146"/>
                  <a:gd name="T7" fmla="*/ 269 h 270"/>
                  <a:gd name="T8" fmla="*/ 145 w 146"/>
                  <a:gd name="T9" fmla="*/ 0 h 270"/>
                  <a:gd name="T10" fmla="*/ 140 w 146"/>
                  <a:gd name="T11" fmla="*/ 1 h 270"/>
                  <a:gd name="T12" fmla="*/ 143 w 146"/>
                  <a:gd name="T13" fmla="*/ 0 h 270"/>
                  <a:gd name="T14" fmla="*/ 144 w 146"/>
                  <a:gd name="T15" fmla="*/ 0 h 270"/>
                  <a:gd name="T16" fmla="*/ 145 w 146"/>
                  <a:gd name="T17" fmla="*/ 0 h 270"/>
                  <a:gd name="T18" fmla="*/ 146 w 146"/>
                  <a:gd name="T19" fmla="*/ 0 h 270"/>
                  <a:gd name="T20" fmla="*/ 145 w 146"/>
                  <a:gd name="T21" fmla="*/ 0 h 270"/>
                  <a:gd name="T22" fmla="*/ 145 w 146"/>
                  <a:gd name="T23" fmla="*/ 0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6" h="270">
                    <a:moveTo>
                      <a:pt x="2" y="269"/>
                    </a:moveTo>
                    <a:cubicBezTo>
                      <a:pt x="1" y="269"/>
                      <a:pt x="1" y="269"/>
                      <a:pt x="0" y="270"/>
                    </a:cubicBezTo>
                    <a:cubicBezTo>
                      <a:pt x="1" y="269"/>
                      <a:pt x="1" y="269"/>
                      <a:pt x="2" y="269"/>
                    </a:cubicBezTo>
                    <a:cubicBezTo>
                      <a:pt x="2" y="269"/>
                      <a:pt x="2" y="269"/>
                      <a:pt x="2" y="269"/>
                    </a:cubicBezTo>
                    <a:moveTo>
                      <a:pt x="145" y="0"/>
                    </a:moveTo>
                    <a:cubicBezTo>
                      <a:pt x="143" y="0"/>
                      <a:pt x="141" y="0"/>
                      <a:pt x="140" y="1"/>
                    </a:cubicBezTo>
                    <a:cubicBezTo>
                      <a:pt x="141" y="0"/>
                      <a:pt x="142" y="0"/>
                      <a:pt x="143" y="0"/>
                    </a:cubicBezTo>
                    <a:cubicBezTo>
                      <a:pt x="144" y="0"/>
                      <a:pt x="144" y="0"/>
                      <a:pt x="144" y="0"/>
                    </a:cubicBezTo>
                    <a:cubicBezTo>
                      <a:pt x="145" y="0"/>
                      <a:pt x="145" y="0"/>
                      <a:pt x="145" y="0"/>
                    </a:cubicBezTo>
                    <a:cubicBezTo>
                      <a:pt x="146" y="0"/>
                      <a:pt x="146" y="0"/>
                      <a:pt x="146" y="0"/>
                    </a:cubicBezTo>
                    <a:cubicBezTo>
                      <a:pt x="145" y="0"/>
                      <a:pt x="145" y="0"/>
                      <a:pt x="145" y="0"/>
                    </a:cubicBezTo>
                    <a:cubicBezTo>
                      <a:pt x="145" y="0"/>
                      <a:pt x="145" y="0"/>
                      <a:pt x="145"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600">
                  <a:solidFill>
                    <a:schemeClr val="tx2"/>
                  </a:solidFill>
                  <a:latin typeface="Gotham Rounded Book" pitchFamily="50" charset="0"/>
                </a:endParaRPr>
              </a:p>
            </p:txBody>
          </p:sp>
          <p:sp>
            <p:nvSpPr>
              <p:cNvPr id="1576" name="Freeform 276"/>
              <p:cNvSpPr>
                <a:spLocks/>
              </p:cNvSpPr>
              <p:nvPr/>
            </p:nvSpPr>
            <p:spPr bwMode="auto">
              <a:xfrm>
                <a:off x="5311776" y="620713"/>
                <a:ext cx="271463" cy="322263"/>
              </a:xfrm>
              <a:custGeom>
                <a:avLst/>
                <a:gdLst>
                  <a:gd name="T0" fmla="*/ 163 w 228"/>
                  <a:gd name="T1" fmla="*/ 0 h 270"/>
                  <a:gd name="T2" fmla="*/ 160 w 228"/>
                  <a:gd name="T3" fmla="*/ 1 h 270"/>
                  <a:gd name="T4" fmla="*/ 150 w 228"/>
                  <a:gd name="T5" fmla="*/ 14 h 270"/>
                  <a:gd name="T6" fmla="*/ 165 w 228"/>
                  <a:gd name="T7" fmla="*/ 29 h 270"/>
                  <a:gd name="T8" fmla="*/ 221 w 228"/>
                  <a:gd name="T9" fmla="*/ 29 h 270"/>
                  <a:gd name="T10" fmla="*/ 6 w 228"/>
                  <a:gd name="T11" fmla="*/ 245 h 270"/>
                  <a:gd name="T12" fmla="*/ 6 w 228"/>
                  <a:gd name="T13" fmla="*/ 266 h 270"/>
                  <a:gd name="T14" fmla="*/ 16 w 228"/>
                  <a:gd name="T15" fmla="*/ 270 h 270"/>
                  <a:gd name="T16" fmla="*/ 20 w 228"/>
                  <a:gd name="T17" fmla="*/ 270 h 270"/>
                  <a:gd name="T18" fmla="*/ 22 w 228"/>
                  <a:gd name="T19" fmla="*/ 269 h 270"/>
                  <a:gd name="T20" fmla="*/ 21 w 228"/>
                  <a:gd name="T21" fmla="*/ 269 h 270"/>
                  <a:gd name="T22" fmla="*/ 18 w 228"/>
                  <a:gd name="T23" fmla="*/ 269 h 270"/>
                  <a:gd name="T24" fmla="*/ 7 w 228"/>
                  <a:gd name="T25" fmla="*/ 265 h 270"/>
                  <a:gd name="T26" fmla="*/ 5 w 228"/>
                  <a:gd name="T27" fmla="*/ 261 h 270"/>
                  <a:gd name="T28" fmla="*/ 12 w 228"/>
                  <a:gd name="T29" fmla="*/ 264 h 270"/>
                  <a:gd name="T30" fmla="*/ 13 w 228"/>
                  <a:gd name="T31" fmla="*/ 244 h 270"/>
                  <a:gd name="T32" fmla="*/ 228 w 228"/>
                  <a:gd name="T33" fmla="*/ 28 h 270"/>
                  <a:gd name="T34" fmla="*/ 214 w 228"/>
                  <a:gd name="T35" fmla="*/ 28 h 270"/>
                  <a:gd name="T36" fmla="*/ 214 w 228"/>
                  <a:gd name="T37" fmla="*/ 28 h 270"/>
                  <a:gd name="T38" fmla="*/ 167 w 228"/>
                  <a:gd name="T39" fmla="*/ 28 h 270"/>
                  <a:gd name="T40" fmla="*/ 154 w 228"/>
                  <a:gd name="T41" fmla="*/ 20 h 270"/>
                  <a:gd name="T42" fmla="*/ 161 w 228"/>
                  <a:gd name="T43" fmla="*/ 23 h 270"/>
                  <a:gd name="T44" fmla="*/ 158 w 228"/>
                  <a:gd name="T45" fmla="*/ 13 h 270"/>
                  <a:gd name="T46" fmla="*/ 165 w 228"/>
                  <a:gd name="T47" fmla="*/ 0 h 270"/>
                  <a:gd name="T48" fmla="*/ 164 w 228"/>
                  <a:gd name="T49" fmla="*/ 0 h 270"/>
                  <a:gd name="T50" fmla="*/ 163 w 228"/>
                  <a:gd name="T51" fmla="*/ 0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28" h="270">
                    <a:moveTo>
                      <a:pt x="163" y="0"/>
                    </a:moveTo>
                    <a:cubicBezTo>
                      <a:pt x="162" y="0"/>
                      <a:pt x="161" y="0"/>
                      <a:pt x="160" y="1"/>
                    </a:cubicBezTo>
                    <a:cubicBezTo>
                      <a:pt x="154" y="3"/>
                      <a:pt x="151" y="8"/>
                      <a:pt x="150" y="14"/>
                    </a:cubicBezTo>
                    <a:cubicBezTo>
                      <a:pt x="150" y="22"/>
                      <a:pt x="157" y="29"/>
                      <a:pt x="165" y="29"/>
                    </a:cubicBezTo>
                    <a:cubicBezTo>
                      <a:pt x="221" y="29"/>
                      <a:pt x="221" y="29"/>
                      <a:pt x="221" y="29"/>
                    </a:cubicBezTo>
                    <a:cubicBezTo>
                      <a:pt x="6" y="245"/>
                      <a:pt x="6" y="245"/>
                      <a:pt x="6" y="245"/>
                    </a:cubicBezTo>
                    <a:cubicBezTo>
                      <a:pt x="0" y="251"/>
                      <a:pt x="0" y="260"/>
                      <a:pt x="6" y="266"/>
                    </a:cubicBezTo>
                    <a:cubicBezTo>
                      <a:pt x="8" y="269"/>
                      <a:pt x="12" y="270"/>
                      <a:pt x="16" y="270"/>
                    </a:cubicBezTo>
                    <a:cubicBezTo>
                      <a:pt x="17" y="270"/>
                      <a:pt x="19" y="270"/>
                      <a:pt x="20" y="270"/>
                    </a:cubicBezTo>
                    <a:cubicBezTo>
                      <a:pt x="21" y="269"/>
                      <a:pt x="21" y="269"/>
                      <a:pt x="22" y="269"/>
                    </a:cubicBezTo>
                    <a:cubicBezTo>
                      <a:pt x="21" y="269"/>
                      <a:pt x="21" y="269"/>
                      <a:pt x="21" y="269"/>
                    </a:cubicBezTo>
                    <a:cubicBezTo>
                      <a:pt x="20" y="269"/>
                      <a:pt x="19" y="269"/>
                      <a:pt x="18" y="269"/>
                    </a:cubicBezTo>
                    <a:cubicBezTo>
                      <a:pt x="14" y="269"/>
                      <a:pt x="10" y="268"/>
                      <a:pt x="7" y="265"/>
                    </a:cubicBezTo>
                    <a:cubicBezTo>
                      <a:pt x="6" y="264"/>
                      <a:pt x="5" y="262"/>
                      <a:pt x="5" y="261"/>
                    </a:cubicBezTo>
                    <a:cubicBezTo>
                      <a:pt x="7" y="263"/>
                      <a:pt x="9" y="264"/>
                      <a:pt x="12" y="264"/>
                    </a:cubicBezTo>
                    <a:cubicBezTo>
                      <a:pt x="7" y="258"/>
                      <a:pt x="7" y="250"/>
                      <a:pt x="13" y="244"/>
                    </a:cubicBezTo>
                    <a:cubicBezTo>
                      <a:pt x="228" y="28"/>
                      <a:pt x="228" y="28"/>
                      <a:pt x="228" y="28"/>
                    </a:cubicBezTo>
                    <a:cubicBezTo>
                      <a:pt x="214" y="28"/>
                      <a:pt x="214" y="28"/>
                      <a:pt x="214" y="28"/>
                    </a:cubicBezTo>
                    <a:cubicBezTo>
                      <a:pt x="214" y="28"/>
                      <a:pt x="214" y="28"/>
                      <a:pt x="214" y="28"/>
                    </a:cubicBezTo>
                    <a:cubicBezTo>
                      <a:pt x="167" y="28"/>
                      <a:pt x="167" y="28"/>
                      <a:pt x="167" y="28"/>
                    </a:cubicBezTo>
                    <a:cubicBezTo>
                      <a:pt x="161" y="28"/>
                      <a:pt x="156" y="25"/>
                      <a:pt x="154" y="20"/>
                    </a:cubicBezTo>
                    <a:cubicBezTo>
                      <a:pt x="156" y="21"/>
                      <a:pt x="159" y="23"/>
                      <a:pt x="161" y="23"/>
                    </a:cubicBezTo>
                    <a:cubicBezTo>
                      <a:pt x="159" y="20"/>
                      <a:pt x="158" y="17"/>
                      <a:pt x="158" y="13"/>
                    </a:cubicBezTo>
                    <a:cubicBezTo>
                      <a:pt x="158" y="7"/>
                      <a:pt x="161" y="3"/>
                      <a:pt x="165" y="0"/>
                    </a:cubicBezTo>
                    <a:cubicBezTo>
                      <a:pt x="164" y="0"/>
                      <a:pt x="164" y="0"/>
                      <a:pt x="164" y="0"/>
                    </a:cubicBezTo>
                    <a:cubicBezTo>
                      <a:pt x="164" y="0"/>
                      <a:pt x="164" y="0"/>
                      <a:pt x="163" y="0"/>
                    </a:cubicBezTo>
                  </a:path>
                </a:pathLst>
              </a:custGeom>
              <a:solidFill>
                <a:srgbClr val="E9F1C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600">
                  <a:solidFill>
                    <a:schemeClr val="tx2"/>
                  </a:solidFill>
                  <a:latin typeface="Gotham Rounded Book" pitchFamily="50" charset="0"/>
                </a:endParaRPr>
              </a:p>
            </p:txBody>
          </p:sp>
          <p:sp>
            <p:nvSpPr>
              <p:cNvPr id="1577" name="Freeform 277"/>
              <p:cNvSpPr>
                <a:spLocks/>
              </p:cNvSpPr>
              <p:nvPr/>
            </p:nvSpPr>
            <p:spPr bwMode="auto">
              <a:xfrm>
                <a:off x="5494338" y="644525"/>
                <a:ext cx="71438" cy="9525"/>
              </a:xfrm>
              <a:custGeom>
                <a:avLst/>
                <a:gdLst>
                  <a:gd name="T0" fmla="*/ 0 w 60"/>
                  <a:gd name="T1" fmla="*/ 0 h 8"/>
                  <a:gd name="T2" fmla="*/ 13 w 60"/>
                  <a:gd name="T3" fmla="*/ 8 h 8"/>
                  <a:gd name="T4" fmla="*/ 60 w 60"/>
                  <a:gd name="T5" fmla="*/ 8 h 8"/>
                  <a:gd name="T6" fmla="*/ 60 w 60"/>
                  <a:gd name="T7" fmla="*/ 8 h 8"/>
                  <a:gd name="T8" fmla="*/ 18 w 60"/>
                  <a:gd name="T9" fmla="*/ 8 h 8"/>
                  <a:gd name="T10" fmla="*/ 7 w 60"/>
                  <a:gd name="T11" fmla="*/ 3 h 8"/>
                  <a:gd name="T12" fmla="*/ 0 w 60"/>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60" h="8">
                    <a:moveTo>
                      <a:pt x="0" y="0"/>
                    </a:moveTo>
                    <a:cubicBezTo>
                      <a:pt x="2" y="5"/>
                      <a:pt x="7" y="8"/>
                      <a:pt x="13" y="8"/>
                    </a:cubicBezTo>
                    <a:cubicBezTo>
                      <a:pt x="60" y="8"/>
                      <a:pt x="60" y="8"/>
                      <a:pt x="60" y="8"/>
                    </a:cubicBezTo>
                    <a:cubicBezTo>
                      <a:pt x="60" y="8"/>
                      <a:pt x="60" y="8"/>
                      <a:pt x="60" y="8"/>
                    </a:cubicBezTo>
                    <a:cubicBezTo>
                      <a:pt x="18" y="8"/>
                      <a:pt x="18" y="8"/>
                      <a:pt x="18" y="8"/>
                    </a:cubicBezTo>
                    <a:cubicBezTo>
                      <a:pt x="14" y="8"/>
                      <a:pt x="10" y="6"/>
                      <a:pt x="7" y="3"/>
                    </a:cubicBezTo>
                    <a:cubicBezTo>
                      <a:pt x="5" y="3"/>
                      <a:pt x="2" y="1"/>
                      <a:pt x="0" y="0"/>
                    </a:cubicBezTo>
                  </a:path>
                </a:pathLst>
              </a:custGeom>
              <a:solidFill>
                <a:srgbClr val="E1EC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600">
                  <a:solidFill>
                    <a:schemeClr val="tx2"/>
                  </a:solidFill>
                  <a:latin typeface="Gotham Rounded Book" pitchFamily="50" charset="0"/>
                </a:endParaRPr>
              </a:p>
            </p:txBody>
          </p:sp>
          <p:sp>
            <p:nvSpPr>
              <p:cNvPr id="1578" name="Freeform 278"/>
              <p:cNvSpPr>
                <a:spLocks/>
              </p:cNvSpPr>
              <p:nvPr/>
            </p:nvSpPr>
            <p:spPr bwMode="auto">
              <a:xfrm>
                <a:off x="5316538" y="931863"/>
                <a:ext cx="19050" cy="9525"/>
              </a:xfrm>
              <a:custGeom>
                <a:avLst/>
                <a:gdLst>
                  <a:gd name="T0" fmla="*/ 0 w 16"/>
                  <a:gd name="T1" fmla="*/ 0 h 8"/>
                  <a:gd name="T2" fmla="*/ 2 w 16"/>
                  <a:gd name="T3" fmla="*/ 4 h 8"/>
                  <a:gd name="T4" fmla="*/ 13 w 16"/>
                  <a:gd name="T5" fmla="*/ 8 h 8"/>
                  <a:gd name="T6" fmla="*/ 16 w 16"/>
                  <a:gd name="T7" fmla="*/ 8 h 8"/>
                  <a:gd name="T8" fmla="*/ 8 w 16"/>
                  <a:gd name="T9" fmla="*/ 4 h 8"/>
                  <a:gd name="T10" fmla="*/ 7 w 16"/>
                  <a:gd name="T11" fmla="*/ 3 h 8"/>
                  <a:gd name="T12" fmla="*/ 0 w 16"/>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16" h="8">
                    <a:moveTo>
                      <a:pt x="0" y="0"/>
                    </a:moveTo>
                    <a:cubicBezTo>
                      <a:pt x="0" y="1"/>
                      <a:pt x="1" y="3"/>
                      <a:pt x="2" y="4"/>
                    </a:cubicBezTo>
                    <a:cubicBezTo>
                      <a:pt x="5" y="7"/>
                      <a:pt x="9" y="8"/>
                      <a:pt x="13" y="8"/>
                    </a:cubicBezTo>
                    <a:cubicBezTo>
                      <a:pt x="14" y="8"/>
                      <a:pt x="15" y="8"/>
                      <a:pt x="16" y="8"/>
                    </a:cubicBezTo>
                    <a:cubicBezTo>
                      <a:pt x="13" y="7"/>
                      <a:pt x="10" y="6"/>
                      <a:pt x="8" y="4"/>
                    </a:cubicBezTo>
                    <a:cubicBezTo>
                      <a:pt x="8" y="3"/>
                      <a:pt x="7" y="3"/>
                      <a:pt x="7" y="3"/>
                    </a:cubicBezTo>
                    <a:cubicBezTo>
                      <a:pt x="4" y="3"/>
                      <a:pt x="2" y="2"/>
                      <a:pt x="0" y="0"/>
                    </a:cubicBezTo>
                  </a:path>
                </a:pathLst>
              </a:custGeom>
              <a:solidFill>
                <a:srgbClr val="E1EC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600">
                  <a:solidFill>
                    <a:schemeClr val="tx2"/>
                  </a:solidFill>
                  <a:latin typeface="Gotham Rounded Book" pitchFamily="50" charset="0"/>
                </a:endParaRPr>
              </a:p>
            </p:txBody>
          </p:sp>
          <p:sp>
            <p:nvSpPr>
              <p:cNvPr id="1579" name="Freeform 279"/>
              <p:cNvSpPr>
                <a:spLocks/>
              </p:cNvSpPr>
              <p:nvPr/>
            </p:nvSpPr>
            <p:spPr bwMode="auto">
              <a:xfrm>
                <a:off x="5618163" y="769938"/>
                <a:ext cx="4763" cy="1588"/>
              </a:xfrm>
              <a:custGeom>
                <a:avLst/>
                <a:gdLst>
                  <a:gd name="T0" fmla="*/ 4 w 4"/>
                  <a:gd name="T1" fmla="*/ 0 h 1"/>
                  <a:gd name="T2" fmla="*/ 0 w 4"/>
                  <a:gd name="T3" fmla="*/ 1 h 1"/>
                  <a:gd name="T4" fmla="*/ 4 w 4"/>
                  <a:gd name="T5" fmla="*/ 0 h 1"/>
                  <a:gd name="T6" fmla="*/ 4 w 4"/>
                  <a:gd name="T7" fmla="*/ 0 h 1"/>
                </a:gdLst>
                <a:ahLst/>
                <a:cxnLst>
                  <a:cxn ang="0">
                    <a:pos x="T0" y="T1"/>
                  </a:cxn>
                  <a:cxn ang="0">
                    <a:pos x="T2" y="T3"/>
                  </a:cxn>
                  <a:cxn ang="0">
                    <a:pos x="T4" y="T5"/>
                  </a:cxn>
                  <a:cxn ang="0">
                    <a:pos x="T6" y="T7"/>
                  </a:cxn>
                </a:cxnLst>
                <a:rect l="0" t="0" r="r" b="b"/>
                <a:pathLst>
                  <a:path w="4" h="1">
                    <a:moveTo>
                      <a:pt x="4" y="0"/>
                    </a:moveTo>
                    <a:cubicBezTo>
                      <a:pt x="3" y="0"/>
                      <a:pt x="1" y="1"/>
                      <a:pt x="0" y="1"/>
                    </a:cubicBezTo>
                    <a:cubicBezTo>
                      <a:pt x="2" y="1"/>
                      <a:pt x="3" y="0"/>
                      <a:pt x="4" y="0"/>
                    </a:cubicBezTo>
                    <a:cubicBezTo>
                      <a:pt x="4" y="0"/>
                      <a:pt x="4" y="0"/>
                      <a:pt x="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600">
                  <a:solidFill>
                    <a:schemeClr val="tx2"/>
                  </a:solidFill>
                  <a:latin typeface="Gotham Rounded Book" pitchFamily="50" charset="0"/>
                </a:endParaRPr>
              </a:p>
            </p:txBody>
          </p:sp>
          <p:sp>
            <p:nvSpPr>
              <p:cNvPr id="1580" name="Freeform 280"/>
              <p:cNvSpPr>
                <a:spLocks/>
              </p:cNvSpPr>
              <p:nvPr/>
            </p:nvSpPr>
            <p:spPr bwMode="auto">
              <a:xfrm>
                <a:off x="5597526" y="669925"/>
                <a:ext cx="25400" cy="101600"/>
              </a:xfrm>
              <a:custGeom>
                <a:avLst/>
                <a:gdLst>
                  <a:gd name="T0" fmla="*/ 11 w 21"/>
                  <a:gd name="T1" fmla="*/ 0 h 85"/>
                  <a:gd name="T2" fmla="*/ 4 w 21"/>
                  <a:gd name="T3" fmla="*/ 8 h 85"/>
                  <a:gd name="T4" fmla="*/ 1 w 21"/>
                  <a:gd name="T5" fmla="*/ 69 h 85"/>
                  <a:gd name="T6" fmla="*/ 14 w 21"/>
                  <a:gd name="T7" fmla="*/ 85 h 85"/>
                  <a:gd name="T8" fmla="*/ 15 w 21"/>
                  <a:gd name="T9" fmla="*/ 85 h 85"/>
                  <a:gd name="T10" fmla="*/ 17 w 21"/>
                  <a:gd name="T11" fmla="*/ 85 h 85"/>
                  <a:gd name="T12" fmla="*/ 21 w 21"/>
                  <a:gd name="T13" fmla="*/ 84 h 85"/>
                  <a:gd name="T14" fmla="*/ 20 w 21"/>
                  <a:gd name="T15" fmla="*/ 84 h 85"/>
                  <a:gd name="T16" fmla="*/ 17 w 21"/>
                  <a:gd name="T17" fmla="*/ 84 h 85"/>
                  <a:gd name="T18" fmla="*/ 16 w 21"/>
                  <a:gd name="T19" fmla="*/ 84 h 85"/>
                  <a:gd name="T20" fmla="*/ 4 w 21"/>
                  <a:gd name="T21" fmla="*/ 76 h 85"/>
                  <a:gd name="T22" fmla="*/ 12 w 21"/>
                  <a:gd name="T23" fmla="*/ 79 h 85"/>
                  <a:gd name="T24" fmla="*/ 8 w 21"/>
                  <a:gd name="T25" fmla="*/ 67 h 85"/>
                  <a:gd name="T26" fmla="*/ 11 w 21"/>
                  <a:gd name="T27" fmla="*/ 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 h="85">
                    <a:moveTo>
                      <a:pt x="11" y="0"/>
                    </a:moveTo>
                    <a:cubicBezTo>
                      <a:pt x="4" y="8"/>
                      <a:pt x="4" y="8"/>
                      <a:pt x="4" y="8"/>
                    </a:cubicBezTo>
                    <a:cubicBezTo>
                      <a:pt x="1" y="69"/>
                      <a:pt x="1" y="69"/>
                      <a:pt x="1" y="69"/>
                    </a:cubicBezTo>
                    <a:cubicBezTo>
                      <a:pt x="0" y="77"/>
                      <a:pt x="6" y="85"/>
                      <a:pt x="14" y="85"/>
                    </a:cubicBezTo>
                    <a:cubicBezTo>
                      <a:pt x="15" y="85"/>
                      <a:pt x="15" y="85"/>
                      <a:pt x="15" y="85"/>
                    </a:cubicBezTo>
                    <a:cubicBezTo>
                      <a:pt x="16" y="85"/>
                      <a:pt x="17" y="85"/>
                      <a:pt x="17" y="85"/>
                    </a:cubicBezTo>
                    <a:cubicBezTo>
                      <a:pt x="18" y="85"/>
                      <a:pt x="20" y="84"/>
                      <a:pt x="21" y="84"/>
                    </a:cubicBezTo>
                    <a:cubicBezTo>
                      <a:pt x="20" y="84"/>
                      <a:pt x="20" y="84"/>
                      <a:pt x="20" y="84"/>
                    </a:cubicBezTo>
                    <a:cubicBezTo>
                      <a:pt x="19" y="84"/>
                      <a:pt x="18" y="84"/>
                      <a:pt x="17" y="84"/>
                    </a:cubicBezTo>
                    <a:cubicBezTo>
                      <a:pt x="17" y="84"/>
                      <a:pt x="16" y="84"/>
                      <a:pt x="16" y="84"/>
                    </a:cubicBezTo>
                    <a:cubicBezTo>
                      <a:pt x="11" y="84"/>
                      <a:pt x="6" y="80"/>
                      <a:pt x="4" y="76"/>
                    </a:cubicBezTo>
                    <a:cubicBezTo>
                      <a:pt x="6" y="78"/>
                      <a:pt x="9" y="79"/>
                      <a:pt x="12" y="79"/>
                    </a:cubicBezTo>
                    <a:cubicBezTo>
                      <a:pt x="9" y="76"/>
                      <a:pt x="8" y="72"/>
                      <a:pt x="8" y="67"/>
                    </a:cubicBezTo>
                    <a:cubicBezTo>
                      <a:pt x="11" y="0"/>
                      <a:pt x="11" y="0"/>
                      <a:pt x="11" y="0"/>
                    </a:cubicBezTo>
                  </a:path>
                </a:pathLst>
              </a:custGeom>
              <a:solidFill>
                <a:srgbClr val="E9F1C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600">
                  <a:solidFill>
                    <a:schemeClr val="tx2"/>
                  </a:solidFill>
                  <a:latin typeface="Gotham Rounded Book" pitchFamily="50" charset="0"/>
                </a:endParaRPr>
              </a:p>
            </p:txBody>
          </p:sp>
          <p:sp>
            <p:nvSpPr>
              <p:cNvPr id="1581" name="Freeform 281"/>
              <p:cNvSpPr>
                <a:spLocks/>
              </p:cNvSpPr>
              <p:nvPr/>
            </p:nvSpPr>
            <p:spPr bwMode="auto">
              <a:xfrm>
                <a:off x="5602288" y="760413"/>
                <a:ext cx="19050" cy="9525"/>
              </a:xfrm>
              <a:custGeom>
                <a:avLst/>
                <a:gdLst>
                  <a:gd name="T0" fmla="*/ 0 w 16"/>
                  <a:gd name="T1" fmla="*/ 0 h 8"/>
                  <a:gd name="T2" fmla="*/ 12 w 16"/>
                  <a:gd name="T3" fmla="*/ 8 h 8"/>
                  <a:gd name="T4" fmla="*/ 13 w 16"/>
                  <a:gd name="T5" fmla="*/ 8 h 8"/>
                  <a:gd name="T6" fmla="*/ 16 w 16"/>
                  <a:gd name="T7" fmla="*/ 8 h 8"/>
                  <a:gd name="T8" fmla="*/ 8 w 16"/>
                  <a:gd name="T9" fmla="*/ 3 h 8"/>
                  <a:gd name="T10" fmla="*/ 0 w 16"/>
                  <a:gd name="T11" fmla="*/ 0 h 8"/>
                </a:gdLst>
                <a:ahLst/>
                <a:cxnLst>
                  <a:cxn ang="0">
                    <a:pos x="T0" y="T1"/>
                  </a:cxn>
                  <a:cxn ang="0">
                    <a:pos x="T2" y="T3"/>
                  </a:cxn>
                  <a:cxn ang="0">
                    <a:pos x="T4" y="T5"/>
                  </a:cxn>
                  <a:cxn ang="0">
                    <a:pos x="T6" y="T7"/>
                  </a:cxn>
                  <a:cxn ang="0">
                    <a:pos x="T8" y="T9"/>
                  </a:cxn>
                  <a:cxn ang="0">
                    <a:pos x="T10" y="T11"/>
                  </a:cxn>
                </a:cxnLst>
                <a:rect l="0" t="0" r="r" b="b"/>
                <a:pathLst>
                  <a:path w="16" h="8">
                    <a:moveTo>
                      <a:pt x="0" y="0"/>
                    </a:moveTo>
                    <a:cubicBezTo>
                      <a:pt x="2" y="4"/>
                      <a:pt x="7" y="8"/>
                      <a:pt x="12" y="8"/>
                    </a:cubicBezTo>
                    <a:cubicBezTo>
                      <a:pt x="12" y="8"/>
                      <a:pt x="13" y="8"/>
                      <a:pt x="13" y="8"/>
                    </a:cubicBezTo>
                    <a:cubicBezTo>
                      <a:pt x="14" y="8"/>
                      <a:pt x="15" y="8"/>
                      <a:pt x="16" y="8"/>
                    </a:cubicBezTo>
                    <a:cubicBezTo>
                      <a:pt x="13" y="7"/>
                      <a:pt x="10" y="5"/>
                      <a:pt x="8" y="3"/>
                    </a:cubicBezTo>
                    <a:cubicBezTo>
                      <a:pt x="5" y="3"/>
                      <a:pt x="2" y="2"/>
                      <a:pt x="0" y="0"/>
                    </a:cubicBezTo>
                  </a:path>
                </a:pathLst>
              </a:custGeom>
              <a:solidFill>
                <a:srgbClr val="E1EC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600">
                  <a:solidFill>
                    <a:schemeClr val="tx2"/>
                  </a:solidFill>
                  <a:latin typeface="Gotham Rounded Book" pitchFamily="50" charset="0"/>
                </a:endParaRPr>
              </a:p>
            </p:txBody>
          </p:sp>
          <p:sp>
            <p:nvSpPr>
              <p:cNvPr id="1582" name="Freeform 282"/>
              <p:cNvSpPr>
                <a:spLocks noEditPoints="1"/>
              </p:cNvSpPr>
              <p:nvPr/>
            </p:nvSpPr>
            <p:spPr bwMode="auto">
              <a:xfrm>
                <a:off x="4973638" y="549275"/>
                <a:ext cx="730250" cy="730250"/>
              </a:xfrm>
              <a:custGeom>
                <a:avLst/>
                <a:gdLst>
                  <a:gd name="T0" fmla="*/ 578 w 612"/>
                  <a:gd name="T1" fmla="*/ 612 h 612"/>
                  <a:gd name="T2" fmla="*/ 33 w 612"/>
                  <a:gd name="T3" fmla="*/ 612 h 612"/>
                  <a:gd name="T4" fmla="*/ 0 w 612"/>
                  <a:gd name="T5" fmla="*/ 578 h 612"/>
                  <a:gd name="T6" fmla="*/ 0 w 612"/>
                  <a:gd name="T7" fmla="*/ 33 h 612"/>
                  <a:gd name="T8" fmla="*/ 33 w 612"/>
                  <a:gd name="T9" fmla="*/ 0 h 612"/>
                  <a:gd name="T10" fmla="*/ 578 w 612"/>
                  <a:gd name="T11" fmla="*/ 0 h 612"/>
                  <a:gd name="T12" fmla="*/ 612 w 612"/>
                  <a:gd name="T13" fmla="*/ 33 h 612"/>
                  <a:gd name="T14" fmla="*/ 612 w 612"/>
                  <a:gd name="T15" fmla="*/ 578 h 612"/>
                  <a:gd name="T16" fmla="*/ 578 w 612"/>
                  <a:gd name="T17" fmla="*/ 612 h 612"/>
                  <a:gd name="T18" fmla="*/ 33 w 612"/>
                  <a:gd name="T19" fmla="*/ 4 h 612"/>
                  <a:gd name="T20" fmla="*/ 4 w 612"/>
                  <a:gd name="T21" fmla="*/ 33 h 612"/>
                  <a:gd name="T22" fmla="*/ 4 w 612"/>
                  <a:gd name="T23" fmla="*/ 578 h 612"/>
                  <a:gd name="T24" fmla="*/ 33 w 612"/>
                  <a:gd name="T25" fmla="*/ 608 h 612"/>
                  <a:gd name="T26" fmla="*/ 578 w 612"/>
                  <a:gd name="T27" fmla="*/ 608 h 612"/>
                  <a:gd name="T28" fmla="*/ 608 w 612"/>
                  <a:gd name="T29" fmla="*/ 578 h 612"/>
                  <a:gd name="T30" fmla="*/ 608 w 612"/>
                  <a:gd name="T31" fmla="*/ 33 h 612"/>
                  <a:gd name="T32" fmla="*/ 578 w 612"/>
                  <a:gd name="T33" fmla="*/ 4 h 612"/>
                  <a:gd name="T34" fmla="*/ 33 w 612"/>
                  <a:gd name="T35" fmla="*/ 4 h 612"/>
                  <a:gd name="T36" fmla="*/ 563 w 612"/>
                  <a:gd name="T37" fmla="*/ 595 h 612"/>
                  <a:gd name="T38" fmla="*/ 48 w 612"/>
                  <a:gd name="T39" fmla="*/ 595 h 612"/>
                  <a:gd name="T40" fmla="*/ 17 w 612"/>
                  <a:gd name="T41" fmla="*/ 563 h 612"/>
                  <a:gd name="T42" fmla="*/ 17 w 612"/>
                  <a:gd name="T43" fmla="*/ 49 h 612"/>
                  <a:gd name="T44" fmla="*/ 48 w 612"/>
                  <a:gd name="T45" fmla="*/ 17 h 612"/>
                  <a:gd name="T46" fmla="*/ 563 w 612"/>
                  <a:gd name="T47" fmla="*/ 17 h 612"/>
                  <a:gd name="T48" fmla="*/ 595 w 612"/>
                  <a:gd name="T49" fmla="*/ 49 h 612"/>
                  <a:gd name="T50" fmla="*/ 595 w 612"/>
                  <a:gd name="T51" fmla="*/ 563 h 612"/>
                  <a:gd name="T52" fmla="*/ 563 w 612"/>
                  <a:gd name="T53" fmla="*/ 595 h 612"/>
                  <a:gd name="T54" fmla="*/ 48 w 612"/>
                  <a:gd name="T55" fmla="*/ 21 h 612"/>
                  <a:gd name="T56" fmla="*/ 21 w 612"/>
                  <a:gd name="T57" fmla="*/ 49 h 612"/>
                  <a:gd name="T58" fmla="*/ 21 w 612"/>
                  <a:gd name="T59" fmla="*/ 563 h 612"/>
                  <a:gd name="T60" fmla="*/ 48 w 612"/>
                  <a:gd name="T61" fmla="*/ 591 h 612"/>
                  <a:gd name="T62" fmla="*/ 563 w 612"/>
                  <a:gd name="T63" fmla="*/ 591 h 612"/>
                  <a:gd name="T64" fmla="*/ 591 w 612"/>
                  <a:gd name="T65" fmla="*/ 563 h 612"/>
                  <a:gd name="T66" fmla="*/ 591 w 612"/>
                  <a:gd name="T67" fmla="*/ 49 h 612"/>
                  <a:gd name="T68" fmla="*/ 563 w 612"/>
                  <a:gd name="T69" fmla="*/ 21 h 612"/>
                  <a:gd name="T70" fmla="*/ 48 w 612"/>
                  <a:gd name="T71" fmla="*/ 21 h 6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12" h="612">
                    <a:moveTo>
                      <a:pt x="578" y="612"/>
                    </a:moveTo>
                    <a:cubicBezTo>
                      <a:pt x="33" y="612"/>
                      <a:pt x="33" y="612"/>
                      <a:pt x="33" y="612"/>
                    </a:cubicBezTo>
                    <a:cubicBezTo>
                      <a:pt x="15" y="612"/>
                      <a:pt x="0" y="597"/>
                      <a:pt x="0" y="578"/>
                    </a:cubicBezTo>
                    <a:cubicBezTo>
                      <a:pt x="0" y="33"/>
                      <a:pt x="0" y="33"/>
                      <a:pt x="0" y="33"/>
                    </a:cubicBezTo>
                    <a:cubicBezTo>
                      <a:pt x="0" y="15"/>
                      <a:pt x="15" y="0"/>
                      <a:pt x="33" y="0"/>
                    </a:cubicBezTo>
                    <a:cubicBezTo>
                      <a:pt x="578" y="0"/>
                      <a:pt x="578" y="0"/>
                      <a:pt x="578" y="0"/>
                    </a:cubicBezTo>
                    <a:cubicBezTo>
                      <a:pt x="597" y="0"/>
                      <a:pt x="612" y="15"/>
                      <a:pt x="612" y="33"/>
                    </a:cubicBezTo>
                    <a:cubicBezTo>
                      <a:pt x="612" y="578"/>
                      <a:pt x="612" y="578"/>
                      <a:pt x="612" y="578"/>
                    </a:cubicBezTo>
                    <a:cubicBezTo>
                      <a:pt x="612" y="597"/>
                      <a:pt x="597" y="612"/>
                      <a:pt x="578" y="612"/>
                    </a:cubicBezTo>
                    <a:close/>
                    <a:moveTo>
                      <a:pt x="33" y="4"/>
                    </a:moveTo>
                    <a:cubicBezTo>
                      <a:pt x="17" y="4"/>
                      <a:pt x="4" y="17"/>
                      <a:pt x="4" y="33"/>
                    </a:cubicBezTo>
                    <a:cubicBezTo>
                      <a:pt x="4" y="578"/>
                      <a:pt x="4" y="578"/>
                      <a:pt x="4" y="578"/>
                    </a:cubicBezTo>
                    <a:cubicBezTo>
                      <a:pt x="4" y="595"/>
                      <a:pt x="17" y="608"/>
                      <a:pt x="33" y="608"/>
                    </a:cubicBezTo>
                    <a:cubicBezTo>
                      <a:pt x="578" y="608"/>
                      <a:pt x="578" y="608"/>
                      <a:pt x="578" y="608"/>
                    </a:cubicBezTo>
                    <a:cubicBezTo>
                      <a:pt x="595" y="608"/>
                      <a:pt x="608" y="595"/>
                      <a:pt x="608" y="578"/>
                    </a:cubicBezTo>
                    <a:cubicBezTo>
                      <a:pt x="608" y="33"/>
                      <a:pt x="608" y="33"/>
                      <a:pt x="608" y="33"/>
                    </a:cubicBezTo>
                    <a:cubicBezTo>
                      <a:pt x="608" y="17"/>
                      <a:pt x="595" y="4"/>
                      <a:pt x="578" y="4"/>
                    </a:cubicBezTo>
                    <a:lnTo>
                      <a:pt x="33" y="4"/>
                    </a:lnTo>
                    <a:close/>
                    <a:moveTo>
                      <a:pt x="563" y="595"/>
                    </a:moveTo>
                    <a:cubicBezTo>
                      <a:pt x="48" y="595"/>
                      <a:pt x="48" y="595"/>
                      <a:pt x="48" y="595"/>
                    </a:cubicBezTo>
                    <a:cubicBezTo>
                      <a:pt x="31" y="595"/>
                      <a:pt x="17" y="581"/>
                      <a:pt x="17" y="563"/>
                    </a:cubicBezTo>
                    <a:cubicBezTo>
                      <a:pt x="17" y="49"/>
                      <a:pt x="17" y="49"/>
                      <a:pt x="17" y="49"/>
                    </a:cubicBezTo>
                    <a:cubicBezTo>
                      <a:pt x="17" y="31"/>
                      <a:pt x="31" y="17"/>
                      <a:pt x="48" y="17"/>
                    </a:cubicBezTo>
                    <a:cubicBezTo>
                      <a:pt x="563" y="17"/>
                      <a:pt x="563" y="17"/>
                      <a:pt x="563" y="17"/>
                    </a:cubicBezTo>
                    <a:cubicBezTo>
                      <a:pt x="580" y="17"/>
                      <a:pt x="595" y="31"/>
                      <a:pt x="595" y="49"/>
                    </a:cubicBezTo>
                    <a:cubicBezTo>
                      <a:pt x="595" y="563"/>
                      <a:pt x="595" y="563"/>
                      <a:pt x="595" y="563"/>
                    </a:cubicBezTo>
                    <a:cubicBezTo>
                      <a:pt x="595" y="581"/>
                      <a:pt x="580" y="595"/>
                      <a:pt x="563" y="595"/>
                    </a:cubicBezTo>
                    <a:close/>
                    <a:moveTo>
                      <a:pt x="48" y="21"/>
                    </a:moveTo>
                    <a:cubicBezTo>
                      <a:pt x="33" y="21"/>
                      <a:pt x="21" y="33"/>
                      <a:pt x="21" y="49"/>
                    </a:cubicBezTo>
                    <a:cubicBezTo>
                      <a:pt x="21" y="563"/>
                      <a:pt x="21" y="563"/>
                      <a:pt x="21" y="563"/>
                    </a:cubicBezTo>
                    <a:cubicBezTo>
                      <a:pt x="21" y="578"/>
                      <a:pt x="33" y="591"/>
                      <a:pt x="48" y="591"/>
                    </a:cubicBezTo>
                    <a:cubicBezTo>
                      <a:pt x="563" y="591"/>
                      <a:pt x="563" y="591"/>
                      <a:pt x="563" y="591"/>
                    </a:cubicBezTo>
                    <a:cubicBezTo>
                      <a:pt x="578" y="591"/>
                      <a:pt x="591" y="578"/>
                      <a:pt x="591" y="563"/>
                    </a:cubicBezTo>
                    <a:cubicBezTo>
                      <a:pt x="591" y="49"/>
                      <a:pt x="591" y="49"/>
                      <a:pt x="591" y="49"/>
                    </a:cubicBezTo>
                    <a:cubicBezTo>
                      <a:pt x="591" y="33"/>
                      <a:pt x="578" y="21"/>
                      <a:pt x="563" y="21"/>
                    </a:cubicBezTo>
                    <a:lnTo>
                      <a:pt x="48" y="21"/>
                    </a:lnTo>
                    <a:close/>
                  </a:path>
                </a:pathLst>
              </a:custGeom>
              <a:solidFill>
                <a:srgbClr val="4E4E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600">
                  <a:solidFill>
                    <a:schemeClr val="tx2"/>
                  </a:solidFill>
                  <a:latin typeface="Gotham Rounded Book" pitchFamily="50" charset="0"/>
                </a:endParaRPr>
              </a:p>
            </p:txBody>
          </p:sp>
          <p:sp>
            <p:nvSpPr>
              <p:cNvPr id="1583" name="Freeform 283"/>
              <p:cNvSpPr>
                <a:spLocks noEditPoints="1"/>
              </p:cNvSpPr>
              <p:nvPr/>
            </p:nvSpPr>
            <p:spPr bwMode="auto">
              <a:xfrm>
                <a:off x="5307013" y="619125"/>
                <a:ext cx="333375" cy="327025"/>
              </a:xfrm>
              <a:custGeom>
                <a:avLst/>
                <a:gdLst>
                  <a:gd name="T0" fmla="*/ 18 w 280"/>
                  <a:gd name="T1" fmla="*/ 275 h 275"/>
                  <a:gd name="T2" fmla="*/ 7 w 280"/>
                  <a:gd name="T3" fmla="*/ 270 h 275"/>
                  <a:gd name="T4" fmla="*/ 7 w 280"/>
                  <a:gd name="T5" fmla="*/ 246 h 275"/>
                  <a:gd name="T6" fmla="*/ 219 w 280"/>
                  <a:gd name="T7" fmla="*/ 34 h 275"/>
                  <a:gd name="T8" fmla="*/ 167 w 280"/>
                  <a:gd name="T9" fmla="*/ 33 h 275"/>
                  <a:gd name="T10" fmla="*/ 151 w 280"/>
                  <a:gd name="T11" fmla="*/ 17 h 275"/>
                  <a:gd name="T12" fmla="*/ 156 w 280"/>
                  <a:gd name="T13" fmla="*/ 5 h 275"/>
                  <a:gd name="T14" fmla="*/ 168 w 280"/>
                  <a:gd name="T15" fmla="*/ 0 h 275"/>
                  <a:gd name="T16" fmla="*/ 263 w 280"/>
                  <a:gd name="T17" fmla="*/ 1 h 275"/>
                  <a:gd name="T18" fmla="*/ 275 w 280"/>
                  <a:gd name="T19" fmla="*/ 6 h 275"/>
                  <a:gd name="T20" fmla="*/ 279 w 280"/>
                  <a:gd name="T21" fmla="*/ 19 h 275"/>
                  <a:gd name="T22" fmla="*/ 274 w 280"/>
                  <a:gd name="T23" fmla="*/ 115 h 275"/>
                  <a:gd name="T24" fmla="*/ 257 w 280"/>
                  <a:gd name="T25" fmla="*/ 131 h 275"/>
                  <a:gd name="T26" fmla="*/ 245 w 280"/>
                  <a:gd name="T27" fmla="*/ 125 h 275"/>
                  <a:gd name="T28" fmla="*/ 241 w 280"/>
                  <a:gd name="T29" fmla="*/ 113 h 275"/>
                  <a:gd name="T30" fmla="*/ 244 w 280"/>
                  <a:gd name="T31" fmla="*/ 56 h 275"/>
                  <a:gd name="T32" fmla="*/ 30 w 280"/>
                  <a:gd name="T33" fmla="*/ 270 h 275"/>
                  <a:gd name="T34" fmla="*/ 18 w 280"/>
                  <a:gd name="T35" fmla="*/ 275 h 275"/>
                  <a:gd name="T36" fmla="*/ 167 w 280"/>
                  <a:gd name="T37" fmla="*/ 4 h 275"/>
                  <a:gd name="T38" fmla="*/ 159 w 280"/>
                  <a:gd name="T39" fmla="*/ 8 h 275"/>
                  <a:gd name="T40" fmla="*/ 155 w 280"/>
                  <a:gd name="T41" fmla="*/ 17 h 275"/>
                  <a:gd name="T42" fmla="*/ 167 w 280"/>
                  <a:gd name="T43" fmla="*/ 29 h 275"/>
                  <a:gd name="T44" fmla="*/ 224 w 280"/>
                  <a:gd name="T45" fmla="*/ 30 h 275"/>
                  <a:gd name="T46" fmla="*/ 225 w 280"/>
                  <a:gd name="T47" fmla="*/ 31 h 275"/>
                  <a:gd name="T48" fmla="*/ 225 w 280"/>
                  <a:gd name="T49" fmla="*/ 33 h 275"/>
                  <a:gd name="T50" fmla="*/ 9 w 280"/>
                  <a:gd name="T51" fmla="*/ 249 h 275"/>
                  <a:gd name="T52" fmla="*/ 9 w 280"/>
                  <a:gd name="T53" fmla="*/ 267 h 275"/>
                  <a:gd name="T54" fmla="*/ 18 w 280"/>
                  <a:gd name="T55" fmla="*/ 271 h 275"/>
                  <a:gd name="T56" fmla="*/ 27 w 280"/>
                  <a:gd name="T57" fmla="*/ 267 h 275"/>
                  <a:gd name="T58" fmla="*/ 245 w 280"/>
                  <a:gd name="T59" fmla="*/ 49 h 275"/>
                  <a:gd name="T60" fmla="*/ 247 w 280"/>
                  <a:gd name="T61" fmla="*/ 49 h 275"/>
                  <a:gd name="T62" fmla="*/ 248 w 280"/>
                  <a:gd name="T63" fmla="*/ 51 h 275"/>
                  <a:gd name="T64" fmla="*/ 245 w 280"/>
                  <a:gd name="T65" fmla="*/ 113 h 275"/>
                  <a:gd name="T66" fmla="*/ 248 w 280"/>
                  <a:gd name="T67" fmla="*/ 122 h 275"/>
                  <a:gd name="T68" fmla="*/ 257 w 280"/>
                  <a:gd name="T69" fmla="*/ 127 h 275"/>
                  <a:gd name="T70" fmla="*/ 270 w 280"/>
                  <a:gd name="T71" fmla="*/ 115 h 275"/>
                  <a:gd name="T72" fmla="*/ 275 w 280"/>
                  <a:gd name="T73" fmla="*/ 18 h 275"/>
                  <a:gd name="T74" fmla="*/ 272 w 280"/>
                  <a:gd name="T75" fmla="*/ 9 h 275"/>
                  <a:gd name="T76" fmla="*/ 272 w 280"/>
                  <a:gd name="T77" fmla="*/ 9 h 275"/>
                  <a:gd name="T78" fmla="*/ 263 w 280"/>
                  <a:gd name="T79" fmla="*/ 5 h 275"/>
                  <a:gd name="T80" fmla="*/ 168 w 280"/>
                  <a:gd name="T81" fmla="*/ 4 h 275"/>
                  <a:gd name="T82" fmla="*/ 167 w 280"/>
                  <a:gd name="T83" fmla="*/ 4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80" h="275">
                    <a:moveTo>
                      <a:pt x="18" y="275"/>
                    </a:moveTo>
                    <a:cubicBezTo>
                      <a:pt x="14" y="275"/>
                      <a:pt x="10" y="273"/>
                      <a:pt x="7" y="270"/>
                    </a:cubicBezTo>
                    <a:cubicBezTo>
                      <a:pt x="0" y="263"/>
                      <a:pt x="0" y="253"/>
                      <a:pt x="7" y="246"/>
                    </a:cubicBezTo>
                    <a:cubicBezTo>
                      <a:pt x="219" y="34"/>
                      <a:pt x="219" y="34"/>
                      <a:pt x="219" y="34"/>
                    </a:cubicBezTo>
                    <a:cubicBezTo>
                      <a:pt x="167" y="33"/>
                      <a:pt x="167" y="33"/>
                      <a:pt x="167" y="33"/>
                    </a:cubicBezTo>
                    <a:cubicBezTo>
                      <a:pt x="158" y="33"/>
                      <a:pt x="151" y="26"/>
                      <a:pt x="151" y="17"/>
                    </a:cubicBezTo>
                    <a:cubicBezTo>
                      <a:pt x="151" y="12"/>
                      <a:pt x="153" y="8"/>
                      <a:pt x="156" y="5"/>
                    </a:cubicBezTo>
                    <a:cubicBezTo>
                      <a:pt x="159" y="2"/>
                      <a:pt x="163" y="0"/>
                      <a:pt x="168" y="0"/>
                    </a:cubicBezTo>
                    <a:cubicBezTo>
                      <a:pt x="263" y="1"/>
                      <a:pt x="263" y="1"/>
                      <a:pt x="263" y="1"/>
                    </a:cubicBezTo>
                    <a:cubicBezTo>
                      <a:pt x="268" y="1"/>
                      <a:pt x="272" y="3"/>
                      <a:pt x="275" y="6"/>
                    </a:cubicBezTo>
                    <a:cubicBezTo>
                      <a:pt x="278" y="10"/>
                      <a:pt x="280" y="14"/>
                      <a:pt x="279" y="19"/>
                    </a:cubicBezTo>
                    <a:cubicBezTo>
                      <a:pt x="274" y="115"/>
                      <a:pt x="274" y="115"/>
                      <a:pt x="274" y="115"/>
                    </a:cubicBezTo>
                    <a:cubicBezTo>
                      <a:pt x="274" y="124"/>
                      <a:pt x="266" y="131"/>
                      <a:pt x="257" y="131"/>
                    </a:cubicBezTo>
                    <a:cubicBezTo>
                      <a:pt x="252" y="130"/>
                      <a:pt x="248" y="128"/>
                      <a:pt x="245" y="125"/>
                    </a:cubicBezTo>
                    <a:cubicBezTo>
                      <a:pt x="242" y="122"/>
                      <a:pt x="241" y="117"/>
                      <a:pt x="241" y="113"/>
                    </a:cubicBezTo>
                    <a:cubicBezTo>
                      <a:pt x="244" y="56"/>
                      <a:pt x="244" y="56"/>
                      <a:pt x="244" y="56"/>
                    </a:cubicBezTo>
                    <a:cubicBezTo>
                      <a:pt x="30" y="270"/>
                      <a:pt x="30" y="270"/>
                      <a:pt x="30" y="270"/>
                    </a:cubicBezTo>
                    <a:cubicBezTo>
                      <a:pt x="27" y="273"/>
                      <a:pt x="23" y="275"/>
                      <a:pt x="18" y="275"/>
                    </a:cubicBezTo>
                    <a:close/>
                    <a:moveTo>
                      <a:pt x="167" y="4"/>
                    </a:moveTo>
                    <a:cubicBezTo>
                      <a:pt x="164" y="4"/>
                      <a:pt x="161" y="6"/>
                      <a:pt x="159" y="8"/>
                    </a:cubicBezTo>
                    <a:cubicBezTo>
                      <a:pt x="156" y="10"/>
                      <a:pt x="155" y="13"/>
                      <a:pt x="155" y="17"/>
                    </a:cubicBezTo>
                    <a:cubicBezTo>
                      <a:pt x="155" y="24"/>
                      <a:pt x="160" y="29"/>
                      <a:pt x="167" y="29"/>
                    </a:cubicBezTo>
                    <a:cubicBezTo>
                      <a:pt x="224" y="30"/>
                      <a:pt x="224" y="30"/>
                      <a:pt x="224" y="30"/>
                    </a:cubicBezTo>
                    <a:cubicBezTo>
                      <a:pt x="224" y="30"/>
                      <a:pt x="225" y="31"/>
                      <a:pt x="225" y="31"/>
                    </a:cubicBezTo>
                    <a:cubicBezTo>
                      <a:pt x="226" y="32"/>
                      <a:pt x="225" y="33"/>
                      <a:pt x="225" y="33"/>
                    </a:cubicBezTo>
                    <a:cubicBezTo>
                      <a:pt x="9" y="249"/>
                      <a:pt x="9" y="249"/>
                      <a:pt x="9" y="249"/>
                    </a:cubicBezTo>
                    <a:cubicBezTo>
                      <a:pt x="4" y="254"/>
                      <a:pt x="4" y="262"/>
                      <a:pt x="9" y="267"/>
                    </a:cubicBezTo>
                    <a:cubicBezTo>
                      <a:pt x="12" y="269"/>
                      <a:pt x="15" y="271"/>
                      <a:pt x="18" y="271"/>
                    </a:cubicBezTo>
                    <a:cubicBezTo>
                      <a:pt x="22" y="271"/>
                      <a:pt x="25" y="269"/>
                      <a:pt x="27" y="267"/>
                    </a:cubicBezTo>
                    <a:cubicBezTo>
                      <a:pt x="245" y="49"/>
                      <a:pt x="245" y="49"/>
                      <a:pt x="245" y="49"/>
                    </a:cubicBezTo>
                    <a:cubicBezTo>
                      <a:pt x="246" y="48"/>
                      <a:pt x="246" y="48"/>
                      <a:pt x="247" y="49"/>
                    </a:cubicBezTo>
                    <a:cubicBezTo>
                      <a:pt x="248" y="49"/>
                      <a:pt x="248" y="50"/>
                      <a:pt x="248" y="51"/>
                    </a:cubicBezTo>
                    <a:cubicBezTo>
                      <a:pt x="245" y="113"/>
                      <a:pt x="245" y="113"/>
                      <a:pt x="245" y="113"/>
                    </a:cubicBezTo>
                    <a:cubicBezTo>
                      <a:pt x="245" y="117"/>
                      <a:pt x="246" y="120"/>
                      <a:pt x="248" y="122"/>
                    </a:cubicBezTo>
                    <a:cubicBezTo>
                      <a:pt x="250" y="125"/>
                      <a:pt x="253" y="126"/>
                      <a:pt x="257" y="127"/>
                    </a:cubicBezTo>
                    <a:cubicBezTo>
                      <a:pt x="264" y="127"/>
                      <a:pt x="270" y="122"/>
                      <a:pt x="270" y="115"/>
                    </a:cubicBezTo>
                    <a:cubicBezTo>
                      <a:pt x="275" y="18"/>
                      <a:pt x="275" y="18"/>
                      <a:pt x="275" y="18"/>
                    </a:cubicBezTo>
                    <a:cubicBezTo>
                      <a:pt x="276" y="15"/>
                      <a:pt x="274" y="12"/>
                      <a:pt x="272" y="9"/>
                    </a:cubicBezTo>
                    <a:cubicBezTo>
                      <a:pt x="272" y="9"/>
                      <a:pt x="272" y="9"/>
                      <a:pt x="272" y="9"/>
                    </a:cubicBezTo>
                    <a:cubicBezTo>
                      <a:pt x="270" y="7"/>
                      <a:pt x="266" y="5"/>
                      <a:pt x="263" y="5"/>
                    </a:cubicBezTo>
                    <a:cubicBezTo>
                      <a:pt x="168" y="4"/>
                      <a:pt x="168" y="4"/>
                      <a:pt x="168" y="4"/>
                    </a:cubicBezTo>
                    <a:lnTo>
                      <a:pt x="167" y="4"/>
                    </a:lnTo>
                    <a:close/>
                  </a:path>
                </a:pathLst>
              </a:custGeom>
              <a:solidFill>
                <a:srgbClr val="4E4E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600">
                  <a:solidFill>
                    <a:schemeClr val="tx2"/>
                  </a:solidFill>
                  <a:latin typeface="Gotham Rounded Book" pitchFamily="50" charset="0"/>
                </a:endParaRPr>
              </a:p>
            </p:txBody>
          </p:sp>
        </p:grpSp>
        <p:grpSp>
          <p:nvGrpSpPr>
            <p:cNvPr id="1584" name="Group 1583"/>
            <p:cNvGrpSpPr/>
            <p:nvPr/>
          </p:nvGrpSpPr>
          <p:grpSpPr>
            <a:xfrm>
              <a:off x="1658823" y="3763178"/>
              <a:ext cx="645913" cy="512807"/>
              <a:chOff x="2016164" y="2523275"/>
              <a:chExt cx="731838" cy="581025"/>
            </a:xfrm>
          </p:grpSpPr>
          <p:sp>
            <p:nvSpPr>
              <p:cNvPr id="1585" name="Freeform 1584"/>
              <p:cNvSpPr>
                <a:spLocks/>
              </p:cNvSpPr>
              <p:nvPr/>
            </p:nvSpPr>
            <p:spPr bwMode="auto">
              <a:xfrm>
                <a:off x="2292389" y="2628050"/>
                <a:ext cx="0" cy="1588"/>
              </a:xfrm>
              <a:custGeom>
                <a:avLst/>
                <a:gdLst>
                  <a:gd name="T0" fmla="*/ 0 w 1"/>
                  <a:gd name="T1" fmla="*/ 0 h 1"/>
                  <a:gd name="T2" fmla="*/ 0 w 1"/>
                  <a:gd name="T3" fmla="*/ 0 h 1"/>
                  <a:gd name="T4" fmla="*/ 1 w 1"/>
                  <a:gd name="T5" fmla="*/ 1 h 1"/>
                  <a:gd name="T6" fmla="*/ 1 w 1"/>
                  <a:gd name="T7" fmla="*/ 0 h 1"/>
                  <a:gd name="T8" fmla="*/ 0 w 1"/>
                  <a:gd name="T9" fmla="*/ 0 h 1"/>
                  <a:gd name="T10" fmla="*/ 0 w 1"/>
                  <a:gd name="T11" fmla="*/ 0 h 1"/>
                </a:gdLst>
                <a:ahLst/>
                <a:cxnLst>
                  <a:cxn ang="0">
                    <a:pos x="T0" y="T1"/>
                  </a:cxn>
                  <a:cxn ang="0">
                    <a:pos x="T2" y="T3"/>
                  </a:cxn>
                  <a:cxn ang="0">
                    <a:pos x="T4" y="T5"/>
                  </a:cxn>
                  <a:cxn ang="0">
                    <a:pos x="T6" y="T7"/>
                  </a:cxn>
                  <a:cxn ang="0">
                    <a:pos x="T8" y="T9"/>
                  </a:cxn>
                  <a:cxn ang="0">
                    <a:pos x="T10" y="T11"/>
                  </a:cxn>
                </a:cxnLst>
                <a:rect l="0" t="0" r="r" b="b"/>
                <a:pathLst>
                  <a:path w="1" h="1">
                    <a:moveTo>
                      <a:pt x="0" y="0"/>
                    </a:moveTo>
                    <a:cubicBezTo>
                      <a:pt x="0" y="0"/>
                      <a:pt x="0" y="0"/>
                      <a:pt x="0" y="0"/>
                    </a:cubicBezTo>
                    <a:cubicBezTo>
                      <a:pt x="0" y="0"/>
                      <a:pt x="1" y="0"/>
                      <a:pt x="1" y="1"/>
                    </a:cubicBezTo>
                    <a:cubicBezTo>
                      <a:pt x="1" y="0"/>
                      <a:pt x="1" y="0"/>
                      <a:pt x="1" y="0"/>
                    </a:cubicBezTo>
                    <a:cubicBezTo>
                      <a:pt x="0" y="0"/>
                      <a:pt x="0" y="0"/>
                      <a:pt x="0" y="0"/>
                    </a:cubicBezTo>
                    <a:cubicBezTo>
                      <a:pt x="0" y="0"/>
                      <a:pt x="0" y="0"/>
                      <a:pt x="0" y="0"/>
                    </a:cubicBezTo>
                  </a:path>
                </a:pathLst>
              </a:custGeom>
              <a:solidFill>
                <a:srgbClr val="CFCF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600">
                  <a:solidFill>
                    <a:schemeClr val="tx2"/>
                  </a:solidFill>
                  <a:latin typeface="Gotham Rounded Book" pitchFamily="50" charset="0"/>
                </a:endParaRPr>
              </a:p>
            </p:txBody>
          </p:sp>
          <p:sp>
            <p:nvSpPr>
              <p:cNvPr id="1586" name="Freeform 1585"/>
              <p:cNvSpPr>
                <a:spLocks noEditPoints="1"/>
              </p:cNvSpPr>
              <p:nvPr/>
            </p:nvSpPr>
            <p:spPr bwMode="auto">
              <a:xfrm>
                <a:off x="2198727" y="2523275"/>
                <a:ext cx="182563" cy="158750"/>
              </a:xfrm>
              <a:custGeom>
                <a:avLst/>
                <a:gdLst>
                  <a:gd name="T0" fmla="*/ 77 w 154"/>
                  <a:gd name="T1" fmla="*/ 3 h 134"/>
                  <a:gd name="T2" fmla="*/ 77 w 154"/>
                  <a:gd name="T3" fmla="*/ 2 h 134"/>
                  <a:gd name="T4" fmla="*/ 77 w 154"/>
                  <a:gd name="T5" fmla="*/ 3 h 134"/>
                  <a:gd name="T6" fmla="*/ 77 w 154"/>
                  <a:gd name="T7" fmla="*/ 2 h 134"/>
                  <a:gd name="T8" fmla="*/ 77 w 154"/>
                  <a:gd name="T9" fmla="*/ 2 h 134"/>
                  <a:gd name="T10" fmla="*/ 77 w 154"/>
                  <a:gd name="T11" fmla="*/ 2 h 134"/>
                  <a:gd name="T12" fmla="*/ 77 w 154"/>
                  <a:gd name="T13" fmla="*/ 0 h 134"/>
                  <a:gd name="T14" fmla="*/ 77 w 154"/>
                  <a:gd name="T15" fmla="*/ 0 h 134"/>
                  <a:gd name="T16" fmla="*/ 77 w 154"/>
                  <a:gd name="T17" fmla="*/ 1 h 134"/>
                  <a:gd name="T18" fmla="*/ 0 w 154"/>
                  <a:gd name="T19" fmla="*/ 45 h 134"/>
                  <a:gd name="T20" fmla="*/ 0 w 154"/>
                  <a:gd name="T21" fmla="*/ 46 h 134"/>
                  <a:gd name="T22" fmla="*/ 0 w 154"/>
                  <a:gd name="T23" fmla="*/ 134 h 134"/>
                  <a:gd name="T24" fmla="*/ 0 w 154"/>
                  <a:gd name="T25" fmla="*/ 134 h 134"/>
                  <a:gd name="T26" fmla="*/ 0 w 154"/>
                  <a:gd name="T27" fmla="*/ 46 h 134"/>
                  <a:gd name="T28" fmla="*/ 1 w 154"/>
                  <a:gd name="T29" fmla="*/ 46 h 134"/>
                  <a:gd name="T30" fmla="*/ 0 w 154"/>
                  <a:gd name="T31" fmla="*/ 46 h 134"/>
                  <a:gd name="T32" fmla="*/ 0 w 154"/>
                  <a:gd name="T33" fmla="*/ 45 h 134"/>
                  <a:gd name="T34" fmla="*/ 1 w 154"/>
                  <a:gd name="T35" fmla="*/ 45 h 134"/>
                  <a:gd name="T36" fmla="*/ 2 w 154"/>
                  <a:gd name="T37" fmla="*/ 45 h 134"/>
                  <a:gd name="T38" fmla="*/ 4 w 154"/>
                  <a:gd name="T39" fmla="*/ 46 h 134"/>
                  <a:gd name="T40" fmla="*/ 77 w 154"/>
                  <a:gd name="T41" fmla="*/ 3 h 134"/>
                  <a:gd name="T42" fmla="*/ 153 w 154"/>
                  <a:gd name="T43" fmla="*/ 47 h 134"/>
                  <a:gd name="T44" fmla="*/ 153 w 154"/>
                  <a:gd name="T45" fmla="*/ 47 h 134"/>
                  <a:gd name="T46" fmla="*/ 153 w 154"/>
                  <a:gd name="T47" fmla="*/ 47 h 134"/>
                  <a:gd name="T48" fmla="*/ 153 w 154"/>
                  <a:gd name="T49" fmla="*/ 47 h 134"/>
                  <a:gd name="T50" fmla="*/ 153 w 154"/>
                  <a:gd name="T51" fmla="*/ 45 h 134"/>
                  <a:gd name="T52" fmla="*/ 153 w 154"/>
                  <a:gd name="T53" fmla="*/ 45 h 134"/>
                  <a:gd name="T54" fmla="*/ 153 w 154"/>
                  <a:gd name="T55" fmla="*/ 45 h 134"/>
                  <a:gd name="T56" fmla="*/ 153 w 154"/>
                  <a:gd name="T57" fmla="*/ 45 h 134"/>
                  <a:gd name="T58" fmla="*/ 153 w 154"/>
                  <a:gd name="T59" fmla="*/ 45 h 134"/>
                  <a:gd name="T60" fmla="*/ 153 w 154"/>
                  <a:gd name="T61" fmla="*/ 45 h 134"/>
                  <a:gd name="T62" fmla="*/ 154 w 154"/>
                  <a:gd name="T63" fmla="*/ 44 h 134"/>
                  <a:gd name="T64" fmla="*/ 78 w 154"/>
                  <a:gd name="T65" fmla="*/ 1 h 134"/>
                  <a:gd name="T66" fmla="*/ 77 w 154"/>
                  <a:gd name="T67" fmla="*/ 0 h 134"/>
                  <a:gd name="T68" fmla="*/ 77 w 154"/>
                  <a:gd name="T69" fmla="*/ 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54" h="134">
                    <a:moveTo>
                      <a:pt x="77" y="3"/>
                    </a:moveTo>
                    <a:cubicBezTo>
                      <a:pt x="77" y="2"/>
                      <a:pt x="77" y="2"/>
                      <a:pt x="77" y="2"/>
                    </a:cubicBezTo>
                    <a:cubicBezTo>
                      <a:pt x="77" y="3"/>
                      <a:pt x="77" y="3"/>
                      <a:pt x="77" y="3"/>
                    </a:cubicBezTo>
                    <a:moveTo>
                      <a:pt x="77" y="2"/>
                    </a:moveTo>
                    <a:cubicBezTo>
                      <a:pt x="77" y="2"/>
                      <a:pt x="77" y="2"/>
                      <a:pt x="77" y="2"/>
                    </a:cubicBezTo>
                    <a:cubicBezTo>
                      <a:pt x="77" y="2"/>
                      <a:pt x="77" y="2"/>
                      <a:pt x="77" y="2"/>
                    </a:cubicBezTo>
                    <a:moveTo>
                      <a:pt x="77" y="0"/>
                    </a:moveTo>
                    <a:cubicBezTo>
                      <a:pt x="77" y="0"/>
                      <a:pt x="77" y="0"/>
                      <a:pt x="77" y="0"/>
                    </a:cubicBezTo>
                    <a:cubicBezTo>
                      <a:pt x="77" y="0"/>
                      <a:pt x="77" y="0"/>
                      <a:pt x="77" y="1"/>
                    </a:cubicBezTo>
                    <a:cubicBezTo>
                      <a:pt x="0" y="45"/>
                      <a:pt x="0" y="45"/>
                      <a:pt x="0" y="45"/>
                    </a:cubicBezTo>
                    <a:cubicBezTo>
                      <a:pt x="0" y="45"/>
                      <a:pt x="0" y="45"/>
                      <a:pt x="0" y="46"/>
                    </a:cubicBezTo>
                    <a:cubicBezTo>
                      <a:pt x="0" y="134"/>
                      <a:pt x="0" y="134"/>
                      <a:pt x="0" y="134"/>
                    </a:cubicBezTo>
                    <a:cubicBezTo>
                      <a:pt x="0" y="134"/>
                      <a:pt x="0" y="134"/>
                      <a:pt x="0" y="134"/>
                    </a:cubicBezTo>
                    <a:cubicBezTo>
                      <a:pt x="0" y="46"/>
                      <a:pt x="0" y="46"/>
                      <a:pt x="0" y="46"/>
                    </a:cubicBezTo>
                    <a:cubicBezTo>
                      <a:pt x="1" y="46"/>
                      <a:pt x="1" y="46"/>
                      <a:pt x="1" y="46"/>
                    </a:cubicBezTo>
                    <a:cubicBezTo>
                      <a:pt x="0" y="46"/>
                      <a:pt x="0" y="46"/>
                      <a:pt x="0" y="46"/>
                    </a:cubicBezTo>
                    <a:cubicBezTo>
                      <a:pt x="0" y="45"/>
                      <a:pt x="0" y="45"/>
                      <a:pt x="0" y="45"/>
                    </a:cubicBezTo>
                    <a:cubicBezTo>
                      <a:pt x="0" y="45"/>
                      <a:pt x="1" y="45"/>
                      <a:pt x="1" y="45"/>
                    </a:cubicBezTo>
                    <a:cubicBezTo>
                      <a:pt x="1" y="45"/>
                      <a:pt x="1" y="45"/>
                      <a:pt x="2" y="45"/>
                    </a:cubicBezTo>
                    <a:cubicBezTo>
                      <a:pt x="4" y="46"/>
                      <a:pt x="4" y="46"/>
                      <a:pt x="4" y="46"/>
                    </a:cubicBezTo>
                    <a:cubicBezTo>
                      <a:pt x="77" y="3"/>
                      <a:pt x="77" y="3"/>
                      <a:pt x="77" y="3"/>
                    </a:cubicBezTo>
                    <a:cubicBezTo>
                      <a:pt x="153" y="47"/>
                      <a:pt x="153" y="47"/>
                      <a:pt x="153" y="47"/>
                    </a:cubicBezTo>
                    <a:cubicBezTo>
                      <a:pt x="153" y="47"/>
                      <a:pt x="153" y="47"/>
                      <a:pt x="153" y="47"/>
                    </a:cubicBezTo>
                    <a:cubicBezTo>
                      <a:pt x="153" y="47"/>
                      <a:pt x="153" y="47"/>
                      <a:pt x="153" y="47"/>
                    </a:cubicBezTo>
                    <a:cubicBezTo>
                      <a:pt x="153" y="47"/>
                      <a:pt x="153" y="47"/>
                      <a:pt x="153" y="47"/>
                    </a:cubicBezTo>
                    <a:cubicBezTo>
                      <a:pt x="152" y="46"/>
                      <a:pt x="153" y="45"/>
                      <a:pt x="153" y="45"/>
                    </a:cubicBezTo>
                    <a:cubicBezTo>
                      <a:pt x="153" y="45"/>
                      <a:pt x="153" y="45"/>
                      <a:pt x="153" y="45"/>
                    </a:cubicBezTo>
                    <a:cubicBezTo>
                      <a:pt x="153" y="45"/>
                      <a:pt x="153" y="45"/>
                      <a:pt x="153" y="45"/>
                    </a:cubicBezTo>
                    <a:cubicBezTo>
                      <a:pt x="153" y="45"/>
                      <a:pt x="153" y="45"/>
                      <a:pt x="153" y="45"/>
                    </a:cubicBezTo>
                    <a:cubicBezTo>
                      <a:pt x="153" y="45"/>
                      <a:pt x="153" y="45"/>
                      <a:pt x="153" y="45"/>
                    </a:cubicBezTo>
                    <a:cubicBezTo>
                      <a:pt x="153" y="45"/>
                      <a:pt x="153" y="45"/>
                      <a:pt x="153" y="45"/>
                    </a:cubicBezTo>
                    <a:cubicBezTo>
                      <a:pt x="154" y="44"/>
                      <a:pt x="154" y="44"/>
                      <a:pt x="154" y="44"/>
                    </a:cubicBezTo>
                    <a:cubicBezTo>
                      <a:pt x="78" y="1"/>
                      <a:pt x="78" y="1"/>
                      <a:pt x="78" y="1"/>
                    </a:cubicBezTo>
                    <a:cubicBezTo>
                      <a:pt x="78" y="0"/>
                      <a:pt x="78" y="0"/>
                      <a:pt x="77" y="0"/>
                    </a:cubicBezTo>
                    <a:cubicBezTo>
                      <a:pt x="77" y="0"/>
                      <a:pt x="77" y="0"/>
                      <a:pt x="77" y="0"/>
                    </a:cubicBezTo>
                  </a:path>
                </a:pathLst>
              </a:custGeom>
              <a:solidFill>
                <a:srgbClr val="CFCF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600">
                  <a:solidFill>
                    <a:schemeClr val="tx2"/>
                  </a:solidFill>
                  <a:latin typeface="Gotham Rounded Book" pitchFamily="50" charset="0"/>
                </a:endParaRPr>
              </a:p>
            </p:txBody>
          </p:sp>
          <p:sp>
            <p:nvSpPr>
              <p:cNvPr id="1587" name="Freeform 1586"/>
              <p:cNvSpPr>
                <a:spLocks noEditPoints="1"/>
              </p:cNvSpPr>
              <p:nvPr/>
            </p:nvSpPr>
            <p:spPr bwMode="auto">
              <a:xfrm>
                <a:off x="2016164" y="2839187"/>
                <a:ext cx="95250" cy="212725"/>
              </a:xfrm>
              <a:custGeom>
                <a:avLst/>
                <a:gdLst>
                  <a:gd name="T0" fmla="*/ 0 w 80"/>
                  <a:gd name="T1" fmla="*/ 45 h 179"/>
                  <a:gd name="T2" fmla="*/ 0 w 80"/>
                  <a:gd name="T3" fmla="*/ 45 h 179"/>
                  <a:gd name="T4" fmla="*/ 0 w 80"/>
                  <a:gd name="T5" fmla="*/ 133 h 179"/>
                  <a:gd name="T6" fmla="*/ 1 w 80"/>
                  <a:gd name="T7" fmla="*/ 135 h 179"/>
                  <a:gd name="T8" fmla="*/ 78 w 80"/>
                  <a:gd name="T9" fmla="*/ 179 h 179"/>
                  <a:gd name="T10" fmla="*/ 78 w 80"/>
                  <a:gd name="T11" fmla="*/ 179 h 179"/>
                  <a:gd name="T12" fmla="*/ 78 w 80"/>
                  <a:gd name="T13" fmla="*/ 179 h 179"/>
                  <a:gd name="T14" fmla="*/ 79 w 80"/>
                  <a:gd name="T15" fmla="*/ 179 h 179"/>
                  <a:gd name="T16" fmla="*/ 80 w 80"/>
                  <a:gd name="T17" fmla="*/ 178 h 179"/>
                  <a:gd name="T18" fmla="*/ 79 w 80"/>
                  <a:gd name="T19" fmla="*/ 179 h 179"/>
                  <a:gd name="T20" fmla="*/ 78 w 80"/>
                  <a:gd name="T21" fmla="*/ 179 h 179"/>
                  <a:gd name="T22" fmla="*/ 78 w 80"/>
                  <a:gd name="T23" fmla="*/ 179 h 179"/>
                  <a:gd name="T24" fmla="*/ 78 w 80"/>
                  <a:gd name="T25" fmla="*/ 179 h 179"/>
                  <a:gd name="T26" fmla="*/ 1 w 80"/>
                  <a:gd name="T27" fmla="*/ 135 h 179"/>
                  <a:gd name="T28" fmla="*/ 0 w 80"/>
                  <a:gd name="T29" fmla="*/ 133 h 179"/>
                  <a:gd name="T30" fmla="*/ 0 w 80"/>
                  <a:gd name="T31" fmla="*/ 45 h 179"/>
                  <a:gd name="T32" fmla="*/ 0 w 80"/>
                  <a:gd name="T33" fmla="*/ 45 h 179"/>
                  <a:gd name="T34" fmla="*/ 0 w 80"/>
                  <a:gd name="T35" fmla="*/ 45 h 179"/>
                  <a:gd name="T36" fmla="*/ 0 w 80"/>
                  <a:gd name="T37" fmla="*/ 45 h 179"/>
                  <a:gd name="T38" fmla="*/ 0 w 80"/>
                  <a:gd name="T39" fmla="*/ 45 h 179"/>
                  <a:gd name="T40" fmla="*/ 0 w 80"/>
                  <a:gd name="T41" fmla="*/ 45 h 179"/>
                  <a:gd name="T42" fmla="*/ 0 w 80"/>
                  <a:gd name="T43" fmla="*/ 45 h 179"/>
                  <a:gd name="T44" fmla="*/ 1 w 80"/>
                  <a:gd name="T45" fmla="*/ 44 h 179"/>
                  <a:gd name="T46" fmla="*/ 1 w 80"/>
                  <a:gd name="T47" fmla="*/ 44 h 179"/>
                  <a:gd name="T48" fmla="*/ 1 w 80"/>
                  <a:gd name="T49" fmla="*/ 44 h 179"/>
                  <a:gd name="T50" fmla="*/ 1 w 80"/>
                  <a:gd name="T51" fmla="*/ 44 h 179"/>
                  <a:gd name="T52" fmla="*/ 1 w 80"/>
                  <a:gd name="T53" fmla="*/ 44 h 179"/>
                  <a:gd name="T54" fmla="*/ 1 w 80"/>
                  <a:gd name="T55" fmla="*/ 44 h 179"/>
                  <a:gd name="T56" fmla="*/ 1 w 80"/>
                  <a:gd name="T57" fmla="*/ 44 h 179"/>
                  <a:gd name="T58" fmla="*/ 1 w 80"/>
                  <a:gd name="T59" fmla="*/ 44 h 179"/>
                  <a:gd name="T60" fmla="*/ 1 w 80"/>
                  <a:gd name="T61" fmla="*/ 44 h 179"/>
                  <a:gd name="T62" fmla="*/ 1 w 80"/>
                  <a:gd name="T63" fmla="*/ 44 h 179"/>
                  <a:gd name="T64" fmla="*/ 1 w 80"/>
                  <a:gd name="T65" fmla="*/ 44 h 179"/>
                  <a:gd name="T66" fmla="*/ 1 w 80"/>
                  <a:gd name="T67" fmla="*/ 44 h 179"/>
                  <a:gd name="T68" fmla="*/ 1 w 80"/>
                  <a:gd name="T69" fmla="*/ 44 h 179"/>
                  <a:gd name="T70" fmla="*/ 1 w 80"/>
                  <a:gd name="T71" fmla="*/ 44 h 179"/>
                  <a:gd name="T72" fmla="*/ 1 w 80"/>
                  <a:gd name="T73" fmla="*/ 44 h 179"/>
                  <a:gd name="T74" fmla="*/ 1 w 80"/>
                  <a:gd name="T75" fmla="*/ 44 h 179"/>
                  <a:gd name="T76" fmla="*/ 1 w 80"/>
                  <a:gd name="T77" fmla="*/ 44 h 179"/>
                  <a:gd name="T78" fmla="*/ 1 w 80"/>
                  <a:gd name="T79" fmla="*/ 44 h 179"/>
                  <a:gd name="T80" fmla="*/ 1 w 80"/>
                  <a:gd name="T81" fmla="*/ 44 h 179"/>
                  <a:gd name="T82" fmla="*/ 1 w 80"/>
                  <a:gd name="T83" fmla="*/ 44 h 179"/>
                  <a:gd name="T84" fmla="*/ 1 w 80"/>
                  <a:gd name="T85" fmla="*/ 44 h 179"/>
                  <a:gd name="T86" fmla="*/ 1 w 80"/>
                  <a:gd name="T87" fmla="*/ 44 h 179"/>
                  <a:gd name="T88" fmla="*/ 1 w 80"/>
                  <a:gd name="T89" fmla="*/ 44 h 179"/>
                  <a:gd name="T90" fmla="*/ 1 w 80"/>
                  <a:gd name="T91" fmla="*/ 44 h 179"/>
                  <a:gd name="T92" fmla="*/ 1 w 80"/>
                  <a:gd name="T93" fmla="*/ 44 h 179"/>
                  <a:gd name="T94" fmla="*/ 1 w 80"/>
                  <a:gd name="T95" fmla="*/ 44 h 179"/>
                  <a:gd name="T96" fmla="*/ 1 w 80"/>
                  <a:gd name="T97" fmla="*/ 44 h 179"/>
                  <a:gd name="T98" fmla="*/ 77 w 80"/>
                  <a:gd name="T99" fmla="*/ 0 h 179"/>
                  <a:gd name="T100" fmla="*/ 1 w 80"/>
                  <a:gd name="T101" fmla="*/ 44 h 179"/>
                  <a:gd name="T102" fmla="*/ 1 w 80"/>
                  <a:gd name="T103" fmla="*/ 44 h 179"/>
                  <a:gd name="T104" fmla="*/ 1 w 80"/>
                  <a:gd name="T105" fmla="*/ 44 h 179"/>
                  <a:gd name="T106" fmla="*/ 2 w 80"/>
                  <a:gd name="T107" fmla="*/ 44 h 179"/>
                  <a:gd name="T108" fmla="*/ 2 w 80"/>
                  <a:gd name="T109" fmla="*/ 44 h 179"/>
                  <a:gd name="T110" fmla="*/ 4 w 80"/>
                  <a:gd name="T111" fmla="*/ 45 h 179"/>
                  <a:gd name="T112" fmla="*/ 78 w 80"/>
                  <a:gd name="T113" fmla="*/ 2 h 179"/>
                  <a:gd name="T114" fmla="*/ 78 w 80"/>
                  <a:gd name="T115" fmla="*/ 2 h 179"/>
                  <a:gd name="T116" fmla="*/ 77 w 80"/>
                  <a:gd name="T117" fmla="*/ 1 h 179"/>
                  <a:gd name="T118" fmla="*/ 77 w 80"/>
                  <a:gd name="T119" fmla="*/ 1 h 179"/>
                  <a:gd name="T120" fmla="*/ 77 w 80"/>
                  <a:gd name="T121" fmla="*/ 0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80" h="179">
                    <a:moveTo>
                      <a:pt x="0" y="45"/>
                    </a:moveTo>
                    <a:cubicBezTo>
                      <a:pt x="0" y="45"/>
                      <a:pt x="0" y="45"/>
                      <a:pt x="0" y="45"/>
                    </a:cubicBezTo>
                    <a:cubicBezTo>
                      <a:pt x="0" y="133"/>
                      <a:pt x="0" y="133"/>
                      <a:pt x="0" y="133"/>
                    </a:cubicBezTo>
                    <a:cubicBezTo>
                      <a:pt x="0" y="134"/>
                      <a:pt x="1" y="134"/>
                      <a:pt x="1" y="135"/>
                    </a:cubicBezTo>
                    <a:cubicBezTo>
                      <a:pt x="78" y="179"/>
                      <a:pt x="78" y="179"/>
                      <a:pt x="78" y="179"/>
                    </a:cubicBezTo>
                    <a:cubicBezTo>
                      <a:pt x="78" y="179"/>
                      <a:pt x="78" y="179"/>
                      <a:pt x="78" y="179"/>
                    </a:cubicBezTo>
                    <a:cubicBezTo>
                      <a:pt x="78" y="179"/>
                      <a:pt x="78" y="179"/>
                      <a:pt x="78" y="179"/>
                    </a:cubicBezTo>
                    <a:cubicBezTo>
                      <a:pt x="79" y="179"/>
                      <a:pt x="79" y="179"/>
                      <a:pt x="79" y="179"/>
                    </a:cubicBezTo>
                    <a:cubicBezTo>
                      <a:pt x="80" y="178"/>
                      <a:pt x="80" y="178"/>
                      <a:pt x="80" y="178"/>
                    </a:cubicBezTo>
                    <a:cubicBezTo>
                      <a:pt x="79" y="179"/>
                      <a:pt x="79" y="179"/>
                      <a:pt x="79" y="179"/>
                    </a:cubicBezTo>
                    <a:cubicBezTo>
                      <a:pt x="79" y="179"/>
                      <a:pt x="79" y="179"/>
                      <a:pt x="78" y="179"/>
                    </a:cubicBezTo>
                    <a:cubicBezTo>
                      <a:pt x="78" y="179"/>
                      <a:pt x="78" y="179"/>
                      <a:pt x="78" y="179"/>
                    </a:cubicBezTo>
                    <a:cubicBezTo>
                      <a:pt x="78" y="179"/>
                      <a:pt x="78" y="179"/>
                      <a:pt x="78" y="179"/>
                    </a:cubicBezTo>
                    <a:cubicBezTo>
                      <a:pt x="1" y="135"/>
                      <a:pt x="1" y="135"/>
                      <a:pt x="1" y="135"/>
                    </a:cubicBezTo>
                    <a:cubicBezTo>
                      <a:pt x="1" y="134"/>
                      <a:pt x="0" y="134"/>
                      <a:pt x="0" y="133"/>
                    </a:cubicBezTo>
                    <a:cubicBezTo>
                      <a:pt x="0" y="45"/>
                      <a:pt x="0" y="45"/>
                      <a:pt x="0" y="45"/>
                    </a:cubicBezTo>
                    <a:moveTo>
                      <a:pt x="0" y="45"/>
                    </a:moveTo>
                    <a:cubicBezTo>
                      <a:pt x="0" y="45"/>
                      <a:pt x="0" y="45"/>
                      <a:pt x="0" y="45"/>
                    </a:cubicBezTo>
                    <a:cubicBezTo>
                      <a:pt x="0" y="45"/>
                      <a:pt x="0" y="45"/>
                      <a:pt x="0" y="45"/>
                    </a:cubicBezTo>
                    <a:moveTo>
                      <a:pt x="0" y="45"/>
                    </a:moveTo>
                    <a:cubicBezTo>
                      <a:pt x="0" y="45"/>
                      <a:pt x="0" y="45"/>
                      <a:pt x="0" y="45"/>
                    </a:cubicBezTo>
                    <a:cubicBezTo>
                      <a:pt x="0" y="45"/>
                      <a:pt x="0" y="45"/>
                      <a:pt x="0" y="45"/>
                    </a:cubicBezTo>
                    <a:moveTo>
                      <a:pt x="1" y="44"/>
                    </a:moveTo>
                    <a:cubicBezTo>
                      <a:pt x="1" y="44"/>
                      <a:pt x="1" y="44"/>
                      <a:pt x="1" y="44"/>
                    </a:cubicBezTo>
                    <a:cubicBezTo>
                      <a:pt x="1" y="44"/>
                      <a:pt x="1" y="44"/>
                      <a:pt x="1" y="44"/>
                    </a:cubicBezTo>
                    <a:moveTo>
                      <a:pt x="1" y="44"/>
                    </a:moveTo>
                    <a:cubicBezTo>
                      <a:pt x="1" y="44"/>
                      <a:pt x="1" y="44"/>
                      <a:pt x="1" y="44"/>
                    </a:cubicBezTo>
                    <a:cubicBezTo>
                      <a:pt x="1" y="44"/>
                      <a:pt x="1" y="44"/>
                      <a:pt x="1" y="44"/>
                    </a:cubicBezTo>
                    <a:moveTo>
                      <a:pt x="1" y="44"/>
                    </a:moveTo>
                    <a:cubicBezTo>
                      <a:pt x="1" y="44"/>
                      <a:pt x="1" y="44"/>
                      <a:pt x="1" y="44"/>
                    </a:cubicBezTo>
                    <a:cubicBezTo>
                      <a:pt x="1" y="44"/>
                      <a:pt x="1" y="44"/>
                      <a:pt x="1" y="44"/>
                    </a:cubicBezTo>
                    <a:moveTo>
                      <a:pt x="1" y="44"/>
                    </a:moveTo>
                    <a:cubicBezTo>
                      <a:pt x="1" y="44"/>
                      <a:pt x="1" y="44"/>
                      <a:pt x="1" y="44"/>
                    </a:cubicBezTo>
                    <a:cubicBezTo>
                      <a:pt x="1" y="44"/>
                      <a:pt x="1" y="44"/>
                      <a:pt x="1" y="44"/>
                    </a:cubicBezTo>
                    <a:moveTo>
                      <a:pt x="1" y="44"/>
                    </a:moveTo>
                    <a:cubicBezTo>
                      <a:pt x="1" y="44"/>
                      <a:pt x="1" y="44"/>
                      <a:pt x="1" y="44"/>
                    </a:cubicBezTo>
                    <a:cubicBezTo>
                      <a:pt x="1" y="44"/>
                      <a:pt x="1" y="44"/>
                      <a:pt x="1" y="44"/>
                    </a:cubicBezTo>
                    <a:moveTo>
                      <a:pt x="1" y="44"/>
                    </a:moveTo>
                    <a:cubicBezTo>
                      <a:pt x="1" y="44"/>
                      <a:pt x="1" y="44"/>
                      <a:pt x="1" y="44"/>
                    </a:cubicBezTo>
                    <a:cubicBezTo>
                      <a:pt x="1" y="44"/>
                      <a:pt x="1" y="44"/>
                      <a:pt x="1" y="44"/>
                    </a:cubicBezTo>
                    <a:moveTo>
                      <a:pt x="1" y="44"/>
                    </a:moveTo>
                    <a:cubicBezTo>
                      <a:pt x="1" y="44"/>
                      <a:pt x="1" y="44"/>
                      <a:pt x="1" y="44"/>
                    </a:cubicBezTo>
                    <a:cubicBezTo>
                      <a:pt x="1" y="44"/>
                      <a:pt x="1" y="44"/>
                      <a:pt x="1" y="44"/>
                    </a:cubicBezTo>
                    <a:moveTo>
                      <a:pt x="1" y="44"/>
                    </a:moveTo>
                    <a:cubicBezTo>
                      <a:pt x="1" y="44"/>
                      <a:pt x="1" y="44"/>
                      <a:pt x="1" y="44"/>
                    </a:cubicBezTo>
                    <a:cubicBezTo>
                      <a:pt x="1" y="44"/>
                      <a:pt x="1" y="44"/>
                      <a:pt x="1" y="44"/>
                    </a:cubicBezTo>
                    <a:moveTo>
                      <a:pt x="1" y="44"/>
                    </a:moveTo>
                    <a:cubicBezTo>
                      <a:pt x="1" y="44"/>
                      <a:pt x="1" y="44"/>
                      <a:pt x="1" y="44"/>
                    </a:cubicBezTo>
                    <a:cubicBezTo>
                      <a:pt x="1" y="44"/>
                      <a:pt x="1" y="44"/>
                      <a:pt x="1" y="44"/>
                    </a:cubicBezTo>
                    <a:moveTo>
                      <a:pt x="77" y="0"/>
                    </a:moveTo>
                    <a:cubicBezTo>
                      <a:pt x="1" y="44"/>
                      <a:pt x="1" y="44"/>
                      <a:pt x="1" y="44"/>
                    </a:cubicBezTo>
                    <a:cubicBezTo>
                      <a:pt x="1" y="44"/>
                      <a:pt x="1" y="44"/>
                      <a:pt x="1" y="44"/>
                    </a:cubicBezTo>
                    <a:cubicBezTo>
                      <a:pt x="1" y="44"/>
                      <a:pt x="1" y="44"/>
                      <a:pt x="1" y="44"/>
                    </a:cubicBezTo>
                    <a:cubicBezTo>
                      <a:pt x="1" y="44"/>
                      <a:pt x="2" y="44"/>
                      <a:pt x="2" y="44"/>
                    </a:cubicBezTo>
                    <a:cubicBezTo>
                      <a:pt x="2" y="44"/>
                      <a:pt x="2" y="44"/>
                      <a:pt x="2" y="44"/>
                    </a:cubicBezTo>
                    <a:cubicBezTo>
                      <a:pt x="4" y="45"/>
                      <a:pt x="4" y="45"/>
                      <a:pt x="4" y="45"/>
                    </a:cubicBezTo>
                    <a:cubicBezTo>
                      <a:pt x="78" y="2"/>
                      <a:pt x="78" y="2"/>
                      <a:pt x="78" y="2"/>
                    </a:cubicBezTo>
                    <a:cubicBezTo>
                      <a:pt x="78" y="2"/>
                      <a:pt x="78" y="2"/>
                      <a:pt x="78" y="2"/>
                    </a:cubicBezTo>
                    <a:cubicBezTo>
                      <a:pt x="77" y="2"/>
                      <a:pt x="77" y="1"/>
                      <a:pt x="77" y="1"/>
                    </a:cubicBezTo>
                    <a:cubicBezTo>
                      <a:pt x="77" y="1"/>
                      <a:pt x="77" y="1"/>
                      <a:pt x="77" y="1"/>
                    </a:cubicBezTo>
                    <a:cubicBezTo>
                      <a:pt x="77" y="0"/>
                      <a:pt x="77" y="0"/>
                      <a:pt x="77" y="0"/>
                    </a:cubicBezTo>
                  </a:path>
                </a:pathLst>
              </a:custGeom>
              <a:solidFill>
                <a:srgbClr val="CFCF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600">
                  <a:solidFill>
                    <a:schemeClr val="tx2"/>
                  </a:solidFill>
                  <a:latin typeface="Gotham Rounded Book" pitchFamily="50" charset="0"/>
                </a:endParaRPr>
              </a:p>
            </p:txBody>
          </p:sp>
          <p:sp>
            <p:nvSpPr>
              <p:cNvPr id="1588" name="Freeform 1587"/>
              <p:cNvSpPr>
                <a:spLocks/>
              </p:cNvSpPr>
              <p:nvPr/>
            </p:nvSpPr>
            <p:spPr bwMode="auto">
              <a:xfrm>
                <a:off x="2111414" y="2683612"/>
                <a:ext cx="176213" cy="101600"/>
              </a:xfrm>
              <a:custGeom>
                <a:avLst/>
                <a:gdLst>
                  <a:gd name="T0" fmla="*/ 75 w 149"/>
                  <a:gd name="T1" fmla="*/ 0 h 85"/>
                  <a:gd name="T2" fmla="*/ 0 w 149"/>
                  <a:gd name="T3" fmla="*/ 43 h 85"/>
                  <a:gd name="T4" fmla="*/ 0 w 149"/>
                  <a:gd name="T5" fmla="*/ 43 h 85"/>
                  <a:gd name="T6" fmla="*/ 9 w 149"/>
                  <a:gd name="T7" fmla="*/ 49 h 85"/>
                  <a:gd name="T8" fmla="*/ 9 w 149"/>
                  <a:gd name="T9" fmla="*/ 49 h 85"/>
                  <a:gd name="T10" fmla="*/ 10 w 149"/>
                  <a:gd name="T11" fmla="*/ 48 h 85"/>
                  <a:gd name="T12" fmla="*/ 11 w 149"/>
                  <a:gd name="T13" fmla="*/ 48 h 85"/>
                  <a:gd name="T14" fmla="*/ 75 w 149"/>
                  <a:gd name="T15" fmla="*/ 85 h 85"/>
                  <a:gd name="T16" fmla="*/ 149 w 149"/>
                  <a:gd name="T17" fmla="*/ 43 h 85"/>
                  <a:gd name="T18" fmla="*/ 113 w 149"/>
                  <a:gd name="T19" fmla="*/ 22 h 85"/>
                  <a:gd name="T20" fmla="*/ 75 w 149"/>
                  <a:gd name="T21" fmla="*/ 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9" h="85">
                    <a:moveTo>
                      <a:pt x="75" y="0"/>
                    </a:moveTo>
                    <a:cubicBezTo>
                      <a:pt x="0" y="43"/>
                      <a:pt x="0" y="43"/>
                      <a:pt x="0" y="43"/>
                    </a:cubicBezTo>
                    <a:cubicBezTo>
                      <a:pt x="0" y="43"/>
                      <a:pt x="0" y="43"/>
                      <a:pt x="0" y="43"/>
                    </a:cubicBezTo>
                    <a:cubicBezTo>
                      <a:pt x="9" y="49"/>
                      <a:pt x="9" y="49"/>
                      <a:pt x="9" y="49"/>
                    </a:cubicBezTo>
                    <a:cubicBezTo>
                      <a:pt x="9" y="49"/>
                      <a:pt x="9" y="49"/>
                      <a:pt x="9" y="49"/>
                    </a:cubicBezTo>
                    <a:cubicBezTo>
                      <a:pt x="9" y="48"/>
                      <a:pt x="10" y="48"/>
                      <a:pt x="10" y="48"/>
                    </a:cubicBezTo>
                    <a:cubicBezTo>
                      <a:pt x="10" y="48"/>
                      <a:pt x="10" y="48"/>
                      <a:pt x="11" y="48"/>
                    </a:cubicBezTo>
                    <a:cubicBezTo>
                      <a:pt x="75" y="85"/>
                      <a:pt x="75" y="85"/>
                      <a:pt x="75" y="85"/>
                    </a:cubicBezTo>
                    <a:cubicBezTo>
                      <a:pt x="149" y="43"/>
                      <a:pt x="149" y="43"/>
                      <a:pt x="149" y="43"/>
                    </a:cubicBezTo>
                    <a:cubicBezTo>
                      <a:pt x="113" y="22"/>
                      <a:pt x="113" y="22"/>
                      <a:pt x="113" y="22"/>
                    </a:cubicBezTo>
                    <a:cubicBezTo>
                      <a:pt x="75" y="0"/>
                      <a:pt x="75" y="0"/>
                      <a:pt x="75"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600">
                  <a:solidFill>
                    <a:schemeClr val="tx2"/>
                  </a:solidFill>
                  <a:latin typeface="Gotham Rounded Book" pitchFamily="50" charset="0"/>
                </a:endParaRPr>
              </a:p>
            </p:txBody>
          </p:sp>
          <p:sp>
            <p:nvSpPr>
              <p:cNvPr id="1589" name="Freeform 1588"/>
              <p:cNvSpPr>
                <a:spLocks noEditPoints="1"/>
              </p:cNvSpPr>
              <p:nvPr/>
            </p:nvSpPr>
            <p:spPr bwMode="auto">
              <a:xfrm>
                <a:off x="2016164" y="2891575"/>
                <a:ext cx="95250" cy="157163"/>
              </a:xfrm>
              <a:custGeom>
                <a:avLst/>
                <a:gdLst>
                  <a:gd name="T0" fmla="*/ 76 w 79"/>
                  <a:gd name="T1" fmla="*/ 131 h 132"/>
                  <a:gd name="T2" fmla="*/ 40 w 79"/>
                  <a:gd name="T3" fmla="*/ 110 h 132"/>
                  <a:gd name="T4" fmla="*/ 2 w 79"/>
                  <a:gd name="T5" fmla="*/ 89 h 132"/>
                  <a:gd name="T6" fmla="*/ 2 w 79"/>
                  <a:gd name="T7" fmla="*/ 3 h 132"/>
                  <a:gd name="T8" fmla="*/ 76 w 79"/>
                  <a:gd name="T9" fmla="*/ 46 h 132"/>
                  <a:gd name="T10" fmla="*/ 76 w 79"/>
                  <a:gd name="T11" fmla="*/ 131 h 132"/>
                  <a:gd name="T12" fmla="*/ 1 w 79"/>
                  <a:gd name="T13" fmla="*/ 0 h 132"/>
                  <a:gd name="T14" fmla="*/ 0 w 79"/>
                  <a:gd name="T15" fmla="*/ 0 h 132"/>
                  <a:gd name="T16" fmla="*/ 1 w 79"/>
                  <a:gd name="T17" fmla="*/ 0 h 132"/>
                  <a:gd name="T18" fmla="*/ 2 w 79"/>
                  <a:gd name="T19" fmla="*/ 1 h 132"/>
                  <a:gd name="T20" fmla="*/ 2 w 79"/>
                  <a:gd name="T21" fmla="*/ 89 h 132"/>
                  <a:gd name="T22" fmla="*/ 77 w 79"/>
                  <a:gd name="T23" fmla="*/ 132 h 132"/>
                  <a:gd name="T24" fmla="*/ 78 w 79"/>
                  <a:gd name="T25" fmla="*/ 132 h 132"/>
                  <a:gd name="T26" fmla="*/ 78 w 79"/>
                  <a:gd name="T27" fmla="*/ 45 h 132"/>
                  <a:gd name="T28" fmla="*/ 79 w 79"/>
                  <a:gd name="T29" fmla="*/ 45 h 132"/>
                  <a:gd name="T30" fmla="*/ 78 w 79"/>
                  <a:gd name="T31" fmla="*/ 44 h 132"/>
                  <a:gd name="T32" fmla="*/ 3 w 79"/>
                  <a:gd name="T33" fmla="*/ 1 h 132"/>
                  <a:gd name="T34" fmla="*/ 1 w 79"/>
                  <a:gd name="T35" fmla="*/ 0 h 132"/>
                  <a:gd name="T36" fmla="*/ 1 w 79"/>
                  <a:gd name="T37" fmla="*/ 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9" h="132">
                    <a:moveTo>
                      <a:pt x="76" y="131"/>
                    </a:moveTo>
                    <a:cubicBezTo>
                      <a:pt x="40" y="110"/>
                      <a:pt x="40" y="110"/>
                      <a:pt x="40" y="110"/>
                    </a:cubicBezTo>
                    <a:cubicBezTo>
                      <a:pt x="2" y="89"/>
                      <a:pt x="2" y="89"/>
                      <a:pt x="2" y="89"/>
                    </a:cubicBezTo>
                    <a:cubicBezTo>
                      <a:pt x="2" y="3"/>
                      <a:pt x="2" y="3"/>
                      <a:pt x="2" y="3"/>
                    </a:cubicBezTo>
                    <a:cubicBezTo>
                      <a:pt x="76" y="46"/>
                      <a:pt x="76" y="46"/>
                      <a:pt x="76" y="46"/>
                    </a:cubicBezTo>
                    <a:cubicBezTo>
                      <a:pt x="76" y="131"/>
                      <a:pt x="76" y="131"/>
                      <a:pt x="76" y="131"/>
                    </a:cubicBezTo>
                    <a:moveTo>
                      <a:pt x="1" y="0"/>
                    </a:moveTo>
                    <a:cubicBezTo>
                      <a:pt x="1" y="0"/>
                      <a:pt x="0" y="0"/>
                      <a:pt x="0" y="0"/>
                    </a:cubicBezTo>
                    <a:cubicBezTo>
                      <a:pt x="0" y="0"/>
                      <a:pt x="1" y="0"/>
                      <a:pt x="1" y="0"/>
                    </a:cubicBezTo>
                    <a:cubicBezTo>
                      <a:pt x="2" y="0"/>
                      <a:pt x="2" y="0"/>
                      <a:pt x="2" y="1"/>
                    </a:cubicBezTo>
                    <a:cubicBezTo>
                      <a:pt x="2" y="89"/>
                      <a:pt x="2" y="89"/>
                      <a:pt x="2" y="89"/>
                    </a:cubicBezTo>
                    <a:cubicBezTo>
                      <a:pt x="77" y="132"/>
                      <a:pt x="77" y="132"/>
                      <a:pt x="77" y="132"/>
                    </a:cubicBezTo>
                    <a:cubicBezTo>
                      <a:pt x="78" y="132"/>
                      <a:pt x="78" y="132"/>
                      <a:pt x="78" y="132"/>
                    </a:cubicBezTo>
                    <a:cubicBezTo>
                      <a:pt x="78" y="45"/>
                      <a:pt x="78" y="45"/>
                      <a:pt x="78" y="45"/>
                    </a:cubicBezTo>
                    <a:cubicBezTo>
                      <a:pt x="79" y="45"/>
                      <a:pt x="79" y="45"/>
                      <a:pt x="79" y="45"/>
                    </a:cubicBezTo>
                    <a:cubicBezTo>
                      <a:pt x="79" y="45"/>
                      <a:pt x="78" y="44"/>
                      <a:pt x="78" y="44"/>
                    </a:cubicBezTo>
                    <a:cubicBezTo>
                      <a:pt x="3" y="1"/>
                      <a:pt x="3" y="1"/>
                      <a:pt x="3" y="1"/>
                    </a:cubicBezTo>
                    <a:cubicBezTo>
                      <a:pt x="1" y="0"/>
                      <a:pt x="1" y="0"/>
                      <a:pt x="1" y="0"/>
                    </a:cubicBezTo>
                    <a:cubicBezTo>
                      <a:pt x="1" y="0"/>
                      <a:pt x="1" y="0"/>
                      <a:pt x="1" y="0"/>
                    </a:cubicBezTo>
                  </a:path>
                </a:pathLst>
              </a:custGeom>
              <a:solidFill>
                <a:srgbClr val="CFCF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600">
                  <a:solidFill>
                    <a:schemeClr val="tx2"/>
                  </a:solidFill>
                  <a:latin typeface="Gotham Rounded Book" pitchFamily="50" charset="0"/>
                </a:endParaRPr>
              </a:p>
            </p:txBody>
          </p:sp>
          <p:sp>
            <p:nvSpPr>
              <p:cNvPr id="1590" name="Freeform 1589"/>
              <p:cNvSpPr>
                <a:spLocks/>
              </p:cNvSpPr>
              <p:nvPr/>
            </p:nvSpPr>
            <p:spPr bwMode="auto">
              <a:xfrm>
                <a:off x="2292389" y="2578837"/>
                <a:ext cx="88900" cy="50800"/>
              </a:xfrm>
              <a:custGeom>
                <a:avLst/>
                <a:gdLst>
                  <a:gd name="T0" fmla="*/ 74 w 74"/>
                  <a:gd name="T1" fmla="*/ 0 h 43"/>
                  <a:gd name="T2" fmla="*/ 74 w 74"/>
                  <a:gd name="T3" fmla="*/ 0 h 43"/>
                  <a:gd name="T4" fmla="*/ 0 w 74"/>
                  <a:gd name="T5" fmla="*/ 42 h 43"/>
                  <a:gd name="T6" fmla="*/ 0 w 74"/>
                  <a:gd name="T7" fmla="*/ 43 h 43"/>
                  <a:gd name="T8" fmla="*/ 0 w 74"/>
                  <a:gd name="T9" fmla="*/ 43 h 43"/>
                  <a:gd name="T10" fmla="*/ 74 w 74"/>
                  <a:gd name="T11" fmla="*/ 0 h 43"/>
                  <a:gd name="T12" fmla="*/ 74 w 74"/>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74" h="43">
                    <a:moveTo>
                      <a:pt x="74" y="0"/>
                    </a:moveTo>
                    <a:cubicBezTo>
                      <a:pt x="74" y="0"/>
                      <a:pt x="74" y="0"/>
                      <a:pt x="74" y="0"/>
                    </a:cubicBezTo>
                    <a:cubicBezTo>
                      <a:pt x="0" y="42"/>
                      <a:pt x="0" y="42"/>
                      <a:pt x="0" y="42"/>
                    </a:cubicBezTo>
                    <a:cubicBezTo>
                      <a:pt x="0" y="43"/>
                      <a:pt x="0" y="43"/>
                      <a:pt x="0" y="43"/>
                    </a:cubicBezTo>
                    <a:cubicBezTo>
                      <a:pt x="0" y="43"/>
                      <a:pt x="0" y="43"/>
                      <a:pt x="0" y="43"/>
                    </a:cubicBezTo>
                    <a:cubicBezTo>
                      <a:pt x="74" y="0"/>
                      <a:pt x="74" y="0"/>
                      <a:pt x="74" y="0"/>
                    </a:cubicBezTo>
                    <a:cubicBezTo>
                      <a:pt x="74" y="0"/>
                      <a:pt x="74" y="0"/>
                      <a:pt x="74" y="0"/>
                    </a:cubicBezTo>
                  </a:path>
                </a:pathLst>
              </a:custGeom>
              <a:solidFill>
                <a:srgbClr val="F7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600">
                  <a:solidFill>
                    <a:schemeClr val="tx2"/>
                  </a:solidFill>
                  <a:latin typeface="Gotham Rounded Book" pitchFamily="50" charset="0"/>
                </a:endParaRPr>
              </a:p>
            </p:txBody>
          </p:sp>
          <p:sp>
            <p:nvSpPr>
              <p:cNvPr id="1591" name="Freeform 1590"/>
              <p:cNvSpPr>
                <a:spLocks/>
              </p:cNvSpPr>
              <p:nvPr/>
            </p:nvSpPr>
            <p:spPr bwMode="auto">
              <a:xfrm>
                <a:off x="2111414" y="2736000"/>
                <a:ext cx="87313" cy="153988"/>
              </a:xfrm>
              <a:custGeom>
                <a:avLst/>
                <a:gdLst>
                  <a:gd name="T0" fmla="*/ 0 w 74"/>
                  <a:gd name="T1" fmla="*/ 0 h 130"/>
                  <a:gd name="T2" fmla="*/ 0 w 74"/>
                  <a:gd name="T3" fmla="*/ 87 h 130"/>
                  <a:gd name="T4" fmla="*/ 74 w 74"/>
                  <a:gd name="T5" fmla="*/ 130 h 130"/>
                  <a:gd name="T6" fmla="*/ 74 w 74"/>
                  <a:gd name="T7" fmla="*/ 44 h 130"/>
                  <a:gd name="T8" fmla="*/ 9 w 74"/>
                  <a:gd name="T9" fmla="*/ 7 h 130"/>
                  <a:gd name="T10" fmla="*/ 9 w 74"/>
                  <a:gd name="T11" fmla="*/ 6 h 130"/>
                  <a:gd name="T12" fmla="*/ 0 w 74"/>
                  <a:gd name="T13" fmla="*/ 0 h 130"/>
                </a:gdLst>
                <a:ahLst/>
                <a:cxnLst>
                  <a:cxn ang="0">
                    <a:pos x="T0" y="T1"/>
                  </a:cxn>
                  <a:cxn ang="0">
                    <a:pos x="T2" y="T3"/>
                  </a:cxn>
                  <a:cxn ang="0">
                    <a:pos x="T4" y="T5"/>
                  </a:cxn>
                  <a:cxn ang="0">
                    <a:pos x="T6" y="T7"/>
                  </a:cxn>
                  <a:cxn ang="0">
                    <a:pos x="T8" y="T9"/>
                  </a:cxn>
                  <a:cxn ang="0">
                    <a:pos x="T10" y="T11"/>
                  </a:cxn>
                  <a:cxn ang="0">
                    <a:pos x="T12" y="T13"/>
                  </a:cxn>
                </a:cxnLst>
                <a:rect l="0" t="0" r="r" b="b"/>
                <a:pathLst>
                  <a:path w="74" h="130">
                    <a:moveTo>
                      <a:pt x="0" y="0"/>
                    </a:moveTo>
                    <a:cubicBezTo>
                      <a:pt x="0" y="87"/>
                      <a:pt x="0" y="87"/>
                      <a:pt x="0" y="87"/>
                    </a:cubicBezTo>
                    <a:cubicBezTo>
                      <a:pt x="74" y="130"/>
                      <a:pt x="74" y="130"/>
                      <a:pt x="74" y="130"/>
                    </a:cubicBezTo>
                    <a:cubicBezTo>
                      <a:pt x="74" y="44"/>
                      <a:pt x="74" y="44"/>
                      <a:pt x="74" y="44"/>
                    </a:cubicBezTo>
                    <a:cubicBezTo>
                      <a:pt x="9" y="7"/>
                      <a:pt x="9" y="7"/>
                      <a:pt x="9" y="7"/>
                    </a:cubicBezTo>
                    <a:cubicBezTo>
                      <a:pt x="9" y="7"/>
                      <a:pt x="8" y="6"/>
                      <a:pt x="9" y="6"/>
                    </a:cubicBezTo>
                    <a:cubicBezTo>
                      <a:pt x="0" y="0"/>
                      <a:pt x="0" y="0"/>
                      <a:pt x="0" y="0"/>
                    </a:cubicBezTo>
                  </a:path>
                </a:pathLst>
              </a:custGeom>
              <a:solidFill>
                <a:srgbClr val="F7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600">
                  <a:solidFill>
                    <a:schemeClr val="tx2"/>
                  </a:solidFill>
                  <a:latin typeface="Gotham Rounded Book" pitchFamily="50" charset="0"/>
                </a:endParaRPr>
              </a:p>
            </p:txBody>
          </p:sp>
          <p:sp>
            <p:nvSpPr>
              <p:cNvPr id="1592" name="Freeform 1591"/>
              <p:cNvSpPr>
                <a:spLocks/>
              </p:cNvSpPr>
              <p:nvPr/>
            </p:nvSpPr>
            <p:spPr bwMode="auto">
              <a:xfrm>
                <a:off x="2201902" y="2578837"/>
                <a:ext cx="87313" cy="152400"/>
              </a:xfrm>
              <a:custGeom>
                <a:avLst/>
                <a:gdLst>
                  <a:gd name="T0" fmla="*/ 0 w 55"/>
                  <a:gd name="T1" fmla="*/ 0 h 96"/>
                  <a:gd name="T2" fmla="*/ 0 w 55"/>
                  <a:gd name="T3" fmla="*/ 65 h 96"/>
                  <a:gd name="T4" fmla="*/ 28 w 55"/>
                  <a:gd name="T5" fmla="*/ 81 h 96"/>
                  <a:gd name="T6" fmla="*/ 55 w 55"/>
                  <a:gd name="T7" fmla="*/ 96 h 96"/>
                  <a:gd name="T8" fmla="*/ 55 w 55"/>
                  <a:gd name="T9" fmla="*/ 33 h 96"/>
                  <a:gd name="T10" fmla="*/ 0 w 55"/>
                  <a:gd name="T11" fmla="*/ 0 h 96"/>
                </a:gdLst>
                <a:ahLst/>
                <a:cxnLst>
                  <a:cxn ang="0">
                    <a:pos x="T0" y="T1"/>
                  </a:cxn>
                  <a:cxn ang="0">
                    <a:pos x="T2" y="T3"/>
                  </a:cxn>
                  <a:cxn ang="0">
                    <a:pos x="T4" y="T5"/>
                  </a:cxn>
                  <a:cxn ang="0">
                    <a:pos x="T6" y="T7"/>
                  </a:cxn>
                  <a:cxn ang="0">
                    <a:pos x="T8" y="T9"/>
                  </a:cxn>
                  <a:cxn ang="0">
                    <a:pos x="T10" y="T11"/>
                  </a:cxn>
                </a:cxnLst>
                <a:rect l="0" t="0" r="r" b="b"/>
                <a:pathLst>
                  <a:path w="55" h="96">
                    <a:moveTo>
                      <a:pt x="0" y="0"/>
                    </a:moveTo>
                    <a:lnTo>
                      <a:pt x="0" y="65"/>
                    </a:lnTo>
                    <a:lnTo>
                      <a:pt x="28" y="81"/>
                    </a:lnTo>
                    <a:lnTo>
                      <a:pt x="55" y="96"/>
                    </a:lnTo>
                    <a:lnTo>
                      <a:pt x="55" y="33"/>
                    </a:lnTo>
                    <a:lnTo>
                      <a:pt x="0" y="0"/>
                    </a:lnTo>
                    <a:close/>
                  </a:path>
                </a:pathLst>
              </a:custGeom>
              <a:solidFill>
                <a:srgbClr val="F7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600">
                  <a:solidFill>
                    <a:schemeClr val="tx2"/>
                  </a:solidFill>
                  <a:latin typeface="Gotham Rounded Book" pitchFamily="50" charset="0"/>
                </a:endParaRPr>
              </a:p>
            </p:txBody>
          </p:sp>
          <p:sp>
            <p:nvSpPr>
              <p:cNvPr id="1593" name="Freeform 1592"/>
              <p:cNvSpPr>
                <a:spLocks/>
              </p:cNvSpPr>
              <p:nvPr/>
            </p:nvSpPr>
            <p:spPr bwMode="auto">
              <a:xfrm>
                <a:off x="2201902" y="2578837"/>
                <a:ext cx="87313" cy="152400"/>
              </a:xfrm>
              <a:custGeom>
                <a:avLst/>
                <a:gdLst>
                  <a:gd name="T0" fmla="*/ 0 w 55"/>
                  <a:gd name="T1" fmla="*/ 0 h 96"/>
                  <a:gd name="T2" fmla="*/ 0 w 55"/>
                  <a:gd name="T3" fmla="*/ 65 h 96"/>
                  <a:gd name="T4" fmla="*/ 28 w 55"/>
                  <a:gd name="T5" fmla="*/ 81 h 96"/>
                  <a:gd name="T6" fmla="*/ 55 w 55"/>
                  <a:gd name="T7" fmla="*/ 96 h 96"/>
                  <a:gd name="T8" fmla="*/ 55 w 55"/>
                  <a:gd name="T9" fmla="*/ 33 h 96"/>
                  <a:gd name="T10" fmla="*/ 0 w 55"/>
                  <a:gd name="T11" fmla="*/ 0 h 96"/>
                </a:gdLst>
                <a:ahLst/>
                <a:cxnLst>
                  <a:cxn ang="0">
                    <a:pos x="T0" y="T1"/>
                  </a:cxn>
                  <a:cxn ang="0">
                    <a:pos x="T2" y="T3"/>
                  </a:cxn>
                  <a:cxn ang="0">
                    <a:pos x="T4" y="T5"/>
                  </a:cxn>
                  <a:cxn ang="0">
                    <a:pos x="T6" y="T7"/>
                  </a:cxn>
                  <a:cxn ang="0">
                    <a:pos x="T8" y="T9"/>
                  </a:cxn>
                  <a:cxn ang="0">
                    <a:pos x="T10" y="T11"/>
                  </a:cxn>
                </a:cxnLst>
                <a:rect l="0" t="0" r="r" b="b"/>
                <a:pathLst>
                  <a:path w="55" h="96">
                    <a:moveTo>
                      <a:pt x="0" y="0"/>
                    </a:moveTo>
                    <a:lnTo>
                      <a:pt x="0" y="65"/>
                    </a:lnTo>
                    <a:lnTo>
                      <a:pt x="28" y="81"/>
                    </a:lnTo>
                    <a:lnTo>
                      <a:pt x="55" y="96"/>
                    </a:lnTo>
                    <a:lnTo>
                      <a:pt x="55" y="3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600">
                  <a:solidFill>
                    <a:schemeClr val="tx2"/>
                  </a:solidFill>
                  <a:latin typeface="Gotham Rounded Book" pitchFamily="50" charset="0"/>
                </a:endParaRPr>
              </a:p>
            </p:txBody>
          </p:sp>
          <p:sp>
            <p:nvSpPr>
              <p:cNvPr id="1594" name="Freeform 1593"/>
              <p:cNvSpPr>
                <a:spLocks noEditPoints="1"/>
              </p:cNvSpPr>
              <p:nvPr/>
            </p:nvSpPr>
            <p:spPr bwMode="auto">
              <a:xfrm>
                <a:off x="2198727" y="2575662"/>
                <a:ext cx="93663" cy="160338"/>
              </a:xfrm>
              <a:custGeom>
                <a:avLst/>
                <a:gdLst>
                  <a:gd name="T0" fmla="*/ 1 w 79"/>
                  <a:gd name="T1" fmla="*/ 1 h 134"/>
                  <a:gd name="T2" fmla="*/ 1 w 79"/>
                  <a:gd name="T3" fmla="*/ 1 h 134"/>
                  <a:gd name="T4" fmla="*/ 1 w 79"/>
                  <a:gd name="T5" fmla="*/ 0 h 134"/>
                  <a:gd name="T6" fmla="*/ 0 w 79"/>
                  <a:gd name="T7" fmla="*/ 0 h 134"/>
                  <a:gd name="T8" fmla="*/ 0 w 79"/>
                  <a:gd name="T9" fmla="*/ 1 h 134"/>
                  <a:gd name="T10" fmla="*/ 1 w 79"/>
                  <a:gd name="T11" fmla="*/ 1 h 134"/>
                  <a:gd name="T12" fmla="*/ 0 w 79"/>
                  <a:gd name="T13" fmla="*/ 2 h 134"/>
                  <a:gd name="T14" fmla="*/ 1 w 79"/>
                  <a:gd name="T15" fmla="*/ 1 h 134"/>
                  <a:gd name="T16" fmla="*/ 0 w 79"/>
                  <a:gd name="T17" fmla="*/ 1 h 134"/>
                  <a:gd name="T18" fmla="*/ 0 w 79"/>
                  <a:gd name="T19" fmla="*/ 89 h 134"/>
                  <a:gd name="T20" fmla="*/ 0 w 79"/>
                  <a:gd name="T21" fmla="*/ 88 h 134"/>
                  <a:gd name="T22" fmla="*/ 1 w 79"/>
                  <a:gd name="T23" fmla="*/ 88 h 134"/>
                  <a:gd name="T24" fmla="*/ 2 w 79"/>
                  <a:gd name="T25" fmla="*/ 89 h 134"/>
                  <a:gd name="T26" fmla="*/ 2 w 79"/>
                  <a:gd name="T27" fmla="*/ 90 h 134"/>
                  <a:gd name="T28" fmla="*/ 1 w 79"/>
                  <a:gd name="T29" fmla="*/ 91 h 134"/>
                  <a:gd name="T30" fmla="*/ 39 w 79"/>
                  <a:gd name="T31" fmla="*/ 113 h 134"/>
                  <a:gd name="T32" fmla="*/ 75 w 79"/>
                  <a:gd name="T33" fmla="*/ 134 h 134"/>
                  <a:gd name="T34" fmla="*/ 76 w 79"/>
                  <a:gd name="T35" fmla="*/ 133 h 134"/>
                  <a:gd name="T36" fmla="*/ 76 w 79"/>
                  <a:gd name="T37" fmla="*/ 131 h 134"/>
                  <a:gd name="T38" fmla="*/ 40 w 79"/>
                  <a:gd name="T39" fmla="*/ 110 h 134"/>
                  <a:gd name="T40" fmla="*/ 2 w 79"/>
                  <a:gd name="T41" fmla="*/ 89 h 134"/>
                  <a:gd name="T42" fmla="*/ 2 w 79"/>
                  <a:gd name="T43" fmla="*/ 3 h 134"/>
                  <a:gd name="T44" fmla="*/ 76 w 79"/>
                  <a:gd name="T45" fmla="*/ 46 h 134"/>
                  <a:gd name="T46" fmla="*/ 76 w 79"/>
                  <a:gd name="T47" fmla="*/ 45 h 134"/>
                  <a:gd name="T48" fmla="*/ 77 w 79"/>
                  <a:gd name="T49" fmla="*/ 44 h 134"/>
                  <a:gd name="T50" fmla="*/ 79 w 79"/>
                  <a:gd name="T51" fmla="*/ 45 h 134"/>
                  <a:gd name="T52" fmla="*/ 79 w 79"/>
                  <a:gd name="T53" fmla="*/ 45 h 134"/>
                  <a:gd name="T54" fmla="*/ 79 w 79"/>
                  <a:gd name="T55" fmla="*/ 45 h 134"/>
                  <a:gd name="T56" fmla="*/ 78 w 79"/>
                  <a:gd name="T57" fmla="*/ 44 h 134"/>
                  <a:gd name="T58" fmla="*/ 78 w 79"/>
                  <a:gd name="T59" fmla="*/ 44 h 134"/>
                  <a:gd name="T60" fmla="*/ 4 w 79"/>
                  <a:gd name="T61" fmla="*/ 1 h 134"/>
                  <a:gd name="T62" fmla="*/ 2 w 79"/>
                  <a:gd name="T63" fmla="*/ 0 h 134"/>
                  <a:gd name="T64" fmla="*/ 1 w 79"/>
                  <a:gd name="T65" fmla="*/ 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9" h="134">
                    <a:moveTo>
                      <a:pt x="1" y="1"/>
                    </a:moveTo>
                    <a:cubicBezTo>
                      <a:pt x="1" y="1"/>
                      <a:pt x="1" y="1"/>
                      <a:pt x="1" y="1"/>
                    </a:cubicBezTo>
                    <a:moveTo>
                      <a:pt x="1" y="0"/>
                    </a:moveTo>
                    <a:cubicBezTo>
                      <a:pt x="1" y="0"/>
                      <a:pt x="0" y="0"/>
                      <a:pt x="0" y="0"/>
                    </a:cubicBezTo>
                    <a:cubicBezTo>
                      <a:pt x="0" y="0"/>
                      <a:pt x="0" y="0"/>
                      <a:pt x="0" y="1"/>
                    </a:cubicBezTo>
                    <a:cubicBezTo>
                      <a:pt x="1" y="1"/>
                      <a:pt x="1" y="1"/>
                      <a:pt x="1" y="1"/>
                    </a:cubicBezTo>
                    <a:cubicBezTo>
                      <a:pt x="0" y="2"/>
                      <a:pt x="0" y="2"/>
                      <a:pt x="0" y="2"/>
                    </a:cubicBezTo>
                    <a:cubicBezTo>
                      <a:pt x="1" y="1"/>
                      <a:pt x="1" y="1"/>
                      <a:pt x="1" y="1"/>
                    </a:cubicBezTo>
                    <a:cubicBezTo>
                      <a:pt x="0" y="1"/>
                      <a:pt x="0" y="1"/>
                      <a:pt x="0" y="1"/>
                    </a:cubicBezTo>
                    <a:cubicBezTo>
                      <a:pt x="0" y="89"/>
                      <a:pt x="0" y="89"/>
                      <a:pt x="0" y="89"/>
                    </a:cubicBezTo>
                    <a:cubicBezTo>
                      <a:pt x="0" y="88"/>
                      <a:pt x="0" y="88"/>
                      <a:pt x="0" y="88"/>
                    </a:cubicBezTo>
                    <a:cubicBezTo>
                      <a:pt x="0" y="88"/>
                      <a:pt x="1" y="88"/>
                      <a:pt x="1" y="88"/>
                    </a:cubicBezTo>
                    <a:cubicBezTo>
                      <a:pt x="1" y="88"/>
                      <a:pt x="2" y="88"/>
                      <a:pt x="2" y="89"/>
                    </a:cubicBezTo>
                    <a:cubicBezTo>
                      <a:pt x="2" y="89"/>
                      <a:pt x="2" y="90"/>
                      <a:pt x="2" y="90"/>
                    </a:cubicBezTo>
                    <a:cubicBezTo>
                      <a:pt x="1" y="91"/>
                      <a:pt x="1" y="91"/>
                      <a:pt x="1" y="91"/>
                    </a:cubicBezTo>
                    <a:cubicBezTo>
                      <a:pt x="39" y="113"/>
                      <a:pt x="39" y="113"/>
                      <a:pt x="39" y="113"/>
                    </a:cubicBezTo>
                    <a:cubicBezTo>
                      <a:pt x="75" y="134"/>
                      <a:pt x="75" y="134"/>
                      <a:pt x="75" y="134"/>
                    </a:cubicBezTo>
                    <a:cubicBezTo>
                      <a:pt x="76" y="133"/>
                      <a:pt x="76" y="133"/>
                      <a:pt x="76" y="133"/>
                    </a:cubicBezTo>
                    <a:cubicBezTo>
                      <a:pt x="76" y="131"/>
                      <a:pt x="76" y="131"/>
                      <a:pt x="76" y="131"/>
                    </a:cubicBezTo>
                    <a:cubicBezTo>
                      <a:pt x="40" y="110"/>
                      <a:pt x="40" y="110"/>
                      <a:pt x="40" y="110"/>
                    </a:cubicBezTo>
                    <a:cubicBezTo>
                      <a:pt x="2" y="89"/>
                      <a:pt x="2" y="89"/>
                      <a:pt x="2" y="89"/>
                    </a:cubicBezTo>
                    <a:cubicBezTo>
                      <a:pt x="2" y="3"/>
                      <a:pt x="2" y="3"/>
                      <a:pt x="2" y="3"/>
                    </a:cubicBezTo>
                    <a:cubicBezTo>
                      <a:pt x="76" y="46"/>
                      <a:pt x="76" y="46"/>
                      <a:pt x="76" y="46"/>
                    </a:cubicBezTo>
                    <a:cubicBezTo>
                      <a:pt x="76" y="45"/>
                      <a:pt x="76" y="45"/>
                      <a:pt x="76" y="45"/>
                    </a:cubicBezTo>
                    <a:cubicBezTo>
                      <a:pt x="76" y="44"/>
                      <a:pt x="77" y="44"/>
                      <a:pt x="77" y="44"/>
                    </a:cubicBezTo>
                    <a:cubicBezTo>
                      <a:pt x="78" y="44"/>
                      <a:pt x="79" y="44"/>
                      <a:pt x="79" y="45"/>
                    </a:cubicBezTo>
                    <a:cubicBezTo>
                      <a:pt x="79" y="45"/>
                      <a:pt x="79" y="45"/>
                      <a:pt x="79" y="45"/>
                    </a:cubicBezTo>
                    <a:cubicBezTo>
                      <a:pt x="79" y="45"/>
                      <a:pt x="79" y="45"/>
                      <a:pt x="79" y="45"/>
                    </a:cubicBezTo>
                    <a:cubicBezTo>
                      <a:pt x="79" y="44"/>
                      <a:pt x="78" y="44"/>
                      <a:pt x="78" y="44"/>
                    </a:cubicBezTo>
                    <a:cubicBezTo>
                      <a:pt x="78" y="44"/>
                      <a:pt x="78" y="44"/>
                      <a:pt x="78" y="44"/>
                    </a:cubicBezTo>
                    <a:cubicBezTo>
                      <a:pt x="4" y="1"/>
                      <a:pt x="4" y="1"/>
                      <a:pt x="4" y="1"/>
                    </a:cubicBezTo>
                    <a:cubicBezTo>
                      <a:pt x="2" y="0"/>
                      <a:pt x="2" y="0"/>
                      <a:pt x="2" y="0"/>
                    </a:cubicBezTo>
                    <a:cubicBezTo>
                      <a:pt x="1" y="0"/>
                      <a:pt x="1" y="0"/>
                      <a:pt x="1" y="0"/>
                    </a:cubicBezTo>
                  </a:path>
                </a:pathLst>
              </a:custGeom>
              <a:solidFill>
                <a:srgbClr val="CFCF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600">
                  <a:solidFill>
                    <a:schemeClr val="tx2"/>
                  </a:solidFill>
                  <a:latin typeface="Gotham Rounded Book" pitchFamily="50" charset="0"/>
                </a:endParaRPr>
              </a:p>
            </p:txBody>
          </p:sp>
          <p:sp>
            <p:nvSpPr>
              <p:cNvPr id="1595" name="Freeform 1594"/>
              <p:cNvSpPr>
                <a:spLocks noEditPoints="1"/>
              </p:cNvSpPr>
              <p:nvPr/>
            </p:nvSpPr>
            <p:spPr bwMode="auto">
              <a:xfrm>
                <a:off x="2016164" y="2839187"/>
                <a:ext cx="182563" cy="212725"/>
              </a:xfrm>
              <a:custGeom>
                <a:avLst/>
                <a:gdLst>
                  <a:gd name="T0" fmla="*/ 2 w 154"/>
                  <a:gd name="T1" fmla="*/ 44 h 179"/>
                  <a:gd name="T2" fmla="*/ 1 w 154"/>
                  <a:gd name="T3" fmla="*/ 44 h 179"/>
                  <a:gd name="T4" fmla="*/ 1 w 154"/>
                  <a:gd name="T5" fmla="*/ 44 h 179"/>
                  <a:gd name="T6" fmla="*/ 1 w 154"/>
                  <a:gd name="T7" fmla="*/ 44 h 179"/>
                  <a:gd name="T8" fmla="*/ 1 w 154"/>
                  <a:gd name="T9" fmla="*/ 44 h 179"/>
                  <a:gd name="T10" fmla="*/ 1 w 154"/>
                  <a:gd name="T11" fmla="*/ 44 h 179"/>
                  <a:gd name="T12" fmla="*/ 1 w 154"/>
                  <a:gd name="T13" fmla="*/ 44 h 179"/>
                  <a:gd name="T14" fmla="*/ 1 w 154"/>
                  <a:gd name="T15" fmla="*/ 44 h 179"/>
                  <a:gd name="T16" fmla="*/ 1 w 154"/>
                  <a:gd name="T17" fmla="*/ 44 h 179"/>
                  <a:gd name="T18" fmla="*/ 1 w 154"/>
                  <a:gd name="T19" fmla="*/ 44 h 179"/>
                  <a:gd name="T20" fmla="*/ 1 w 154"/>
                  <a:gd name="T21" fmla="*/ 44 h 179"/>
                  <a:gd name="T22" fmla="*/ 1 w 154"/>
                  <a:gd name="T23" fmla="*/ 44 h 179"/>
                  <a:gd name="T24" fmla="*/ 1 w 154"/>
                  <a:gd name="T25" fmla="*/ 44 h 179"/>
                  <a:gd name="T26" fmla="*/ 1 w 154"/>
                  <a:gd name="T27" fmla="*/ 44 h 179"/>
                  <a:gd name="T28" fmla="*/ 1 w 154"/>
                  <a:gd name="T29" fmla="*/ 44 h 179"/>
                  <a:gd name="T30" fmla="*/ 1 w 154"/>
                  <a:gd name="T31" fmla="*/ 44 h 179"/>
                  <a:gd name="T32" fmla="*/ 1 w 154"/>
                  <a:gd name="T33" fmla="*/ 44 h 179"/>
                  <a:gd name="T34" fmla="*/ 1 w 154"/>
                  <a:gd name="T35" fmla="*/ 44 h 179"/>
                  <a:gd name="T36" fmla="*/ 1 w 154"/>
                  <a:gd name="T37" fmla="*/ 44 h 179"/>
                  <a:gd name="T38" fmla="*/ 1 w 154"/>
                  <a:gd name="T39" fmla="*/ 44 h 179"/>
                  <a:gd name="T40" fmla="*/ 1 w 154"/>
                  <a:gd name="T41" fmla="*/ 44 h 179"/>
                  <a:gd name="T42" fmla="*/ 0 w 154"/>
                  <a:gd name="T43" fmla="*/ 45 h 179"/>
                  <a:gd name="T44" fmla="*/ 0 w 154"/>
                  <a:gd name="T45" fmla="*/ 45 h 179"/>
                  <a:gd name="T46" fmla="*/ 0 w 154"/>
                  <a:gd name="T47" fmla="*/ 45 h 179"/>
                  <a:gd name="T48" fmla="*/ 0 w 154"/>
                  <a:gd name="T49" fmla="*/ 45 h 179"/>
                  <a:gd name="T50" fmla="*/ 0 w 154"/>
                  <a:gd name="T51" fmla="*/ 45 h 179"/>
                  <a:gd name="T52" fmla="*/ 0 w 154"/>
                  <a:gd name="T53" fmla="*/ 45 h 179"/>
                  <a:gd name="T54" fmla="*/ 0 w 154"/>
                  <a:gd name="T55" fmla="*/ 133 h 179"/>
                  <a:gd name="T56" fmla="*/ 1 w 154"/>
                  <a:gd name="T57" fmla="*/ 135 h 179"/>
                  <a:gd name="T58" fmla="*/ 78 w 154"/>
                  <a:gd name="T59" fmla="*/ 179 h 179"/>
                  <a:gd name="T60" fmla="*/ 78 w 154"/>
                  <a:gd name="T61" fmla="*/ 179 h 179"/>
                  <a:gd name="T62" fmla="*/ 78 w 154"/>
                  <a:gd name="T63" fmla="*/ 179 h 179"/>
                  <a:gd name="T64" fmla="*/ 79 w 154"/>
                  <a:gd name="T65" fmla="*/ 179 h 179"/>
                  <a:gd name="T66" fmla="*/ 80 w 154"/>
                  <a:gd name="T67" fmla="*/ 178 h 179"/>
                  <a:gd name="T68" fmla="*/ 79 w 154"/>
                  <a:gd name="T69" fmla="*/ 178 h 179"/>
                  <a:gd name="T70" fmla="*/ 79 w 154"/>
                  <a:gd name="T71" fmla="*/ 176 h 179"/>
                  <a:gd name="T72" fmla="*/ 78 w 154"/>
                  <a:gd name="T73" fmla="*/ 176 h 179"/>
                  <a:gd name="T74" fmla="*/ 3 w 154"/>
                  <a:gd name="T75" fmla="*/ 133 h 179"/>
                  <a:gd name="T76" fmla="*/ 3 w 154"/>
                  <a:gd name="T77" fmla="*/ 45 h 179"/>
                  <a:gd name="T78" fmla="*/ 2 w 154"/>
                  <a:gd name="T79" fmla="*/ 44 h 179"/>
                  <a:gd name="T80" fmla="*/ 77 w 154"/>
                  <a:gd name="T81" fmla="*/ 1 h 179"/>
                  <a:gd name="T82" fmla="*/ 77 w 154"/>
                  <a:gd name="T83" fmla="*/ 1 h 179"/>
                  <a:gd name="T84" fmla="*/ 78 w 154"/>
                  <a:gd name="T85" fmla="*/ 2 h 179"/>
                  <a:gd name="T86" fmla="*/ 78 w 154"/>
                  <a:gd name="T87" fmla="*/ 2 h 179"/>
                  <a:gd name="T88" fmla="*/ 77 w 154"/>
                  <a:gd name="T89" fmla="*/ 1 h 179"/>
                  <a:gd name="T90" fmla="*/ 77 w 154"/>
                  <a:gd name="T91" fmla="*/ 1 h 179"/>
                  <a:gd name="T92" fmla="*/ 80 w 154"/>
                  <a:gd name="T93" fmla="*/ 0 h 179"/>
                  <a:gd name="T94" fmla="*/ 80 w 154"/>
                  <a:gd name="T95" fmla="*/ 0 h 179"/>
                  <a:gd name="T96" fmla="*/ 154 w 154"/>
                  <a:gd name="T97" fmla="*/ 43 h 179"/>
                  <a:gd name="T98" fmla="*/ 154 w 154"/>
                  <a:gd name="T99" fmla="*/ 43 h 179"/>
                  <a:gd name="T100" fmla="*/ 80 w 154"/>
                  <a:gd name="T101" fmla="*/ 0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4" h="179">
                    <a:moveTo>
                      <a:pt x="2" y="44"/>
                    </a:moveTo>
                    <a:cubicBezTo>
                      <a:pt x="2" y="44"/>
                      <a:pt x="1" y="44"/>
                      <a:pt x="1" y="44"/>
                    </a:cubicBezTo>
                    <a:cubicBezTo>
                      <a:pt x="1" y="44"/>
                      <a:pt x="1" y="44"/>
                      <a:pt x="1" y="44"/>
                    </a:cubicBezTo>
                    <a:cubicBezTo>
                      <a:pt x="1" y="44"/>
                      <a:pt x="1" y="44"/>
                      <a:pt x="1" y="44"/>
                    </a:cubicBezTo>
                    <a:cubicBezTo>
                      <a:pt x="1" y="44"/>
                      <a:pt x="1" y="44"/>
                      <a:pt x="1" y="44"/>
                    </a:cubicBezTo>
                    <a:cubicBezTo>
                      <a:pt x="1" y="44"/>
                      <a:pt x="1" y="44"/>
                      <a:pt x="1" y="44"/>
                    </a:cubicBezTo>
                    <a:cubicBezTo>
                      <a:pt x="1" y="44"/>
                      <a:pt x="1" y="44"/>
                      <a:pt x="1" y="44"/>
                    </a:cubicBezTo>
                    <a:cubicBezTo>
                      <a:pt x="1" y="44"/>
                      <a:pt x="1" y="44"/>
                      <a:pt x="1" y="44"/>
                    </a:cubicBezTo>
                    <a:cubicBezTo>
                      <a:pt x="1" y="44"/>
                      <a:pt x="1" y="44"/>
                      <a:pt x="1" y="44"/>
                    </a:cubicBezTo>
                    <a:cubicBezTo>
                      <a:pt x="1" y="44"/>
                      <a:pt x="1" y="44"/>
                      <a:pt x="1" y="44"/>
                    </a:cubicBezTo>
                    <a:cubicBezTo>
                      <a:pt x="1" y="44"/>
                      <a:pt x="1" y="44"/>
                      <a:pt x="1" y="44"/>
                    </a:cubicBezTo>
                    <a:cubicBezTo>
                      <a:pt x="1" y="44"/>
                      <a:pt x="1" y="44"/>
                      <a:pt x="1" y="44"/>
                    </a:cubicBezTo>
                    <a:cubicBezTo>
                      <a:pt x="1" y="44"/>
                      <a:pt x="1" y="44"/>
                      <a:pt x="1" y="44"/>
                    </a:cubicBezTo>
                    <a:cubicBezTo>
                      <a:pt x="1" y="44"/>
                      <a:pt x="1" y="44"/>
                      <a:pt x="1" y="44"/>
                    </a:cubicBezTo>
                    <a:cubicBezTo>
                      <a:pt x="1" y="44"/>
                      <a:pt x="1" y="44"/>
                      <a:pt x="1" y="44"/>
                    </a:cubicBezTo>
                    <a:cubicBezTo>
                      <a:pt x="1" y="44"/>
                      <a:pt x="1" y="44"/>
                      <a:pt x="1" y="44"/>
                    </a:cubicBezTo>
                    <a:cubicBezTo>
                      <a:pt x="1" y="44"/>
                      <a:pt x="1" y="44"/>
                      <a:pt x="1" y="44"/>
                    </a:cubicBezTo>
                    <a:cubicBezTo>
                      <a:pt x="1" y="44"/>
                      <a:pt x="1" y="44"/>
                      <a:pt x="1" y="44"/>
                    </a:cubicBezTo>
                    <a:cubicBezTo>
                      <a:pt x="1" y="44"/>
                      <a:pt x="1" y="44"/>
                      <a:pt x="1" y="44"/>
                    </a:cubicBezTo>
                    <a:cubicBezTo>
                      <a:pt x="1" y="44"/>
                      <a:pt x="1" y="44"/>
                      <a:pt x="1" y="44"/>
                    </a:cubicBezTo>
                    <a:cubicBezTo>
                      <a:pt x="1" y="44"/>
                      <a:pt x="1" y="44"/>
                      <a:pt x="1" y="44"/>
                    </a:cubicBezTo>
                    <a:cubicBezTo>
                      <a:pt x="1" y="45"/>
                      <a:pt x="0" y="45"/>
                      <a:pt x="0" y="45"/>
                    </a:cubicBezTo>
                    <a:cubicBezTo>
                      <a:pt x="0" y="45"/>
                      <a:pt x="0" y="45"/>
                      <a:pt x="0" y="45"/>
                    </a:cubicBezTo>
                    <a:cubicBezTo>
                      <a:pt x="0" y="45"/>
                      <a:pt x="0" y="45"/>
                      <a:pt x="0" y="45"/>
                    </a:cubicBezTo>
                    <a:cubicBezTo>
                      <a:pt x="0" y="45"/>
                      <a:pt x="0" y="45"/>
                      <a:pt x="0" y="45"/>
                    </a:cubicBezTo>
                    <a:cubicBezTo>
                      <a:pt x="0" y="45"/>
                      <a:pt x="0" y="45"/>
                      <a:pt x="0" y="45"/>
                    </a:cubicBezTo>
                    <a:cubicBezTo>
                      <a:pt x="0" y="45"/>
                      <a:pt x="0" y="45"/>
                      <a:pt x="0" y="45"/>
                    </a:cubicBezTo>
                    <a:cubicBezTo>
                      <a:pt x="0" y="133"/>
                      <a:pt x="0" y="133"/>
                      <a:pt x="0" y="133"/>
                    </a:cubicBezTo>
                    <a:cubicBezTo>
                      <a:pt x="0" y="134"/>
                      <a:pt x="1" y="134"/>
                      <a:pt x="1" y="135"/>
                    </a:cubicBezTo>
                    <a:cubicBezTo>
                      <a:pt x="78" y="179"/>
                      <a:pt x="78" y="179"/>
                      <a:pt x="78" y="179"/>
                    </a:cubicBezTo>
                    <a:cubicBezTo>
                      <a:pt x="78" y="179"/>
                      <a:pt x="78" y="179"/>
                      <a:pt x="78" y="179"/>
                    </a:cubicBezTo>
                    <a:cubicBezTo>
                      <a:pt x="78" y="179"/>
                      <a:pt x="78" y="179"/>
                      <a:pt x="78" y="179"/>
                    </a:cubicBezTo>
                    <a:cubicBezTo>
                      <a:pt x="79" y="179"/>
                      <a:pt x="79" y="179"/>
                      <a:pt x="79" y="179"/>
                    </a:cubicBezTo>
                    <a:cubicBezTo>
                      <a:pt x="80" y="178"/>
                      <a:pt x="80" y="178"/>
                      <a:pt x="80" y="178"/>
                    </a:cubicBezTo>
                    <a:cubicBezTo>
                      <a:pt x="79" y="178"/>
                      <a:pt x="79" y="178"/>
                      <a:pt x="79" y="178"/>
                    </a:cubicBezTo>
                    <a:cubicBezTo>
                      <a:pt x="79" y="176"/>
                      <a:pt x="79" y="176"/>
                      <a:pt x="79" y="176"/>
                    </a:cubicBezTo>
                    <a:cubicBezTo>
                      <a:pt x="78" y="176"/>
                      <a:pt x="78" y="176"/>
                      <a:pt x="78" y="176"/>
                    </a:cubicBezTo>
                    <a:cubicBezTo>
                      <a:pt x="3" y="133"/>
                      <a:pt x="3" y="133"/>
                      <a:pt x="3" y="133"/>
                    </a:cubicBezTo>
                    <a:cubicBezTo>
                      <a:pt x="3" y="45"/>
                      <a:pt x="3" y="45"/>
                      <a:pt x="3" y="45"/>
                    </a:cubicBezTo>
                    <a:cubicBezTo>
                      <a:pt x="3" y="44"/>
                      <a:pt x="3" y="44"/>
                      <a:pt x="2" y="44"/>
                    </a:cubicBezTo>
                    <a:moveTo>
                      <a:pt x="77" y="1"/>
                    </a:moveTo>
                    <a:cubicBezTo>
                      <a:pt x="77" y="1"/>
                      <a:pt x="77" y="1"/>
                      <a:pt x="77" y="1"/>
                    </a:cubicBezTo>
                    <a:cubicBezTo>
                      <a:pt x="77" y="1"/>
                      <a:pt x="77" y="2"/>
                      <a:pt x="78" y="2"/>
                    </a:cubicBezTo>
                    <a:cubicBezTo>
                      <a:pt x="78" y="2"/>
                      <a:pt x="78" y="2"/>
                      <a:pt x="78" y="2"/>
                    </a:cubicBezTo>
                    <a:cubicBezTo>
                      <a:pt x="77" y="2"/>
                      <a:pt x="77" y="1"/>
                      <a:pt x="77" y="1"/>
                    </a:cubicBezTo>
                    <a:cubicBezTo>
                      <a:pt x="77" y="1"/>
                      <a:pt x="77" y="1"/>
                      <a:pt x="77" y="1"/>
                    </a:cubicBezTo>
                    <a:moveTo>
                      <a:pt x="80" y="0"/>
                    </a:moveTo>
                    <a:cubicBezTo>
                      <a:pt x="80" y="0"/>
                      <a:pt x="80" y="0"/>
                      <a:pt x="80" y="0"/>
                    </a:cubicBezTo>
                    <a:cubicBezTo>
                      <a:pt x="154" y="43"/>
                      <a:pt x="154" y="43"/>
                      <a:pt x="154" y="43"/>
                    </a:cubicBezTo>
                    <a:cubicBezTo>
                      <a:pt x="154" y="43"/>
                      <a:pt x="154" y="43"/>
                      <a:pt x="154" y="43"/>
                    </a:cubicBezTo>
                    <a:cubicBezTo>
                      <a:pt x="80" y="0"/>
                      <a:pt x="80" y="0"/>
                      <a:pt x="80" y="0"/>
                    </a:cubicBezTo>
                  </a:path>
                </a:pathLst>
              </a:custGeom>
              <a:solidFill>
                <a:srgbClr val="CFCF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600">
                  <a:solidFill>
                    <a:schemeClr val="tx2"/>
                  </a:solidFill>
                  <a:latin typeface="Gotham Rounded Book" pitchFamily="50" charset="0"/>
                </a:endParaRPr>
              </a:p>
            </p:txBody>
          </p:sp>
          <p:sp>
            <p:nvSpPr>
              <p:cNvPr id="1596" name="Freeform 1595"/>
              <p:cNvSpPr>
                <a:spLocks noEditPoints="1"/>
              </p:cNvSpPr>
              <p:nvPr/>
            </p:nvSpPr>
            <p:spPr bwMode="auto">
              <a:xfrm>
                <a:off x="2198727" y="2893162"/>
                <a:ext cx="93663" cy="158750"/>
              </a:xfrm>
              <a:custGeom>
                <a:avLst/>
                <a:gdLst>
                  <a:gd name="T0" fmla="*/ 78 w 79"/>
                  <a:gd name="T1" fmla="*/ 130 h 133"/>
                  <a:gd name="T2" fmla="*/ 78 w 79"/>
                  <a:gd name="T3" fmla="*/ 130 h 133"/>
                  <a:gd name="T4" fmla="*/ 78 w 79"/>
                  <a:gd name="T5" fmla="*/ 132 h 133"/>
                  <a:gd name="T6" fmla="*/ 76 w 79"/>
                  <a:gd name="T7" fmla="*/ 133 h 133"/>
                  <a:gd name="T8" fmla="*/ 77 w 79"/>
                  <a:gd name="T9" fmla="*/ 133 h 133"/>
                  <a:gd name="T10" fmla="*/ 77 w 79"/>
                  <a:gd name="T11" fmla="*/ 133 h 133"/>
                  <a:gd name="T12" fmla="*/ 77 w 79"/>
                  <a:gd name="T13" fmla="*/ 133 h 133"/>
                  <a:gd name="T14" fmla="*/ 78 w 79"/>
                  <a:gd name="T15" fmla="*/ 133 h 133"/>
                  <a:gd name="T16" fmla="*/ 79 w 79"/>
                  <a:gd name="T17" fmla="*/ 132 h 133"/>
                  <a:gd name="T18" fmla="*/ 78 w 79"/>
                  <a:gd name="T19" fmla="*/ 132 h 133"/>
                  <a:gd name="T20" fmla="*/ 78 w 79"/>
                  <a:gd name="T21" fmla="*/ 130 h 133"/>
                  <a:gd name="T22" fmla="*/ 0 w 79"/>
                  <a:gd name="T23" fmla="*/ 0 h 133"/>
                  <a:gd name="T24" fmla="*/ 0 w 79"/>
                  <a:gd name="T25" fmla="*/ 0 h 133"/>
                  <a:gd name="T26" fmla="*/ 0 w 79"/>
                  <a:gd name="T27" fmla="*/ 0 h 133"/>
                  <a:gd name="T28" fmla="*/ 0 w 79"/>
                  <a:gd name="T29"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 h="133">
                    <a:moveTo>
                      <a:pt x="78" y="130"/>
                    </a:moveTo>
                    <a:cubicBezTo>
                      <a:pt x="78" y="130"/>
                      <a:pt x="78" y="130"/>
                      <a:pt x="78" y="130"/>
                    </a:cubicBezTo>
                    <a:cubicBezTo>
                      <a:pt x="78" y="132"/>
                      <a:pt x="78" y="132"/>
                      <a:pt x="78" y="132"/>
                    </a:cubicBezTo>
                    <a:cubicBezTo>
                      <a:pt x="76" y="133"/>
                      <a:pt x="76" y="133"/>
                      <a:pt x="76" y="133"/>
                    </a:cubicBezTo>
                    <a:cubicBezTo>
                      <a:pt x="77" y="133"/>
                      <a:pt x="77" y="133"/>
                      <a:pt x="77" y="133"/>
                    </a:cubicBezTo>
                    <a:cubicBezTo>
                      <a:pt x="77" y="133"/>
                      <a:pt x="77" y="133"/>
                      <a:pt x="77" y="133"/>
                    </a:cubicBezTo>
                    <a:cubicBezTo>
                      <a:pt x="77" y="133"/>
                      <a:pt x="77" y="133"/>
                      <a:pt x="77" y="133"/>
                    </a:cubicBezTo>
                    <a:cubicBezTo>
                      <a:pt x="78" y="133"/>
                      <a:pt x="78" y="133"/>
                      <a:pt x="78" y="133"/>
                    </a:cubicBezTo>
                    <a:cubicBezTo>
                      <a:pt x="79" y="132"/>
                      <a:pt x="79" y="132"/>
                      <a:pt x="79" y="132"/>
                    </a:cubicBezTo>
                    <a:cubicBezTo>
                      <a:pt x="78" y="132"/>
                      <a:pt x="78" y="132"/>
                      <a:pt x="78" y="132"/>
                    </a:cubicBezTo>
                    <a:cubicBezTo>
                      <a:pt x="78" y="130"/>
                      <a:pt x="78" y="130"/>
                      <a:pt x="78" y="130"/>
                    </a:cubicBezTo>
                    <a:moveTo>
                      <a:pt x="0" y="0"/>
                    </a:moveTo>
                    <a:cubicBezTo>
                      <a:pt x="0" y="0"/>
                      <a:pt x="0" y="0"/>
                      <a:pt x="0" y="0"/>
                    </a:cubicBezTo>
                    <a:cubicBezTo>
                      <a:pt x="0" y="0"/>
                      <a:pt x="0" y="0"/>
                      <a:pt x="0" y="0"/>
                    </a:cubicBezTo>
                    <a:cubicBezTo>
                      <a:pt x="0" y="0"/>
                      <a:pt x="0" y="0"/>
                      <a:pt x="0" y="0"/>
                    </a:cubicBezTo>
                  </a:path>
                </a:pathLst>
              </a:custGeom>
              <a:solidFill>
                <a:srgbClr val="CFCF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600">
                  <a:solidFill>
                    <a:schemeClr val="tx2"/>
                  </a:solidFill>
                  <a:latin typeface="Gotham Rounded Book" pitchFamily="50" charset="0"/>
                </a:endParaRPr>
              </a:p>
            </p:txBody>
          </p:sp>
          <p:sp>
            <p:nvSpPr>
              <p:cNvPr id="1597" name="Freeform 1596"/>
              <p:cNvSpPr>
                <a:spLocks/>
              </p:cNvSpPr>
              <p:nvPr/>
            </p:nvSpPr>
            <p:spPr bwMode="auto">
              <a:xfrm>
                <a:off x="2289214" y="2628050"/>
                <a:ext cx="3175" cy="106363"/>
              </a:xfrm>
              <a:custGeom>
                <a:avLst/>
                <a:gdLst>
                  <a:gd name="T0" fmla="*/ 1 w 3"/>
                  <a:gd name="T1" fmla="*/ 0 h 89"/>
                  <a:gd name="T2" fmla="*/ 0 w 3"/>
                  <a:gd name="T3" fmla="*/ 1 h 89"/>
                  <a:gd name="T4" fmla="*/ 0 w 3"/>
                  <a:gd name="T5" fmla="*/ 2 h 89"/>
                  <a:gd name="T6" fmla="*/ 0 w 3"/>
                  <a:gd name="T7" fmla="*/ 87 h 89"/>
                  <a:gd name="T8" fmla="*/ 0 w 3"/>
                  <a:gd name="T9" fmla="*/ 89 h 89"/>
                  <a:gd name="T10" fmla="*/ 1 w 3"/>
                  <a:gd name="T11" fmla="*/ 88 h 89"/>
                  <a:gd name="T12" fmla="*/ 1 w 3"/>
                  <a:gd name="T13" fmla="*/ 88 h 89"/>
                  <a:gd name="T14" fmla="*/ 2 w 3"/>
                  <a:gd name="T15" fmla="*/ 88 h 89"/>
                  <a:gd name="T16" fmla="*/ 2 w 3"/>
                  <a:gd name="T17" fmla="*/ 1 h 89"/>
                  <a:gd name="T18" fmla="*/ 3 w 3"/>
                  <a:gd name="T19" fmla="*/ 1 h 89"/>
                  <a:gd name="T20" fmla="*/ 1 w 3"/>
                  <a:gd name="T21"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 h="89">
                    <a:moveTo>
                      <a:pt x="1" y="0"/>
                    </a:moveTo>
                    <a:cubicBezTo>
                      <a:pt x="1" y="0"/>
                      <a:pt x="0" y="0"/>
                      <a:pt x="0" y="1"/>
                    </a:cubicBezTo>
                    <a:cubicBezTo>
                      <a:pt x="0" y="2"/>
                      <a:pt x="0" y="2"/>
                      <a:pt x="0" y="2"/>
                    </a:cubicBezTo>
                    <a:cubicBezTo>
                      <a:pt x="0" y="87"/>
                      <a:pt x="0" y="87"/>
                      <a:pt x="0" y="87"/>
                    </a:cubicBezTo>
                    <a:cubicBezTo>
                      <a:pt x="0" y="89"/>
                      <a:pt x="0" y="89"/>
                      <a:pt x="0" y="89"/>
                    </a:cubicBezTo>
                    <a:cubicBezTo>
                      <a:pt x="1" y="88"/>
                      <a:pt x="1" y="88"/>
                      <a:pt x="1" y="88"/>
                    </a:cubicBezTo>
                    <a:cubicBezTo>
                      <a:pt x="1" y="88"/>
                      <a:pt x="1" y="88"/>
                      <a:pt x="1" y="88"/>
                    </a:cubicBezTo>
                    <a:cubicBezTo>
                      <a:pt x="2" y="88"/>
                      <a:pt x="2" y="88"/>
                      <a:pt x="2" y="88"/>
                    </a:cubicBezTo>
                    <a:cubicBezTo>
                      <a:pt x="2" y="1"/>
                      <a:pt x="2" y="1"/>
                      <a:pt x="2" y="1"/>
                    </a:cubicBezTo>
                    <a:cubicBezTo>
                      <a:pt x="3" y="1"/>
                      <a:pt x="3" y="1"/>
                      <a:pt x="3" y="1"/>
                    </a:cubicBezTo>
                    <a:cubicBezTo>
                      <a:pt x="3" y="0"/>
                      <a:pt x="2" y="0"/>
                      <a:pt x="1" y="0"/>
                    </a:cubicBezTo>
                  </a:path>
                </a:pathLst>
              </a:custGeom>
              <a:solidFill>
                <a:srgbClr val="CFCF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600">
                  <a:solidFill>
                    <a:schemeClr val="tx2"/>
                  </a:solidFill>
                  <a:latin typeface="Gotham Rounded Book" pitchFamily="50" charset="0"/>
                </a:endParaRPr>
              </a:p>
            </p:txBody>
          </p:sp>
          <p:sp>
            <p:nvSpPr>
              <p:cNvPr id="1598" name="Freeform 1597"/>
              <p:cNvSpPr>
                <a:spLocks/>
              </p:cNvSpPr>
              <p:nvPr/>
            </p:nvSpPr>
            <p:spPr bwMode="auto">
              <a:xfrm>
                <a:off x="2198727" y="2788387"/>
                <a:ext cx="1588" cy="103188"/>
              </a:xfrm>
              <a:custGeom>
                <a:avLst/>
                <a:gdLst>
                  <a:gd name="T0" fmla="*/ 0 w 1"/>
                  <a:gd name="T1" fmla="*/ 0 h 87"/>
                  <a:gd name="T2" fmla="*/ 0 w 1"/>
                  <a:gd name="T3" fmla="*/ 86 h 87"/>
                  <a:gd name="T4" fmla="*/ 0 w 1"/>
                  <a:gd name="T5" fmla="*/ 86 h 87"/>
                  <a:gd name="T6" fmla="*/ 1 w 1"/>
                  <a:gd name="T7" fmla="*/ 87 h 87"/>
                  <a:gd name="T8" fmla="*/ 1 w 1"/>
                  <a:gd name="T9" fmla="*/ 86 h 87"/>
                  <a:gd name="T10" fmla="*/ 1 w 1"/>
                  <a:gd name="T11" fmla="*/ 1 h 87"/>
                  <a:gd name="T12" fmla="*/ 1 w 1"/>
                  <a:gd name="T13" fmla="*/ 1 h 87"/>
                  <a:gd name="T14" fmla="*/ 1 w 1"/>
                  <a:gd name="T15" fmla="*/ 1 h 87"/>
                  <a:gd name="T16" fmla="*/ 0 w 1"/>
                  <a:gd name="T17" fmla="*/ 1 h 87"/>
                  <a:gd name="T18" fmla="*/ 0 w 1"/>
                  <a:gd name="T19"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 h="87">
                    <a:moveTo>
                      <a:pt x="0" y="0"/>
                    </a:moveTo>
                    <a:cubicBezTo>
                      <a:pt x="0" y="86"/>
                      <a:pt x="0" y="86"/>
                      <a:pt x="0" y="86"/>
                    </a:cubicBezTo>
                    <a:cubicBezTo>
                      <a:pt x="0" y="86"/>
                      <a:pt x="0" y="86"/>
                      <a:pt x="0" y="86"/>
                    </a:cubicBezTo>
                    <a:cubicBezTo>
                      <a:pt x="1" y="87"/>
                      <a:pt x="1" y="87"/>
                      <a:pt x="1" y="87"/>
                    </a:cubicBezTo>
                    <a:cubicBezTo>
                      <a:pt x="1" y="86"/>
                      <a:pt x="1" y="86"/>
                      <a:pt x="1" y="86"/>
                    </a:cubicBezTo>
                    <a:cubicBezTo>
                      <a:pt x="1" y="1"/>
                      <a:pt x="1" y="1"/>
                      <a:pt x="1" y="1"/>
                    </a:cubicBezTo>
                    <a:cubicBezTo>
                      <a:pt x="1" y="1"/>
                      <a:pt x="1" y="1"/>
                      <a:pt x="1" y="1"/>
                    </a:cubicBezTo>
                    <a:cubicBezTo>
                      <a:pt x="1" y="1"/>
                      <a:pt x="1" y="1"/>
                      <a:pt x="1" y="1"/>
                    </a:cubicBezTo>
                    <a:cubicBezTo>
                      <a:pt x="1" y="1"/>
                      <a:pt x="0" y="1"/>
                      <a:pt x="0" y="1"/>
                    </a:cubicBezTo>
                    <a:cubicBezTo>
                      <a:pt x="0" y="0"/>
                      <a:pt x="0" y="0"/>
                      <a:pt x="0" y="0"/>
                    </a:cubicBezTo>
                  </a:path>
                </a:pathLst>
              </a:custGeom>
              <a:solidFill>
                <a:srgbClr val="CFCF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600">
                  <a:solidFill>
                    <a:schemeClr val="tx2"/>
                  </a:solidFill>
                  <a:latin typeface="Gotham Rounded Book" pitchFamily="50" charset="0"/>
                </a:endParaRPr>
              </a:p>
            </p:txBody>
          </p:sp>
          <p:sp>
            <p:nvSpPr>
              <p:cNvPr id="1599" name="Freeform 1598"/>
              <p:cNvSpPr>
                <a:spLocks noEditPoints="1"/>
              </p:cNvSpPr>
              <p:nvPr/>
            </p:nvSpPr>
            <p:spPr bwMode="auto">
              <a:xfrm>
                <a:off x="2106652" y="2680437"/>
                <a:ext cx="95250" cy="55563"/>
              </a:xfrm>
              <a:custGeom>
                <a:avLst/>
                <a:gdLst>
                  <a:gd name="T0" fmla="*/ 1 w 79"/>
                  <a:gd name="T1" fmla="*/ 44 h 46"/>
                  <a:gd name="T2" fmla="*/ 0 w 79"/>
                  <a:gd name="T3" fmla="*/ 46 h 46"/>
                  <a:gd name="T4" fmla="*/ 0 w 79"/>
                  <a:gd name="T5" fmla="*/ 46 h 46"/>
                  <a:gd name="T6" fmla="*/ 1 w 79"/>
                  <a:gd name="T7" fmla="*/ 44 h 46"/>
                  <a:gd name="T8" fmla="*/ 1 w 79"/>
                  <a:gd name="T9" fmla="*/ 44 h 46"/>
                  <a:gd name="T10" fmla="*/ 1 w 79"/>
                  <a:gd name="T11" fmla="*/ 44 h 46"/>
                  <a:gd name="T12" fmla="*/ 1 w 79"/>
                  <a:gd name="T13" fmla="*/ 44 h 46"/>
                  <a:gd name="T14" fmla="*/ 78 w 79"/>
                  <a:gd name="T15" fmla="*/ 0 h 46"/>
                  <a:gd name="T16" fmla="*/ 77 w 79"/>
                  <a:gd name="T17" fmla="*/ 0 h 46"/>
                  <a:gd name="T18" fmla="*/ 77 w 79"/>
                  <a:gd name="T19" fmla="*/ 1 h 46"/>
                  <a:gd name="T20" fmla="*/ 77 w 79"/>
                  <a:gd name="T21" fmla="*/ 1 h 46"/>
                  <a:gd name="T22" fmla="*/ 1 w 79"/>
                  <a:gd name="T23" fmla="*/ 44 h 46"/>
                  <a:gd name="T24" fmla="*/ 1 w 79"/>
                  <a:gd name="T25" fmla="*/ 44 h 46"/>
                  <a:gd name="T26" fmla="*/ 3 w 79"/>
                  <a:gd name="T27" fmla="*/ 46 h 46"/>
                  <a:gd name="T28" fmla="*/ 3 w 79"/>
                  <a:gd name="T29" fmla="*/ 46 h 46"/>
                  <a:gd name="T30" fmla="*/ 78 w 79"/>
                  <a:gd name="T31" fmla="*/ 3 h 46"/>
                  <a:gd name="T32" fmla="*/ 79 w 79"/>
                  <a:gd name="T33" fmla="*/ 2 h 46"/>
                  <a:gd name="T34" fmla="*/ 79 w 79"/>
                  <a:gd name="T35" fmla="*/ 1 h 46"/>
                  <a:gd name="T36" fmla="*/ 78 w 79"/>
                  <a:gd name="T37"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9" h="46">
                    <a:moveTo>
                      <a:pt x="1" y="44"/>
                    </a:moveTo>
                    <a:cubicBezTo>
                      <a:pt x="0" y="45"/>
                      <a:pt x="0" y="45"/>
                      <a:pt x="0" y="46"/>
                    </a:cubicBezTo>
                    <a:cubicBezTo>
                      <a:pt x="0" y="46"/>
                      <a:pt x="0" y="46"/>
                      <a:pt x="0" y="46"/>
                    </a:cubicBezTo>
                    <a:cubicBezTo>
                      <a:pt x="0" y="45"/>
                      <a:pt x="0" y="45"/>
                      <a:pt x="1" y="44"/>
                    </a:cubicBezTo>
                    <a:moveTo>
                      <a:pt x="1" y="44"/>
                    </a:moveTo>
                    <a:cubicBezTo>
                      <a:pt x="1" y="44"/>
                      <a:pt x="1" y="44"/>
                      <a:pt x="1" y="44"/>
                    </a:cubicBezTo>
                    <a:cubicBezTo>
                      <a:pt x="1" y="44"/>
                      <a:pt x="1" y="44"/>
                      <a:pt x="1" y="44"/>
                    </a:cubicBezTo>
                    <a:moveTo>
                      <a:pt x="78" y="0"/>
                    </a:moveTo>
                    <a:cubicBezTo>
                      <a:pt x="78" y="0"/>
                      <a:pt x="77" y="0"/>
                      <a:pt x="77" y="0"/>
                    </a:cubicBezTo>
                    <a:cubicBezTo>
                      <a:pt x="77" y="1"/>
                      <a:pt x="77" y="1"/>
                      <a:pt x="77" y="1"/>
                    </a:cubicBezTo>
                    <a:cubicBezTo>
                      <a:pt x="77" y="1"/>
                      <a:pt x="77" y="1"/>
                      <a:pt x="77" y="1"/>
                    </a:cubicBezTo>
                    <a:cubicBezTo>
                      <a:pt x="1" y="44"/>
                      <a:pt x="1" y="44"/>
                      <a:pt x="1" y="44"/>
                    </a:cubicBezTo>
                    <a:cubicBezTo>
                      <a:pt x="1" y="44"/>
                      <a:pt x="1" y="44"/>
                      <a:pt x="1" y="44"/>
                    </a:cubicBezTo>
                    <a:cubicBezTo>
                      <a:pt x="2" y="44"/>
                      <a:pt x="3" y="45"/>
                      <a:pt x="3" y="46"/>
                    </a:cubicBezTo>
                    <a:cubicBezTo>
                      <a:pt x="3" y="46"/>
                      <a:pt x="3" y="46"/>
                      <a:pt x="3" y="46"/>
                    </a:cubicBezTo>
                    <a:cubicBezTo>
                      <a:pt x="78" y="3"/>
                      <a:pt x="78" y="3"/>
                      <a:pt x="78" y="3"/>
                    </a:cubicBezTo>
                    <a:cubicBezTo>
                      <a:pt x="79" y="2"/>
                      <a:pt x="79" y="2"/>
                      <a:pt x="79" y="2"/>
                    </a:cubicBezTo>
                    <a:cubicBezTo>
                      <a:pt x="79" y="2"/>
                      <a:pt x="79" y="1"/>
                      <a:pt x="79" y="1"/>
                    </a:cubicBezTo>
                    <a:cubicBezTo>
                      <a:pt x="79" y="0"/>
                      <a:pt x="78" y="0"/>
                      <a:pt x="78" y="0"/>
                    </a:cubicBezTo>
                  </a:path>
                </a:pathLst>
              </a:custGeom>
              <a:solidFill>
                <a:srgbClr val="CFCF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600">
                  <a:solidFill>
                    <a:schemeClr val="tx2"/>
                  </a:solidFill>
                  <a:latin typeface="Gotham Rounded Book" pitchFamily="50" charset="0"/>
                </a:endParaRPr>
              </a:p>
            </p:txBody>
          </p:sp>
          <p:sp>
            <p:nvSpPr>
              <p:cNvPr id="1600" name="Freeform 1599"/>
              <p:cNvSpPr>
                <a:spLocks/>
              </p:cNvSpPr>
              <p:nvPr/>
            </p:nvSpPr>
            <p:spPr bwMode="auto">
              <a:xfrm>
                <a:off x="2120939" y="2732825"/>
                <a:ext cx="169863" cy="55563"/>
              </a:xfrm>
              <a:custGeom>
                <a:avLst/>
                <a:gdLst>
                  <a:gd name="T0" fmla="*/ 143 w 143"/>
                  <a:gd name="T1" fmla="*/ 0 h 47"/>
                  <a:gd name="T2" fmla="*/ 142 w 143"/>
                  <a:gd name="T3" fmla="*/ 1 h 47"/>
                  <a:gd name="T4" fmla="*/ 141 w 143"/>
                  <a:gd name="T5" fmla="*/ 2 h 47"/>
                  <a:gd name="T6" fmla="*/ 67 w 143"/>
                  <a:gd name="T7" fmla="*/ 44 h 47"/>
                  <a:gd name="T8" fmla="*/ 3 w 143"/>
                  <a:gd name="T9" fmla="*/ 7 h 47"/>
                  <a:gd name="T10" fmla="*/ 2 w 143"/>
                  <a:gd name="T11" fmla="*/ 7 h 47"/>
                  <a:gd name="T12" fmla="*/ 1 w 143"/>
                  <a:gd name="T13" fmla="*/ 8 h 47"/>
                  <a:gd name="T14" fmla="*/ 1 w 143"/>
                  <a:gd name="T15" fmla="*/ 8 h 47"/>
                  <a:gd name="T16" fmla="*/ 1 w 143"/>
                  <a:gd name="T17" fmla="*/ 9 h 47"/>
                  <a:gd name="T18" fmla="*/ 66 w 143"/>
                  <a:gd name="T19" fmla="*/ 46 h 47"/>
                  <a:gd name="T20" fmla="*/ 66 w 143"/>
                  <a:gd name="T21" fmla="*/ 47 h 47"/>
                  <a:gd name="T22" fmla="*/ 67 w 143"/>
                  <a:gd name="T23" fmla="*/ 47 h 47"/>
                  <a:gd name="T24" fmla="*/ 67 w 143"/>
                  <a:gd name="T25" fmla="*/ 47 h 47"/>
                  <a:gd name="T26" fmla="*/ 67 w 143"/>
                  <a:gd name="T27" fmla="*/ 47 h 47"/>
                  <a:gd name="T28" fmla="*/ 67 w 143"/>
                  <a:gd name="T29" fmla="*/ 46 h 47"/>
                  <a:gd name="T30" fmla="*/ 142 w 143"/>
                  <a:gd name="T31" fmla="*/ 3 h 47"/>
                  <a:gd name="T32" fmla="*/ 142 w 143"/>
                  <a:gd name="T33" fmla="*/ 2 h 47"/>
                  <a:gd name="T34" fmla="*/ 142 w 143"/>
                  <a:gd name="T35" fmla="*/ 2 h 47"/>
                  <a:gd name="T36" fmla="*/ 142 w 143"/>
                  <a:gd name="T37" fmla="*/ 2 h 47"/>
                  <a:gd name="T38" fmla="*/ 142 w 143"/>
                  <a:gd name="T39" fmla="*/ 2 h 47"/>
                  <a:gd name="T40" fmla="*/ 142 w 143"/>
                  <a:gd name="T41" fmla="*/ 2 h 47"/>
                  <a:gd name="T42" fmla="*/ 142 w 143"/>
                  <a:gd name="T43" fmla="*/ 2 h 47"/>
                  <a:gd name="T44" fmla="*/ 142 w 143"/>
                  <a:gd name="T45" fmla="*/ 1 h 47"/>
                  <a:gd name="T46" fmla="*/ 142 w 143"/>
                  <a:gd name="T47" fmla="*/ 1 h 47"/>
                  <a:gd name="T48" fmla="*/ 142 w 143"/>
                  <a:gd name="T49" fmla="*/ 1 h 47"/>
                  <a:gd name="T50" fmla="*/ 142 w 143"/>
                  <a:gd name="T51" fmla="*/ 1 h 47"/>
                  <a:gd name="T52" fmla="*/ 142 w 143"/>
                  <a:gd name="T53" fmla="*/ 1 h 47"/>
                  <a:gd name="T54" fmla="*/ 142 w 143"/>
                  <a:gd name="T55" fmla="*/ 1 h 47"/>
                  <a:gd name="T56" fmla="*/ 142 w 143"/>
                  <a:gd name="T57" fmla="*/ 1 h 47"/>
                  <a:gd name="T58" fmla="*/ 143 w 143"/>
                  <a:gd name="T59"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3" h="47">
                    <a:moveTo>
                      <a:pt x="143" y="0"/>
                    </a:moveTo>
                    <a:cubicBezTo>
                      <a:pt x="142" y="1"/>
                      <a:pt x="142" y="1"/>
                      <a:pt x="142" y="1"/>
                    </a:cubicBezTo>
                    <a:cubicBezTo>
                      <a:pt x="141" y="2"/>
                      <a:pt x="141" y="2"/>
                      <a:pt x="141" y="2"/>
                    </a:cubicBezTo>
                    <a:cubicBezTo>
                      <a:pt x="67" y="44"/>
                      <a:pt x="67" y="44"/>
                      <a:pt x="67" y="44"/>
                    </a:cubicBezTo>
                    <a:cubicBezTo>
                      <a:pt x="3" y="7"/>
                      <a:pt x="3" y="7"/>
                      <a:pt x="3" y="7"/>
                    </a:cubicBezTo>
                    <a:cubicBezTo>
                      <a:pt x="2" y="7"/>
                      <a:pt x="2" y="7"/>
                      <a:pt x="2" y="7"/>
                    </a:cubicBezTo>
                    <a:cubicBezTo>
                      <a:pt x="2" y="7"/>
                      <a:pt x="1" y="7"/>
                      <a:pt x="1" y="8"/>
                    </a:cubicBezTo>
                    <a:cubicBezTo>
                      <a:pt x="1" y="8"/>
                      <a:pt x="1" y="8"/>
                      <a:pt x="1" y="8"/>
                    </a:cubicBezTo>
                    <a:cubicBezTo>
                      <a:pt x="0" y="8"/>
                      <a:pt x="1" y="9"/>
                      <a:pt x="1" y="9"/>
                    </a:cubicBezTo>
                    <a:cubicBezTo>
                      <a:pt x="66" y="46"/>
                      <a:pt x="66" y="46"/>
                      <a:pt x="66" y="46"/>
                    </a:cubicBezTo>
                    <a:cubicBezTo>
                      <a:pt x="66" y="47"/>
                      <a:pt x="66" y="47"/>
                      <a:pt x="66" y="47"/>
                    </a:cubicBezTo>
                    <a:cubicBezTo>
                      <a:pt x="66" y="47"/>
                      <a:pt x="67" y="47"/>
                      <a:pt x="67" y="47"/>
                    </a:cubicBezTo>
                    <a:cubicBezTo>
                      <a:pt x="67" y="47"/>
                      <a:pt x="67" y="47"/>
                      <a:pt x="67" y="47"/>
                    </a:cubicBezTo>
                    <a:cubicBezTo>
                      <a:pt x="67" y="47"/>
                      <a:pt x="67" y="47"/>
                      <a:pt x="67" y="47"/>
                    </a:cubicBezTo>
                    <a:cubicBezTo>
                      <a:pt x="67" y="46"/>
                      <a:pt x="67" y="46"/>
                      <a:pt x="67" y="46"/>
                    </a:cubicBezTo>
                    <a:cubicBezTo>
                      <a:pt x="142" y="3"/>
                      <a:pt x="142" y="3"/>
                      <a:pt x="142" y="3"/>
                    </a:cubicBezTo>
                    <a:cubicBezTo>
                      <a:pt x="142" y="2"/>
                      <a:pt x="142" y="2"/>
                      <a:pt x="142" y="2"/>
                    </a:cubicBezTo>
                    <a:cubicBezTo>
                      <a:pt x="142" y="2"/>
                      <a:pt x="142" y="2"/>
                      <a:pt x="142" y="2"/>
                    </a:cubicBezTo>
                    <a:cubicBezTo>
                      <a:pt x="142" y="2"/>
                      <a:pt x="142" y="2"/>
                      <a:pt x="142" y="2"/>
                    </a:cubicBezTo>
                    <a:cubicBezTo>
                      <a:pt x="142" y="2"/>
                      <a:pt x="142" y="2"/>
                      <a:pt x="142" y="2"/>
                    </a:cubicBezTo>
                    <a:cubicBezTo>
                      <a:pt x="142" y="2"/>
                      <a:pt x="142" y="2"/>
                      <a:pt x="142" y="2"/>
                    </a:cubicBezTo>
                    <a:cubicBezTo>
                      <a:pt x="142" y="2"/>
                      <a:pt x="142" y="2"/>
                      <a:pt x="142" y="2"/>
                    </a:cubicBezTo>
                    <a:cubicBezTo>
                      <a:pt x="142" y="2"/>
                      <a:pt x="142" y="1"/>
                      <a:pt x="142" y="1"/>
                    </a:cubicBezTo>
                    <a:cubicBezTo>
                      <a:pt x="142" y="1"/>
                      <a:pt x="142" y="1"/>
                      <a:pt x="142" y="1"/>
                    </a:cubicBezTo>
                    <a:cubicBezTo>
                      <a:pt x="142" y="1"/>
                      <a:pt x="142" y="1"/>
                      <a:pt x="142" y="1"/>
                    </a:cubicBezTo>
                    <a:cubicBezTo>
                      <a:pt x="142" y="1"/>
                      <a:pt x="142" y="1"/>
                      <a:pt x="142" y="1"/>
                    </a:cubicBezTo>
                    <a:cubicBezTo>
                      <a:pt x="142" y="1"/>
                      <a:pt x="142" y="1"/>
                      <a:pt x="142" y="1"/>
                    </a:cubicBezTo>
                    <a:cubicBezTo>
                      <a:pt x="142" y="1"/>
                      <a:pt x="142" y="1"/>
                      <a:pt x="142" y="1"/>
                    </a:cubicBezTo>
                    <a:cubicBezTo>
                      <a:pt x="142" y="1"/>
                      <a:pt x="142" y="1"/>
                      <a:pt x="142" y="1"/>
                    </a:cubicBezTo>
                    <a:cubicBezTo>
                      <a:pt x="142" y="1"/>
                      <a:pt x="143" y="0"/>
                      <a:pt x="143" y="0"/>
                    </a:cubicBezTo>
                  </a:path>
                </a:pathLst>
              </a:custGeom>
              <a:solidFill>
                <a:srgbClr val="CFCF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600">
                  <a:solidFill>
                    <a:schemeClr val="tx2"/>
                  </a:solidFill>
                  <a:latin typeface="Gotham Rounded Book" pitchFamily="50" charset="0"/>
                </a:endParaRPr>
              </a:p>
            </p:txBody>
          </p:sp>
          <p:sp>
            <p:nvSpPr>
              <p:cNvPr id="1601" name="Freeform 1600"/>
              <p:cNvSpPr>
                <a:spLocks noEditPoints="1"/>
              </p:cNvSpPr>
              <p:nvPr/>
            </p:nvSpPr>
            <p:spPr bwMode="auto">
              <a:xfrm>
                <a:off x="2106652" y="2732825"/>
                <a:ext cx="182563" cy="160338"/>
              </a:xfrm>
              <a:custGeom>
                <a:avLst/>
                <a:gdLst>
                  <a:gd name="T0" fmla="*/ 153 w 153"/>
                  <a:gd name="T1" fmla="*/ 1 h 135"/>
                  <a:gd name="T2" fmla="*/ 153 w 153"/>
                  <a:gd name="T3" fmla="*/ 2 h 135"/>
                  <a:gd name="T4" fmla="*/ 153 w 153"/>
                  <a:gd name="T5" fmla="*/ 1 h 135"/>
                  <a:gd name="T6" fmla="*/ 153 w 153"/>
                  <a:gd name="T7" fmla="*/ 1 h 135"/>
                  <a:gd name="T8" fmla="*/ 153 w 153"/>
                  <a:gd name="T9" fmla="*/ 1 h 135"/>
                  <a:gd name="T10" fmla="*/ 153 w 153"/>
                  <a:gd name="T11" fmla="*/ 1 h 135"/>
                  <a:gd name="T12" fmla="*/ 153 w 153"/>
                  <a:gd name="T13" fmla="*/ 1 h 135"/>
                  <a:gd name="T14" fmla="*/ 153 w 153"/>
                  <a:gd name="T15" fmla="*/ 1 h 135"/>
                  <a:gd name="T16" fmla="*/ 153 w 153"/>
                  <a:gd name="T17" fmla="*/ 1 h 135"/>
                  <a:gd name="T18" fmla="*/ 153 w 153"/>
                  <a:gd name="T19" fmla="*/ 1 h 135"/>
                  <a:gd name="T20" fmla="*/ 153 w 153"/>
                  <a:gd name="T21" fmla="*/ 1 h 135"/>
                  <a:gd name="T22" fmla="*/ 153 w 153"/>
                  <a:gd name="T23" fmla="*/ 1 h 135"/>
                  <a:gd name="T24" fmla="*/ 1 w 153"/>
                  <a:gd name="T25" fmla="*/ 0 h 135"/>
                  <a:gd name="T26" fmla="*/ 1 w 153"/>
                  <a:gd name="T27" fmla="*/ 0 h 135"/>
                  <a:gd name="T28" fmla="*/ 1 w 153"/>
                  <a:gd name="T29" fmla="*/ 0 h 135"/>
                  <a:gd name="T30" fmla="*/ 1 w 153"/>
                  <a:gd name="T31" fmla="*/ 0 h 135"/>
                  <a:gd name="T32" fmla="*/ 1 w 153"/>
                  <a:gd name="T33" fmla="*/ 0 h 135"/>
                  <a:gd name="T34" fmla="*/ 0 w 153"/>
                  <a:gd name="T35" fmla="*/ 2 h 135"/>
                  <a:gd name="T36" fmla="*/ 0 w 153"/>
                  <a:gd name="T37" fmla="*/ 2 h 135"/>
                  <a:gd name="T38" fmla="*/ 0 w 153"/>
                  <a:gd name="T39" fmla="*/ 89 h 135"/>
                  <a:gd name="T40" fmla="*/ 0 w 153"/>
                  <a:gd name="T41" fmla="*/ 90 h 135"/>
                  <a:gd name="T42" fmla="*/ 0 w 153"/>
                  <a:gd name="T43" fmla="*/ 90 h 135"/>
                  <a:gd name="T44" fmla="*/ 1 w 153"/>
                  <a:gd name="T45" fmla="*/ 91 h 135"/>
                  <a:gd name="T46" fmla="*/ 1 w 153"/>
                  <a:gd name="T47" fmla="*/ 91 h 135"/>
                  <a:gd name="T48" fmla="*/ 1 w 153"/>
                  <a:gd name="T49" fmla="*/ 91 h 135"/>
                  <a:gd name="T50" fmla="*/ 77 w 153"/>
                  <a:gd name="T51" fmla="*/ 135 h 135"/>
                  <a:gd name="T52" fmla="*/ 77 w 153"/>
                  <a:gd name="T53" fmla="*/ 135 h 135"/>
                  <a:gd name="T54" fmla="*/ 78 w 153"/>
                  <a:gd name="T55" fmla="*/ 134 h 135"/>
                  <a:gd name="T56" fmla="*/ 78 w 153"/>
                  <a:gd name="T57" fmla="*/ 134 h 135"/>
                  <a:gd name="T58" fmla="*/ 78 w 153"/>
                  <a:gd name="T59" fmla="*/ 134 h 135"/>
                  <a:gd name="T60" fmla="*/ 78 w 153"/>
                  <a:gd name="T61" fmla="*/ 132 h 135"/>
                  <a:gd name="T62" fmla="*/ 78 w 153"/>
                  <a:gd name="T63" fmla="*/ 133 h 135"/>
                  <a:gd name="T64" fmla="*/ 77 w 153"/>
                  <a:gd name="T65" fmla="*/ 132 h 135"/>
                  <a:gd name="T66" fmla="*/ 3 w 153"/>
                  <a:gd name="T67" fmla="*/ 89 h 135"/>
                  <a:gd name="T68" fmla="*/ 3 w 153"/>
                  <a:gd name="T69" fmla="*/ 89 h 135"/>
                  <a:gd name="T70" fmla="*/ 3 w 153"/>
                  <a:gd name="T71" fmla="*/ 2 h 135"/>
                  <a:gd name="T72" fmla="*/ 3 w 153"/>
                  <a:gd name="T73" fmla="*/ 2 h 135"/>
                  <a:gd name="T74" fmla="*/ 3 w 153"/>
                  <a:gd name="T75" fmla="*/ 2 h 135"/>
                  <a:gd name="T76" fmla="*/ 1 w 153"/>
                  <a:gd name="T77" fmla="*/ 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53" h="135">
                    <a:moveTo>
                      <a:pt x="153" y="1"/>
                    </a:moveTo>
                    <a:cubicBezTo>
                      <a:pt x="153" y="1"/>
                      <a:pt x="153" y="2"/>
                      <a:pt x="153" y="2"/>
                    </a:cubicBezTo>
                    <a:cubicBezTo>
                      <a:pt x="153" y="2"/>
                      <a:pt x="153" y="1"/>
                      <a:pt x="153" y="1"/>
                    </a:cubicBezTo>
                    <a:moveTo>
                      <a:pt x="153" y="1"/>
                    </a:moveTo>
                    <a:cubicBezTo>
                      <a:pt x="153" y="1"/>
                      <a:pt x="153" y="1"/>
                      <a:pt x="153" y="1"/>
                    </a:cubicBezTo>
                    <a:cubicBezTo>
                      <a:pt x="153" y="1"/>
                      <a:pt x="153" y="1"/>
                      <a:pt x="153" y="1"/>
                    </a:cubicBezTo>
                    <a:moveTo>
                      <a:pt x="153" y="1"/>
                    </a:moveTo>
                    <a:cubicBezTo>
                      <a:pt x="153" y="1"/>
                      <a:pt x="153" y="1"/>
                      <a:pt x="153" y="1"/>
                    </a:cubicBezTo>
                    <a:cubicBezTo>
                      <a:pt x="153" y="1"/>
                      <a:pt x="153" y="1"/>
                      <a:pt x="153" y="1"/>
                    </a:cubicBezTo>
                    <a:moveTo>
                      <a:pt x="153" y="1"/>
                    </a:moveTo>
                    <a:cubicBezTo>
                      <a:pt x="153" y="1"/>
                      <a:pt x="153" y="1"/>
                      <a:pt x="153" y="1"/>
                    </a:cubicBezTo>
                    <a:cubicBezTo>
                      <a:pt x="153" y="1"/>
                      <a:pt x="153" y="1"/>
                      <a:pt x="153" y="1"/>
                    </a:cubicBezTo>
                    <a:moveTo>
                      <a:pt x="1" y="0"/>
                    </a:moveTo>
                    <a:cubicBezTo>
                      <a:pt x="1" y="0"/>
                      <a:pt x="1" y="0"/>
                      <a:pt x="1" y="0"/>
                    </a:cubicBezTo>
                    <a:cubicBezTo>
                      <a:pt x="1" y="0"/>
                      <a:pt x="1" y="0"/>
                      <a:pt x="1" y="0"/>
                    </a:cubicBezTo>
                    <a:cubicBezTo>
                      <a:pt x="1" y="0"/>
                      <a:pt x="1" y="0"/>
                      <a:pt x="1" y="0"/>
                    </a:cubicBezTo>
                    <a:cubicBezTo>
                      <a:pt x="1" y="0"/>
                      <a:pt x="1" y="0"/>
                      <a:pt x="1" y="0"/>
                    </a:cubicBezTo>
                    <a:cubicBezTo>
                      <a:pt x="0" y="1"/>
                      <a:pt x="0" y="1"/>
                      <a:pt x="0" y="2"/>
                    </a:cubicBezTo>
                    <a:cubicBezTo>
                      <a:pt x="0" y="2"/>
                      <a:pt x="0" y="2"/>
                      <a:pt x="0" y="2"/>
                    </a:cubicBezTo>
                    <a:cubicBezTo>
                      <a:pt x="0" y="89"/>
                      <a:pt x="0" y="89"/>
                      <a:pt x="0" y="89"/>
                    </a:cubicBezTo>
                    <a:cubicBezTo>
                      <a:pt x="0" y="90"/>
                      <a:pt x="0" y="90"/>
                      <a:pt x="0" y="90"/>
                    </a:cubicBezTo>
                    <a:cubicBezTo>
                      <a:pt x="0" y="90"/>
                      <a:pt x="0" y="90"/>
                      <a:pt x="0" y="90"/>
                    </a:cubicBezTo>
                    <a:cubicBezTo>
                      <a:pt x="0" y="90"/>
                      <a:pt x="0" y="91"/>
                      <a:pt x="1" y="91"/>
                    </a:cubicBezTo>
                    <a:cubicBezTo>
                      <a:pt x="1" y="91"/>
                      <a:pt x="1" y="91"/>
                      <a:pt x="1" y="91"/>
                    </a:cubicBezTo>
                    <a:cubicBezTo>
                      <a:pt x="1" y="91"/>
                      <a:pt x="1" y="91"/>
                      <a:pt x="1" y="91"/>
                    </a:cubicBezTo>
                    <a:cubicBezTo>
                      <a:pt x="77" y="135"/>
                      <a:pt x="77" y="135"/>
                      <a:pt x="77" y="135"/>
                    </a:cubicBezTo>
                    <a:cubicBezTo>
                      <a:pt x="77" y="135"/>
                      <a:pt x="77" y="135"/>
                      <a:pt x="77" y="135"/>
                    </a:cubicBezTo>
                    <a:cubicBezTo>
                      <a:pt x="78" y="134"/>
                      <a:pt x="78" y="134"/>
                      <a:pt x="78" y="134"/>
                    </a:cubicBezTo>
                    <a:cubicBezTo>
                      <a:pt x="78" y="134"/>
                      <a:pt x="78" y="134"/>
                      <a:pt x="78" y="134"/>
                    </a:cubicBezTo>
                    <a:cubicBezTo>
                      <a:pt x="78" y="134"/>
                      <a:pt x="78" y="134"/>
                      <a:pt x="78" y="134"/>
                    </a:cubicBezTo>
                    <a:cubicBezTo>
                      <a:pt x="78" y="132"/>
                      <a:pt x="78" y="132"/>
                      <a:pt x="78" y="132"/>
                    </a:cubicBezTo>
                    <a:cubicBezTo>
                      <a:pt x="78" y="133"/>
                      <a:pt x="78" y="133"/>
                      <a:pt x="78" y="133"/>
                    </a:cubicBezTo>
                    <a:cubicBezTo>
                      <a:pt x="77" y="132"/>
                      <a:pt x="77" y="132"/>
                      <a:pt x="77" y="132"/>
                    </a:cubicBezTo>
                    <a:cubicBezTo>
                      <a:pt x="3" y="89"/>
                      <a:pt x="3" y="89"/>
                      <a:pt x="3" y="89"/>
                    </a:cubicBezTo>
                    <a:cubicBezTo>
                      <a:pt x="3" y="89"/>
                      <a:pt x="3" y="89"/>
                      <a:pt x="3" y="89"/>
                    </a:cubicBezTo>
                    <a:cubicBezTo>
                      <a:pt x="3" y="2"/>
                      <a:pt x="3" y="2"/>
                      <a:pt x="3" y="2"/>
                    </a:cubicBezTo>
                    <a:cubicBezTo>
                      <a:pt x="3" y="2"/>
                      <a:pt x="3" y="2"/>
                      <a:pt x="3" y="2"/>
                    </a:cubicBezTo>
                    <a:cubicBezTo>
                      <a:pt x="3" y="2"/>
                      <a:pt x="3" y="2"/>
                      <a:pt x="3" y="2"/>
                    </a:cubicBezTo>
                    <a:cubicBezTo>
                      <a:pt x="3" y="1"/>
                      <a:pt x="2" y="0"/>
                      <a:pt x="1" y="0"/>
                    </a:cubicBezTo>
                  </a:path>
                </a:pathLst>
              </a:custGeom>
              <a:solidFill>
                <a:srgbClr val="CFCF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600">
                  <a:solidFill>
                    <a:schemeClr val="tx2"/>
                  </a:solidFill>
                  <a:latin typeface="Gotham Rounded Book" pitchFamily="50" charset="0"/>
                </a:endParaRPr>
              </a:p>
            </p:txBody>
          </p:sp>
          <p:sp>
            <p:nvSpPr>
              <p:cNvPr id="1602" name="Freeform 1601"/>
              <p:cNvSpPr>
                <a:spLocks/>
              </p:cNvSpPr>
              <p:nvPr/>
            </p:nvSpPr>
            <p:spPr bwMode="auto">
              <a:xfrm>
                <a:off x="2289214" y="2736000"/>
                <a:ext cx="0" cy="0"/>
              </a:xfrm>
              <a:custGeom>
                <a:avLst/>
                <a:gdLst>
                  <a:gd name="T0" fmla="*/ 0 h 1"/>
                  <a:gd name="T1" fmla="*/ 0 h 1"/>
                  <a:gd name="T2" fmla="*/ 0 h 1"/>
                  <a:gd name="T3" fmla="*/ 1 h 1"/>
                  <a:gd name="T4" fmla="*/ 0 h 1"/>
                  <a:gd name="T5" fmla="*/ 0 h 1"/>
                  <a:gd name="T6" fmla="*/ 0 h 1"/>
                </a:gdLst>
                <a:ahLst/>
                <a:cxnLst>
                  <a:cxn ang="0">
                    <a:pos x="0" y="T0"/>
                  </a:cxn>
                  <a:cxn ang="0">
                    <a:pos x="0" y="T1"/>
                  </a:cxn>
                  <a:cxn ang="0">
                    <a:pos x="0" y="T2"/>
                  </a:cxn>
                  <a:cxn ang="0">
                    <a:pos x="0" y="T3"/>
                  </a:cxn>
                  <a:cxn ang="0">
                    <a:pos x="0" y="T4"/>
                  </a:cxn>
                  <a:cxn ang="0">
                    <a:pos x="0" y="T5"/>
                  </a:cxn>
                  <a:cxn ang="0">
                    <a:pos x="0" y="T6"/>
                  </a:cxn>
                </a:cxnLst>
                <a:rect l="0" t="0" r="r" b="b"/>
                <a:pathLst>
                  <a:path h="1">
                    <a:moveTo>
                      <a:pt x="0" y="0"/>
                    </a:moveTo>
                    <a:cubicBezTo>
                      <a:pt x="0" y="0"/>
                      <a:pt x="0" y="0"/>
                      <a:pt x="0" y="0"/>
                    </a:cubicBezTo>
                    <a:cubicBezTo>
                      <a:pt x="0" y="0"/>
                      <a:pt x="0" y="0"/>
                      <a:pt x="0" y="0"/>
                    </a:cubicBezTo>
                    <a:cubicBezTo>
                      <a:pt x="0" y="1"/>
                      <a:pt x="0" y="1"/>
                      <a:pt x="0" y="1"/>
                    </a:cubicBezTo>
                    <a:cubicBezTo>
                      <a:pt x="0" y="0"/>
                      <a:pt x="0" y="0"/>
                      <a:pt x="0" y="0"/>
                    </a:cubicBezTo>
                    <a:cubicBezTo>
                      <a:pt x="0" y="0"/>
                      <a:pt x="0" y="0"/>
                      <a:pt x="0" y="0"/>
                    </a:cubicBezTo>
                    <a:cubicBezTo>
                      <a:pt x="0" y="0"/>
                      <a:pt x="0" y="0"/>
                      <a:pt x="0" y="0"/>
                    </a:cubicBezTo>
                  </a:path>
                </a:pathLst>
              </a:custGeom>
              <a:solidFill>
                <a:srgbClr val="CFCF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600">
                  <a:solidFill>
                    <a:schemeClr val="tx2"/>
                  </a:solidFill>
                  <a:latin typeface="Gotham Rounded Book" pitchFamily="50" charset="0"/>
                </a:endParaRPr>
              </a:p>
            </p:txBody>
          </p:sp>
          <p:sp>
            <p:nvSpPr>
              <p:cNvPr id="1603" name="Freeform 1602"/>
              <p:cNvSpPr>
                <a:spLocks/>
              </p:cNvSpPr>
              <p:nvPr/>
            </p:nvSpPr>
            <p:spPr bwMode="auto">
              <a:xfrm>
                <a:off x="2289214" y="2732825"/>
                <a:ext cx="3175" cy="3175"/>
              </a:xfrm>
              <a:custGeom>
                <a:avLst/>
                <a:gdLst>
                  <a:gd name="T0" fmla="*/ 2 w 2"/>
                  <a:gd name="T1" fmla="*/ 0 h 2"/>
                  <a:gd name="T2" fmla="*/ 1 w 2"/>
                  <a:gd name="T3" fmla="*/ 0 h 2"/>
                  <a:gd name="T4" fmla="*/ 1 w 2"/>
                  <a:gd name="T5" fmla="*/ 0 h 2"/>
                  <a:gd name="T6" fmla="*/ 0 w 2"/>
                  <a:gd name="T7" fmla="*/ 1 h 2"/>
                  <a:gd name="T8" fmla="*/ 0 w 2"/>
                  <a:gd name="T9" fmla="*/ 1 h 2"/>
                  <a:gd name="T10" fmla="*/ 0 w 2"/>
                  <a:gd name="T11" fmla="*/ 1 h 2"/>
                  <a:gd name="T12" fmla="*/ 0 w 2"/>
                  <a:gd name="T13" fmla="*/ 1 h 2"/>
                  <a:gd name="T14" fmla="*/ 0 w 2"/>
                  <a:gd name="T15" fmla="*/ 1 h 2"/>
                  <a:gd name="T16" fmla="*/ 0 w 2"/>
                  <a:gd name="T17" fmla="*/ 1 h 2"/>
                  <a:gd name="T18" fmla="*/ 0 w 2"/>
                  <a:gd name="T19" fmla="*/ 1 h 2"/>
                  <a:gd name="T20" fmla="*/ 0 w 2"/>
                  <a:gd name="T21" fmla="*/ 2 h 2"/>
                  <a:gd name="T22" fmla="*/ 0 w 2"/>
                  <a:gd name="T23" fmla="*/ 2 h 2"/>
                  <a:gd name="T24" fmla="*/ 0 w 2"/>
                  <a:gd name="T25" fmla="*/ 2 h 2"/>
                  <a:gd name="T26" fmla="*/ 0 w 2"/>
                  <a:gd name="T27" fmla="*/ 2 h 2"/>
                  <a:gd name="T28" fmla="*/ 0 w 2"/>
                  <a:gd name="T29" fmla="*/ 2 h 2"/>
                  <a:gd name="T30" fmla="*/ 0 w 2"/>
                  <a:gd name="T31" fmla="*/ 2 h 2"/>
                  <a:gd name="T32" fmla="*/ 0 w 2"/>
                  <a:gd name="T33" fmla="*/ 2 h 2"/>
                  <a:gd name="T34" fmla="*/ 0 w 2"/>
                  <a:gd name="T35" fmla="*/ 2 h 2"/>
                  <a:gd name="T36" fmla="*/ 1 w 2"/>
                  <a:gd name="T37" fmla="*/ 1 h 2"/>
                  <a:gd name="T38" fmla="*/ 2 w 2"/>
                  <a:gd name="T39" fmla="*/ 0 h 2"/>
                  <a:gd name="T40" fmla="*/ 2 w 2"/>
                  <a:gd name="T41"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 h="2">
                    <a:moveTo>
                      <a:pt x="2" y="0"/>
                    </a:moveTo>
                    <a:cubicBezTo>
                      <a:pt x="1" y="0"/>
                      <a:pt x="1" y="0"/>
                      <a:pt x="1" y="0"/>
                    </a:cubicBezTo>
                    <a:cubicBezTo>
                      <a:pt x="1" y="0"/>
                      <a:pt x="1" y="0"/>
                      <a:pt x="1" y="0"/>
                    </a:cubicBezTo>
                    <a:cubicBezTo>
                      <a:pt x="1" y="0"/>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2"/>
                      <a:pt x="0" y="2"/>
                    </a:cubicBezTo>
                    <a:cubicBezTo>
                      <a:pt x="0" y="2"/>
                      <a:pt x="0" y="2"/>
                      <a:pt x="0" y="2"/>
                    </a:cubicBezTo>
                    <a:cubicBezTo>
                      <a:pt x="0" y="2"/>
                      <a:pt x="0" y="2"/>
                      <a:pt x="0" y="2"/>
                    </a:cubicBezTo>
                    <a:cubicBezTo>
                      <a:pt x="0" y="2"/>
                      <a:pt x="0" y="2"/>
                      <a:pt x="0" y="2"/>
                    </a:cubicBezTo>
                    <a:cubicBezTo>
                      <a:pt x="0" y="2"/>
                      <a:pt x="0" y="2"/>
                      <a:pt x="0" y="2"/>
                    </a:cubicBezTo>
                    <a:cubicBezTo>
                      <a:pt x="0" y="2"/>
                      <a:pt x="0" y="2"/>
                      <a:pt x="0" y="2"/>
                    </a:cubicBezTo>
                    <a:cubicBezTo>
                      <a:pt x="0" y="2"/>
                      <a:pt x="0" y="2"/>
                      <a:pt x="0" y="2"/>
                    </a:cubicBezTo>
                    <a:cubicBezTo>
                      <a:pt x="0" y="2"/>
                      <a:pt x="0" y="2"/>
                      <a:pt x="0" y="2"/>
                    </a:cubicBezTo>
                    <a:cubicBezTo>
                      <a:pt x="0" y="1"/>
                      <a:pt x="1" y="1"/>
                      <a:pt x="1" y="1"/>
                    </a:cubicBezTo>
                    <a:cubicBezTo>
                      <a:pt x="2" y="0"/>
                      <a:pt x="2" y="0"/>
                      <a:pt x="2" y="0"/>
                    </a:cubicBezTo>
                    <a:cubicBezTo>
                      <a:pt x="2" y="0"/>
                      <a:pt x="2" y="0"/>
                      <a:pt x="2" y="0"/>
                    </a:cubicBezTo>
                  </a:path>
                </a:pathLst>
              </a:custGeom>
              <a:solidFill>
                <a:srgbClr val="CFCF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600">
                  <a:solidFill>
                    <a:schemeClr val="tx2"/>
                  </a:solidFill>
                  <a:latin typeface="Gotham Rounded Book" pitchFamily="50" charset="0"/>
                </a:endParaRPr>
              </a:p>
            </p:txBody>
          </p:sp>
          <p:sp>
            <p:nvSpPr>
              <p:cNvPr id="1604" name="Freeform 1603"/>
              <p:cNvSpPr>
                <a:spLocks/>
              </p:cNvSpPr>
              <p:nvPr/>
            </p:nvSpPr>
            <p:spPr bwMode="auto">
              <a:xfrm>
                <a:off x="2386052" y="2526450"/>
                <a:ext cx="174625" cy="101600"/>
              </a:xfrm>
              <a:custGeom>
                <a:avLst/>
                <a:gdLst>
                  <a:gd name="T0" fmla="*/ 55 w 110"/>
                  <a:gd name="T1" fmla="*/ 0 h 64"/>
                  <a:gd name="T2" fmla="*/ 0 w 110"/>
                  <a:gd name="T3" fmla="*/ 32 h 64"/>
                  <a:gd name="T4" fmla="*/ 55 w 110"/>
                  <a:gd name="T5" fmla="*/ 64 h 64"/>
                  <a:gd name="T6" fmla="*/ 110 w 110"/>
                  <a:gd name="T7" fmla="*/ 32 h 64"/>
                  <a:gd name="T8" fmla="*/ 55 w 110"/>
                  <a:gd name="T9" fmla="*/ 0 h 64"/>
                </a:gdLst>
                <a:ahLst/>
                <a:cxnLst>
                  <a:cxn ang="0">
                    <a:pos x="T0" y="T1"/>
                  </a:cxn>
                  <a:cxn ang="0">
                    <a:pos x="T2" y="T3"/>
                  </a:cxn>
                  <a:cxn ang="0">
                    <a:pos x="T4" y="T5"/>
                  </a:cxn>
                  <a:cxn ang="0">
                    <a:pos x="T6" y="T7"/>
                  </a:cxn>
                  <a:cxn ang="0">
                    <a:pos x="T8" y="T9"/>
                  </a:cxn>
                </a:cxnLst>
                <a:rect l="0" t="0" r="r" b="b"/>
                <a:pathLst>
                  <a:path w="110" h="64">
                    <a:moveTo>
                      <a:pt x="55" y="0"/>
                    </a:moveTo>
                    <a:lnTo>
                      <a:pt x="0" y="32"/>
                    </a:lnTo>
                    <a:lnTo>
                      <a:pt x="55" y="64"/>
                    </a:lnTo>
                    <a:lnTo>
                      <a:pt x="110" y="32"/>
                    </a:lnTo>
                    <a:lnTo>
                      <a:pt x="5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600">
                  <a:solidFill>
                    <a:schemeClr val="tx2"/>
                  </a:solidFill>
                  <a:latin typeface="Gotham Rounded Book" pitchFamily="50" charset="0"/>
                </a:endParaRPr>
              </a:p>
            </p:txBody>
          </p:sp>
          <p:sp>
            <p:nvSpPr>
              <p:cNvPr id="1605" name="Freeform 1604"/>
              <p:cNvSpPr>
                <a:spLocks/>
              </p:cNvSpPr>
              <p:nvPr/>
            </p:nvSpPr>
            <p:spPr bwMode="auto">
              <a:xfrm>
                <a:off x="2386052" y="2526450"/>
                <a:ext cx="174625" cy="101600"/>
              </a:xfrm>
              <a:custGeom>
                <a:avLst/>
                <a:gdLst>
                  <a:gd name="T0" fmla="*/ 55 w 110"/>
                  <a:gd name="T1" fmla="*/ 0 h 64"/>
                  <a:gd name="T2" fmla="*/ 0 w 110"/>
                  <a:gd name="T3" fmla="*/ 32 h 64"/>
                  <a:gd name="T4" fmla="*/ 55 w 110"/>
                  <a:gd name="T5" fmla="*/ 64 h 64"/>
                  <a:gd name="T6" fmla="*/ 110 w 110"/>
                  <a:gd name="T7" fmla="*/ 32 h 64"/>
                  <a:gd name="T8" fmla="*/ 55 w 110"/>
                  <a:gd name="T9" fmla="*/ 0 h 64"/>
                </a:gdLst>
                <a:ahLst/>
                <a:cxnLst>
                  <a:cxn ang="0">
                    <a:pos x="T0" y="T1"/>
                  </a:cxn>
                  <a:cxn ang="0">
                    <a:pos x="T2" y="T3"/>
                  </a:cxn>
                  <a:cxn ang="0">
                    <a:pos x="T4" y="T5"/>
                  </a:cxn>
                  <a:cxn ang="0">
                    <a:pos x="T6" y="T7"/>
                  </a:cxn>
                  <a:cxn ang="0">
                    <a:pos x="T8" y="T9"/>
                  </a:cxn>
                </a:cxnLst>
                <a:rect l="0" t="0" r="r" b="b"/>
                <a:pathLst>
                  <a:path w="110" h="64">
                    <a:moveTo>
                      <a:pt x="55" y="0"/>
                    </a:moveTo>
                    <a:lnTo>
                      <a:pt x="0" y="32"/>
                    </a:lnTo>
                    <a:lnTo>
                      <a:pt x="55" y="64"/>
                    </a:lnTo>
                    <a:lnTo>
                      <a:pt x="110" y="32"/>
                    </a:lnTo>
                    <a:lnTo>
                      <a:pt x="5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600">
                  <a:solidFill>
                    <a:schemeClr val="tx2"/>
                  </a:solidFill>
                  <a:latin typeface="Gotham Rounded Book" pitchFamily="50" charset="0"/>
                </a:endParaRPr>
              </a:p>
            </p:txBody>
          </p:sp>
          <p:sp>
            <p:nvSpPr>
              <p:cNvPr id="1606" name="Freeform 1605"/>
              <p:cNvSpPr>
                <a:spLocks/>
              </p:cNvSpPr>
              <p:nvPr/>
            </p:nvSpPr>
            <p:spPr bwMode="auto">
              <a:xfrm>
                <a:off x="2654339" y="2839187"/>
                <a:ext cx="93663" cy="212725"/>
              </a:xfrm>
              <a:custGeom>
                <a:avLst/>
                <a:gdLst>
                  <a:gd name="T0" fmla="*/ 2 w 79"/>
                  <a:gd name="T1" fmla="*/ 0 h 179"/>
                  <a:gd name="T2" fmla="*/ 2 w 79"/>
                  <a:gd name="T3" fmla="*/ 1 h 179"/>
                  <a:gd name="T4" fmla="*/ 1 w 79"/>
                  <a:gd name="T5" fmla="*/ 2 h 179"/>
                  <a:gd name="T6" fmla="*/ 1 w 79"/>
                  <a:gd name="T7" fmla="*/ 2 h 179"/>
                  <a:gd name="T8" fmla="*/ 75 w 79"/>
                  <a:gd name="T9" fmla="*/ 45 h 179"/>
                  <a:gd name="T10" fmla="*/ 77 w 79"/>
                  <a:gd name="T11" fmla="*/ 44 h 179"/>
                  <a:gd name="T12" fmla="*/ 77 w 79"/>
                  <a:gd name="T13" fmla="*/ 44 h 179"/>
                  <a:gd name="T14" fmla="*/ 78 w 79"/>
                  <a:gd name="T15" fmla="*/ 44 h 179"/>
                  <a:gd name="T16" fmla="*/ 79 w 79"/>
                  <a:gd name="T17" fmla="*/ 45 h 179"/>
                  <a:gd name="T18" fmla="*/ 79 w 79"/>
                  <a:gd name="T19" fmla="*/ 133 h 179"/>
                  <a:gd name="T20" fmla="*/ 78 w 79"/>
                  <a:gd name="T21" fmla="*/ 135 h 179"/>
                  <a:gd name="T22" fmla="*/ 40 w 79"/>
                  <a:gd name="T23" fmla="*/ 157 h 179"/>
                  <a:gd name="T24" fmla="*/ 1 w 79"/>
                  <a:gd name="T25" fmla="*/ 179 h 179"/>
                  <a:gd name="T26" fmla="*/ 1 w 79"/>
                  <a:gd name="T27" fmla="*/ 179 h 179"/>
                  <a:gd name="T28" fmla="*/ 0 w 79"/>
                  <a:gd name="T29" fmla="*/ 179 h 179"/>
                  <a:gd name="T30" fmla="*/ 0 w 79"/>
                  <a:gd name="T31" fmla="*/ 179 h 179"/>
                  <a:gd name="T32" fmla="*/ 0 w 79"/>
                  <a:gd name="T33" fmla="*/ 179 h 179"/>
                  <a:gd name="T34" fmla="*/ 0 w 79"/>
                  <a:gd name="T35" fmla="*/ 179 h 179"/>
                  <a:gd name="T36" fmla="*/ 1 w 79"/>
                  <a:gd name="T37" fmla="*/ 179 h 179"/>
                  <a:gd name="T38" fmla="*/ 1 w 79"/>
                  <a:gd name="T39" fmla="*/ 179 h 179"/>
                  <a:gd name="T40" fmla="*/ 1 w 79"/>
                  <a:gd name="T41" fmla="*/ 179 h 179"/>
                  <a:gd name="T42" fmla="*/ 78 w 79"/>
                  <a:gd name="T43" fmla="*/ 135 h 179"/>
                  <a:gd name="T44" fmla="*/ 79 w 79"/>
                  <a:gd name="T45" fmla="*/ 133 h 179"/>
                  <a:gd name="T46" fmla="*/ 79 w 79"/>
                  <a:gd name="T47" fmla="*/ 45 h 179"/>
                  <a:gd name="T48" fmla="*/ 78 w 79"/>
                  <a:gd name="T49" fmla="*/ 44 h 179"/>
                  <a:gd name="T50" fmla="*/ 2 w 79"/>
                  <a:gd name="T51" fmla="*/ 0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179">
                    <a:moveTo>
                      <a:pt x="2" y="0"/>
                    </a:moveTo>
                    <a:cubicBezTo>
                      <a:pt x="2" y="1"/>
                      <a:pt x="2" y="1"/>
                      <a:pt x="2" y="1"/>
                    </a:cubicBezTo>
                    <a:cubicBezTo>
                      <a:pt x="2" y="1"/>
                      <a:pt x="2" y="2"/>
                      <a:pt x="1" y="2"/>
                    </a:cubicBezTo>
                    <a:cubicBezTo>
                      <a:pt x="1" y="2"/>
                      <a:pt x="1" y="2"/>
                      <a:pt x="1" y="2"/>
                    </a:cubicBezTo>
                    <a:cubicBezTo>
                      <a:pt x="75" y="45"/>
                      <a:pt x="75" y="45"/>
                      <a:pt x="75" y="45"/>
                    </a:cubicBezTo>
                    <a:cubicBezTo>
                      <a:pt x="77" y="44"/>
                      <a:pt x="77" y="44"/>
                      <a:pt x="77" y="44"/>
                    </a:cubicBezTo>
                    <a:cubicBezTo>
                      <a:pt x="77" y="44"/>
                      <a:pt x="77" y="44"/>
                      <a:pt x="77" y="44"/>
                    </a:cubicBezTo>
                    <a:cubicBezTo>
                      <a:pt x="77" y="44"/>
                      <a:pt x="78" y="44"/>
                      <a:pt x="78" y="44"/>
                    </a:cubicBezTo>
                    <a:cubicBezTo>
                      <a:pt x="78" y="44"/>
                      <a:pt x="79" y="45"/>
                      <a:pt x="79" y="45"/>
                    </a:cubicBezTo>
                    <a:cubicBezTo>
                      <a:pt x="79" y="133"/>
                      <a:pt x="79" y="133"/>
                      <a:pt x="79" y="133"/>
                    </a:cubicBezTo>
                    <a:cubicBezTo>
                      <a:pt x="79" y="134"/>
                      <a:pt x="78" y="134"/>
                      <a:pt x="78" y="135"/>
                    </a:cubicBezTo>
                    <a:cubicBezTo>
                      <a:pt x="40" y="157"/>
                      <a:pt x="40" y="157"/>
                      <a:pt x="40" y="157"/>
                    </a:cubicBezTo>
                    <a:cubicBezTo>
                      <a:pt x="1" y="179"/>
                      <a:pt x="1" y="179"/>
                      <a:pt x="1" y="179"/>
                    </a:cubicBezTo>
                    <a:cubicBezTo>
                      <a:pt x="1" y="179"/>
                      <a:pt x="1" y="179"/>
                      <a:pt x="1" y="179"/>
                    </a:cubicBezTo>
                    <a:cubicBezTo>
                      <a:pt x="0" y="179"/>
                      <a:pt x="0" y="179"/>
                      <a:pt x="0" y="179"/>
                    </a:cubicBezTo>
                    <a:cubicBezTo>
                      <a:pt x="0" y="179"/>
                      <a:pt x="0" y="179"/>
                      <a:pt x="0" y="179"/>
                    </a:cubicBezTo>
                    <a:cubicBezTo>
                      <a:pt x="0" y="179"/>
                      <a:pt x="0" y="179"/>
                      <a:pt x="0" y="179"/>
                    </a:cubicBezTo>
                    <a:cubicBezTo>
                      <a:pt x="0" y="179"/>
                      <a:pt x="0" y="179"/>
                      <a:pt x="0" y="179"/>
                    </a:cubicBezTo>
                    <a:cubicBezTo>
                      <a:pt x="0" y="179"/>
                      <a:pt x="0" y="179"/>
                      <a:pt x="1" y="179"/>
                    </a:cubicBezTo>
                    <a:cubicBezTo>
                      <a:pt x="1" y="179"/>
                      <a:pt x="1" y="179"/>
                      <a:pt x="1" y="179"/>
                    </a:cubicBezTo>
                    <a:cubicBezTo>
                      <a:pt x="1" y="179"/>
                      <a:pt x="1" y="179"/>
                      <a:pt x="1" y="179"/>
                    </a:cubicBezTo>
                    <a:cubicBezTo>
                      <a:pt x="78" y="135"/>
                      <a:pt x="78" y="135"/>
                      <a:pt x="78" y="135"/>
                    </a:cubicBezTo>
                    <a:cubicBezTo>
                      <a:pt x="78" y="134"/>
                      <a:pt x="79" y="134"/>
                      <a:pt x="79" y="133"/>
                    </a:cubicBezTo>
                    <a:cubicBezTo>
                      <a:pt x="79" y="45"/>
                      <a:pt x="79" y="45"/>
                      <a:pt x="79" y="45"/>
                    </a:cubicBezTo>
                    <a:cubicBezTo>
                      <a:pt x="79" y="45"/>
                      <a:pt x="78" y="44"/>
                      <a:pt x="78" y="44"/>
                    </a:cubicBezTo>
                    <a:cubicBezTo>
                      <a:pt x="2" y="0"/>
                      <a:pt x="2" y="0"/>
                      <a:pt x="2" y="0"/>
                    </a:cubicBezTo>
                  </a:path>
                </a:pathLst>
              </a:custGeom>
              <a:solidFill>
                <a:srgbClr val="CFCF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600">
                  <a:solidFill>
                    <a:schemeClr val="tx2"/>
                  </a:solidFill>
                  <a:latin typeface="Gotham Rounded Book" pitchFamily="50" charset="0"/>
                </a:endParaRPr>
              </a:p>
            </p:txBody>
          </p:sp>
          <p:sp>
            <p:nvSpPr>
              <p:cNvPr id="1607" name="Freeform 1606"/>
              <p:cNvSpPr>
                <a:spLocks/>
              </p:cNvSpPr>
              <p:nvPr/>
            </p:nvSpPr>
            <p:spPr bwMode="auto">
              <a:xfrm>
                <a:off x="2476539" y="2683612"/>
                <a:ext cx="176213" cy="101600"/>
              </a:xfrm>
              <a:custGeom>
                <a:avLst/>
                <a:gdLst>
                  <a:gd name="T0" fmla="*/ 74 w 149"/>
                  <a:gd name="T1" fmla="*/ 0 h 85"/>
                  <a:gd name="T2" fmla="*/ 0 w 149"/>
                  <a:gd name="T3" fmla="*/ 43 h 85"/>
                  <a:gd name="T4" fmla="*/ 74 w 149"/>
                  <a:gd name="T5" fmla="*/ 85 h 85"/>
                  <a:gd name="T6" fmla="*/ 138 w 149"/>
                  <a:gd name="T7" fmla="*/ 48 h 85"/>
                  <a:gd name="T8" fmla="*/ 139 w 149"/>
                  <a:gd name="T9" fmla="*/ 48 h 85"/>
                  <a:gd name="T10" fmla="*/ 140 w 149"/>
                  <a:gd name="T11" fmla="*/ 49 h 85"/>
                  <a:gd name="T12" fmla="*/ 140 w 149"/>
                  <a:gd name="T13" fmla="*/ 49 h 85"/>
                  <a:gd name="T14" fmla="*/ 149 w 149"/>
                  <a:gd name="T15" fmla="*/ 43 h 85"/>
                  <a:gd name="T16" fmla="*/ 149 w 149"/>
                  <a:gd name="T17" fmla="*/ 43 h 85"/>
                  <a:gd name="T18" fmla="*/ 74 w 149"/>
                  <a:gd name="T19" fmla="*/ 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9" h="85">
                    <a:moveTo>
                      <a:pt x="74" y="0"/>
                    </a:moveTo>
                    <a:cubicBezTo>
                      <a:pt x="0" y="43"/>
                      <a:pt x="0" y="43"/>
                      <a:pt x="0" y="43"/>
                    </a:cubicBezTo>
                    <a:cubicBezTo>
                      <a:pt x="74" y="85"/>
                      <a:pt x="74" y="85"/>
                      <a:pt x="74" y="85"/>
                    </a:cubicBezTo>
                    <a:cubicBezTo>
                      <a:pt x="138" y="48"/>
                      <a:pt x="138" y="48"/>
                      <a:pt x="138" y="48"/>
                    </a:cubicBezTo>
                    <a:cubicBezTo>
                      <a:pt x="139" y="48"/>
                      <a:pt x="139" y="48"/>
                      <a:pt x="139" y="48"/>
                    </a:cubicBezTo>
                    <a:cubicBezTo>
                      <a:pt x="139" y="48"/>
                      <a:pt x="140" y="48"/>
                      <a:pt x="140" y="49"/>
                    </a:cubicBezTo>
                    <a:cubicBezTo>
                      <a:pt x="140" y="49"/>
                      <a:pt x="140" y="49"/>
                      <a:pt x="140" y="49"/>
                    </a:cubicBezTo>
                    <a:cubicBezTo>
                      <a:pt x="149" y="43"/>
                      <a:pt x="149" y="43"/>
                      <a:pt x="149" y="43"/>
                    </a:cubicBezTo>
                    <a:cubicBezTo>
                      <a:pt x="149" y="43"/>
                      <a:pt x="149" y="43"/>
                      <a:pt x="149" y="43"/>
                    </a:cubicBezTo>
                    <a:cubicBezTo>
                      <a:pt x="74" y="0"/>
                      <a:pt x="74" y="0"/>
                      <a:pt x="7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600">
                  <a:solidFill>
                    <a:schemeClr val="tx2"/>
                  </a:solidFill>
                  <a:latin typeface="Gotham Rounded Book" pitchFamily="50" charset="0"/>
                </a:endParaRPr>
              </a:p>
            </p:txBody>
          </p:sp>
          <p:sp>
            <p:nvSpPr>
              <p:cNvPr id="1608" name="Freeform 1607"/>
              <p:cNvSpPr>
                <a:spLocks noEditPoints="1"/>
              </p:cNvSpPr>
              <p:nvPr/>
            </p:nvSpPr>
            <p:spPr bwMode="auto">
              <a:xfrm>
                <a:off x="2652752" y="2891575"/>
                <a:ext cx="95250" cy="160338"/>
              </a:xfrm>
              <a:custGeom>
                <a:avLst/>
                <a:gdLst>
                  <a:gd name="T0" fmla="*/ 3 w 80"/>
                  <a:gd name="T1" fmla="*/ 131 h 135"/>
                  <a:gd name="T2" fmla="*/ 3 w 80"/>
                  <a:gd name="T3" fmla="*/ 46 h 135"/>
                  <a:gd name="T4" fmla="*/ 77 w 80"/>
                  <a:gd name="T5" fmla="*/ 3 h 135"/>
                  <a:gd name="T6" fmla="*/ 77 w 80"/>
                  <a:gd name="T7" fmla="*/ 89 h 135"/>
                  <a:gd name="T8" fmla="*/ 39 w 80"/>
                  <a:gd name="T9" fmla="*/ 110 h 135"/>
                  <a:gd name="T10" fmla="*/ 3 w 80"/>
                  <a:gd name="T11" fmla="*/ 131 h 135"/>
                  <a:gd name="T12" fmla="*/ 77 w 80"/>
                  <a:gd name="T13" fmla="*/ 1 h 135"/>
                  <a:gd name="T14" fmla="*/ 78 w 80"/>
                  <a:gd name="T15" fmla="*/ 1 h 135"/>
                  <a:gd name="T16" fmla="*/ 77 w 80"/>
                  <a:gd name="T17" fmla="*/ 1 h 135"/>
                  <a:gd name="T18" fmla="*/ 78 w 80"/>
                  <a:gd name="T19" fmla="*/ 0 h 135"/>
                  <a:gd name="T20" fmla="*/ 78 w 80"/>
                  <a:gd name="T21" fmla="*/ 0 h 135"/>
                  <a:gd name="T22" fmla="*/ 78 w 80"/>
                  <a:gd name="T23" fmla="*/ 0 h 135"/>
                  <a:gd name="T24" fmla="*/ 76 w 80"/>
                  <a:gd name="T25" fmla="*/ 1 h 135"/>
                  <a:gd name="T26" fmla="*/ 1 w 80"/>
                  <a:gd name="T27" fmla="*/ 44 h 135"/>
                  <a:gd name="T28" fmla="*/ 0 w 80"/>
                  <a:gd name="T29" fmla="*/ 45 h 135"/>
                  <a:gd name="T30" fmla="*/ 2 w 80"/>
                  <a:gd name="T31" fmla="*/ 45 h 135"/>
                  <a:gd name="T32" fmla="*/ 2 w 80"/>
                  <a:gd name="T33" fmla="*/ 134 h 135"/>
                  <a:gd name="T34" fmla="*/ 1 w 80"/>
                  <a:gd name="T35" fmla="*/ 135 h 135"/>
                  <a:gd name="T36" fmla="*/ 1 w 80"/>
                  <a:gd name="T37" fmla="*/ 135 h 135"/>
                  <a:gd name="T38" fmla="*/ 2 w 80"/>
                  <a:gd name="T39" fmla="*/ 135 h 135"/>
                  <a:gd name="T40" fmla="*/ 2 w 80"/>
                  <a:gd name="T41" fmla="*/ 135 h 135"/>
                  <a:gd name="T42" fmla="*/ 41 w 80"/>
                  <a:gd name="T43" fmla="*/ 113 h 135"/>
                  <a:gd name="T44" fmla="*/ 79 w 80"/>
                  <a:gd name="T45" fmla="*/ 91 h 135"/>
                  <a:gd name="T46" fmla="*/ 80 w 80"/>
                  <a:gd name="T47" fmla="*/ 89 h 135"/>
                  <a:gd name="T48" fmla="*/ 80 w 80"/>
                  <a:gd name="T49" fmla="*/ 1 h 135"/>
                  <a:gd name="T50" fmla="*/ 79 w 80"/>
                  <a:gd name="T51" fmla="*/ 0 h 135"/>
                  <a:gd name="T52" fmla="*/ 78 w 80"/>
                  <a:gd name="T53" fmla="*/ 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0" h="135">
                    <a:moveTo>
                      <a:pt x="3" y="131"/>
                    </a:moveTo>
                    <a:cubicBezTo>
                      <a:pt x="3" y="46"/>
                      <a:pt x="3" y="46"/>
                      <a:pt x="3" y="46"/>
                    </a:cubicBezTo>
                    <a:cubicBezTo>
                      <a:pt x="77" y="3"/>
                      <a:pt x="77" y="3"/>
                      <a:pt x="77" y="3"/>
                    </a:cubicBezTo>
                    <a:cubicBezTo>
                      <a:pt x="77" y="89"/>
                      <a:pt x="77" y="89"/>
                      <a:pt x="77" y="89"/>
                    </a:cubicBezTo>
                    <a:cubicBezTo>
                      <a:pt x="39" y="110"/>
                      <a:pt x="39" y="110"/>
                      <a:pt x="39" y="110"/>
                    </a:cubicBezTo>
                    <a:cubicBezTo>
                      <a:pt x="3" y="131"/>
                      <a:pt x="3" y="131"/>
                      <a:pt x="3" y="131"/>
                    </a:cubicBezTo>
                    <a:moveTo>
                      <a:pt x="77" y="1"/>
                    </a:moveTo>
                    <a:cubicBezTo>
                      <a:pt x="78" y="1"/>
                      <a:pt x="78" y="1"/>
                      <a:pt x="78" y="1"/>
                    </a:cubicBezTo>
                    <a:cubicBezTo>
                      <a:pt x="77" y="1"/>
                      <a:pt x="77" y="1"/>
                      <a:pt x="77" y="1"/>
                    </a:cubicBezTo>
                    <a:moveTo>
                      <a:pt x="78" y="0"/>
                    </a:moveTo>
                    <a:cubicBezTo>
                      <a:pt x="78" y="0"/>
                      <a:pt x="78" y="0"/>
                      <a:pt x="78" y="0"/>
                    </a:cubicBezTo>
                    <a:cubicBezTo>
                      <a:pt x="78" y="0"/>
                      <a:pt x="78" y="0"/>
                      <a:pt x="78" y="0"/>
                    </a:cubicBezTo>
                    <a:cubicBezTo>
                      <a:pt x="76" y="1"/>
                      <a:pt x="76" y="1"/>
                      <a:pt x="76" y="1"/>
                    </a:cubicBezTo>
                    <a:cubicBezTo>
                      <a:pt x="1" y="44"/>
                      <a:pt x="1" y="44"/>
                      <a:pt x="1" y="44"/>
                    </a:cubicBezTo>
                    <a:cubicBezTo>
                      <a:pt x="1" y="44"/>
                      <a:pt x="1" y="44"/>
                      <a:pt x="0" y="45"/>
                    </a:cubicBezTo>
                    <a:cubicBezTo>
                      <a:pt x="2" y="45"/>
                      <a:pt x="2" y="45"/>
                      <a:pt x="2" y="45"/>
                    </a:cubicBezTo>
                    <a:cubicBezTo>
                      <a:pt x="2" y="134"/>
                      <a:pt x="2" y="134"/>
                      <a:pt x="2" y="134"/>
                    </a:cubicBezTo>
                    <a:cubicBezTo>
                      <a:pt x="1" y="135"/>
                      <a:pt x="1" y="135"/>
                      <a:pt x="1" y="135"/>
                    </a:cubicBezTo>
                    <a:cubicBezTo>
                      <a:pt x="1" y="135"/>
                      <a:pt x="1" y="135"/>
                      <a:pt x="1" y="135"/>
                    </a:cubicBezTo>
                    <a:cubicBezTo>
                      <a:pt x="1" y="135"/>
                      <a:pt x="1" y="135"/>
                      <a:pt x="2" y="135"/>
                    </a:cubicBezTo>
                    <a:cubicBezTo>
                      <a:pt x="2" y="135"/>
                      <a:pt x="2" y="135"/>
                      <a:pt x="2" y="135"/>
                    </a:cubicBezTo>
                    <a:cubicBezTo>
                      <a:pt x="41" y="113"/>
                      <a:pt x="41" y="113"/>
                      <a:pt x="41" y="113"/>
                    </a:cubicBezTo>
                    <a:cubicBezTo>
                      <a:pt x="79" y="91"/>
                      <a:pt x="79" y="91"/>
                      <a:pt x="79" y="91"/>
                    </a:cubicBezTo>
                    <a:cubicBezTo>
                      <a:pt x="79" y="90"/>
                      <a:pt x="80" y="90"/>
                      <a:pt x="80" y="89"/>
                    </a:cubicBezTo>
                    <a:cubicBezTo>
                      <a:pt x="80" y="1"/>
                      <a:pt x="80" y="1"/>
                      <a:pt x="80" y="1"/>
                    </a:cubicBezTo>
                    <a:cubicBezTo>
                      <a:pt x="80" y="1"/>
                      <a:pt x="79" y="0"/>
                      <a:pt x="79" y="0"/>
                    </a:cubicBezTo>
                    <a:cubicBezTo>
                      <a:pt x="79" y="0"/>
                      <a:pt x="78" y="0"/>
                      <a:pt x="78" y="0"/>
                    </a:cubicBezTo>
                  </a:path>
                </a:pathLst>
              </a:custGeom>
              <a:solidFill>
                <a:srgbClr val="CFCF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600">
                  <a:solidFill>
                    <a:schemeClr val="tx2"/>
                  </a:solidFill>
                  <a:latin typeface="Gotham Rounded Book" pitchFamily="50" charset="0"/>
                </a:endParaRPr>
              </a:p>
            </p:txBody>
          </p:sp>
          <p:sp>
            <p:nvSpPr>
              <p:cNvPr id="1609" name="Freeform 1608"/>
              <p:cNvSpPr>
                <a:spLocks/>
              </p:cNvSpPr>
              <p:nvPr/>
            </p:nvSpPr>
            <p:spPr bwMode="auto">
              <a:xfrm>
                <a:off x="2200314" y="2893162"/>
                <a:ext cx="0" cy="0"/>
              </a:xfrm>
              <a:custGeom>
                <a:avLst/>
                <a:gdLst/>
                <a:ahLst/>
                <a:cxnLst>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close/>
                  </a:path>
                </a:pathLst>
              </a:custGeom>
              <a:solidFill>
                <a:srgbClr val="D5D6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600">
                  <a:solidFill>
                    <a:schemeClr val="tx2"/>
                  </a:solidFill>
                  <a:latin typeface="Gotham Rounded Book" pitchFamily="50" charset="0"/>
                </a:endParaRPr>
              </a:p>
            </p:txBody>
          </p:sp>
          <p:sp>
            <p:nvSpPr>
              <p:cNvPr id="1610" name="Freeform 1609"/>
              <p:cNvSpPr>
                <a:spLocks/>
              </p:cNvSpPr>
              <p:nvPr/>
            </p:nvSpPr>
            <p:spPr bwMode="auto">
              <a:xfrm>
                <a:off x="2200314" y="2893162"/>
                <a:ext cx="0" cy="0"/>
              </a:xfrm>
              <a:custGeom>
                <a:avLst/>
                <a:gdLst/>
                <a:ahLst/>
                <a:cxnLst>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600">
                  <a:solidFill>
                    <a:schemeClr val="tx2"/>
                  </a:solidFill>
                  <a:latin typeface="Gotham Rounded Book" pitchFamily="50" charset="0"/>
                </a:endParaRPr>
              </a:p>
            </p:txBody>
          </p:sp>
          <p:sp>
            <p:nvSpPr>
              <p:cNvPr id="1611" name="Freeform 1610"/>
              <p:cNvSpPr>
                <a:spLocks/>
              </p:cNvSpPr>
              <p:nvPr/>
            </p:nvSpPr>
            <p:spPr bwMode="auto">
              <a:xfrm>
                <a:off x="2565439" y="2736000"/>
                <a:ext cx="87313" cy="153988"/>
              </a:xfrm>
              <a:custGeom>
                <a:avLst/>
                <a:gdLst>
                  <a:gd name="T0" fmla="*/ 74 w 74"/>
                  <a:gd name="T1" fmla="*/ 0 h 130"/>
                  <a:gd name="T2" fmla="*/ 65 w 74"/>
                  <a:gd name="T3" fmla="*/ 6 h 130"/>
                  <a:gd name="T4" fmla="*/ 65 w 74"/>
                  <a:gd name="T5" fmla="*/ 7 h 130"/>
                  <a:gd name="T6" fmla="*/ 0 w 74"/>
                  <a:gd name="T7" fmla="*/ 44 h 130"/>
                  <a:gd name="T8" fmla="*/ 0 w 74"/>
                  <a:gd name="T9" fmla="*/ 130 h 130"/>
                  <a:gd name="T10" fmla="*/ 74 w 74"/>
                  <a:gd name="T11" fmla="*/ 87 h 130"/>
                  <a:gd name="T12" fmla="*/ 74 w 74"/>
                  <a:gd name="T13" fmla="*/ 0 h 130"/>
                </a:gdLst>
                <a:ahLst/>
                <a:cxnLst>
                  <a:cxn ang="0">
                    <a:pos x="T0" y="T1"/>
                  </a:cxn>
                  <a:cxn ang="0">
                    <a:pos x="T2" y="T3"/>
                  </a:cxn>
                  <a:cxn ang="0">
                    <a:pos x="T4" y="T5"/>
                  </a:cxn>
                  <a:cxn ang="0">
                    <a:pos x="T6" y="T7"/>
                  </a:cxn>
                  <a:cxn ang="0">
                    <a:pos x="T8" y="T9"/>
                  </a:cxn>
                  <a:cxn ang="0">
                    <a:pos x="T10" y="T11"/>
                  </a:cxn>
                  <a:cxn ang="0">
                    <a:pos x="T12" y="T13"/>
                  </a:cxn>
                </a:cxnLst>
                <a:rect l="0" t="0" r="r" b="b"/>
                <a:pathLst>
                  <a:path w="74" h="130">
                    <a:moveTo>
                      <a:pt x="74" y="0"/>
                    </a:moveTo>
                    <a:cubicBezTo>
                      <a:pt x="65" y="6"/>
                      <a:pt x="65" y="6"/>
                      <a:pt x="65" y="6"/>
                    </a:cubicBezTo>
                    <a:cubicBezTo>
                      <a:pt x="66" y="6"/>
                      <a:pt x="65" y="7"/>
                      <a:pt x="65" y="7"/>
                    </a:cubicBezTo>
                    <a:cubicBezTo>
                      <a:pt x="0" y="44"/>
                      <a:pt x="0" y="44"/>
                      <a:pt x="0" y="44"/>
                    </a:cubicBezTo>
                    <a:cubicBezTo>
                      <a:pt x="0" y="130"/>
                      <a:pt x="0" y="130"/>
                      <a:pt x="0" y="130"/>
                    </a:cubicBezTo>
                    <a:cubicBezTo>
                      <a:pt x="74" y="87"/>
                      <a:pt x="74" y="87"/>
                      <a:pt x="74" y="87"/>
                    </a:cubicBezTo>
                    <a:cubicBezTo>
                      <a:pt x="74" y="0"/>
                      <a:pt x="74" y="0"/>
                      <a:pt x="74" y="0"/>
                    </a:cubicBezTo>
                  </a:path>
                </a:pathLst>
              </a:custGeom>
              <a:solidFill>
                <a:srgbClr val="F7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600">
                  <a:solidFill>
                    <a:schemeClr val="tx2"/>
                  </a:solidFill>
                  <a:latin typeface="Gotham Rounded Book" pitchFamily="50" charset="0"/>
                </a:endParaRPr>
              </a:p>
            </p:txBody>
          </p:sp>
          <p:sp>
            <p:nvSpPr>
              <p:cNvPr id="1612" name="Freeform 1611"/>
              <p:cNvSpPr>
                <a:spLocks/>
              </p:cNvSpPr>
              <p:nvPr/>
            </p:nvSpPr>
            <p:spPr bwMode="auto">
              <a:xfrm>
                <a:off x="2474952" y="2578837"/>
                <a:ext cx="87313" cy="152400"/>
              </a:xfrm>
              <a:custGeom>
                <a:avLst/>
                <a:gdLst>
                  <a:gd name="T0" fmla="*/ 55 w 55"/>
                  <a:gd name="T1" fmla="*/ 0 h 96"/>
                  <a:gd name="T2" fmla="*/ 0 w 55"/>
                  <a:gd name="T3" fmla="*/ 33 h 96"/>
                  <a:gd name="T4" fmla="*/ 0 w 55"/>
                  <a:gd name="T5" fmla="*/ 96 h 96"/>
                  <a:gd name="T6" fmla="*/ 55 w 55"/>
                  <a:gd name="T7" fmla="*/ 65 h 96"/>
                  <a:gd name="T8" fmla="*/ 55 w 55"/>
                  <a:gd name="T9" fmla="*/ 0 h 96"/>
                </a:gdLst>
                <a:ahLst/>
                <a:cxnLst>
                  <a:cxn ang="0">
                    <a:pos x="T0" y="T1"/>
                  </a:cxn>
                  <a:cxn ang="0">
                    <a:pos x="T2" y="T3"/>
                  </a:cxn>
                  <a:cxn ang="0">
                    <a:pos x="T4" y="T5"/>
                  </a:cxn>
                  <a:cxn ang="0">
                    <a:pos x="T6" y="T7"/>
                  </a:cxn>
                  <a:cxn ang="0">
                    <a:pos x="T8" y="T9"/>
                  </a:cxn>
                </a:cxnLst>
                <a:rect l="0" t="0" r="r" b="b"/>
                <a:pathLst>
                  <a:path w="55" h="96">
                    <a:moveTo>
                      <a:pt x="55" y="0"/>
                    </a:moveTo>
                    <a:lnTo>
                      <a:pt x="0" y="33"/>
                    </a:lnTo>
                    <a:lnTo>
                      <a:pt x="0" y="96"/>
                    </a:lnTo>
                    <a:lnTo>
                      <a:pt x="55" y="65"/>
                    </a:lnTo>
                    <a:lnTo>
                      <a:pt x="55" y="0"/>
                    </a:lnTo>
                    <a:close/>
                  </a:path>
                </a:pathLst>
              </a:custGeom>
              <a:solidFill>
                <a:srgbClr val="F7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600">
                  <a:solidFill>
                    <a:schemeClr val="tx2"/>
                  </a:solidFill>
                  <a:latin typeface="Gotham Rounded Book" pitchFamily="50" charset="0"/>
                </a:endParaRPr>
              </a:p>
            </p:txBody>
          </p:sp>
          <p:sp>
            <p:nvSpPr>
              <p:cNvPr id="1613" name="Freeform 1612"/>
              <p:cNvSpPr>
                <a:spLocks/>
              </p:cNvSpPr>
              <p:nvPr/>
            </p:nvSpPr>
            <p:spPr bwMode="auto">
              <a:xfrm>
                <a:off x="2474952" y="2578837"/>
                <a:ext cx="87313" cy="152400"/>
              </a:xfrm>
              <a:custGeom>
                <a:avLst/>
                <a:gdLst>
                  <a:gd name="T0" fmla="*/ 55 w 55"/>
                  <a:gd name="T1" fmla="*/ 0 h 96"/>
                  <a:gd name="T2" fmla="*/ 0 w 55"/>
                  <a:gd name="T3" fmla="*/ 33 h 96"/>
                  <a:gd name="T4" fmla="*/ 0 w 55"/>
                  <a:gd name="T5" fmla="*/ 96 h 96"/>
                  <a:gd name="T6" fmla="*/ 55 w 55"/>
                  <a:gd name="T7" fmla="*/ 65 h 96"/>
                  <a:gd name="T8" fmla="*/ 55 w 55"/>
                  <a:gd name="T9" fmla="*/ 0 h 96"/>
                </a:gdLst>
                <a:ahLst/>
                <a:cxnLst>
                  <a:cxn ang="0">
                    <a:pos x="T0" y="T1"/>
                  </a:cxn>
                  <a:cxn ang="0">
                    <a:pos x="T2" y="T3"/>
                  </a:cxn>
                  <a:cxn ang="0">
                    <a:pos x="T4" y="T5"/>
                  </a:cxn>
                  <a:cxn ang="0">
                    <a:pos x="T6" y="T7"/>
                  </a:cxn>
                  <a:cxn ang="0">
                    <a:pos x="T8" y="T9"/>
                  </a:cxn>
                </a:cxnLst>
                <a:rect l="0" t="0" r="r" b="b"/>
                <a:pathLst>
                  <a:path w="55" h="96">
                    <a:moveTo>
                      <a:pt x="55" y="0"/>
                    </a:moveTo>
                    <a:lnTo>
                      <a:pt x="0" y="33"/>
                    </a:lnTo>
                    <a:lnTo>
                      <a:pt x="0" y="96"/>
                    </a:lnTo>
                    <a:lnTo>
                      <a:pt x="55" y="65"/>
                    </a:lnTo>
                    <a:lnTo>
                      <a:pt x="5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600">
                  <a:solidFill>
                    <a:schemeClr val="tx2"/>
                  </a:solidFill>
                  <a:latin typeface="Gotham Rounded Book" pitchFamily="50" charset="0"/>
                </a:endParaRPr>
              </a:p>
            </p:txBody>
          </p:sp>
          <p:sp>
            <p:nvSpPr>
              <p:cNvPr id="1614" name="Freeform 1613"/>
              <p:cNvSpPr>
                <a:spLocks noEditPoints="1"/>
              </p:cNvSpPr>
              <p:nvPr/>
            </p:nvSpPr>
            <p:spPr bwMode="auto">
              <a:xfrm>
                <a:off x="2379702" y="2575662"/>
                <a:ext cx="1588" cy="3175"/>
              </a:xfrm>
              <a:custGeom>
                <a:avLst/>
                <a:gdLst>
                  <a:gd name="T0" fmla="*/ 1 w 1"/>
                  <a:gd name="T1" fmla="*/ 0 h 2"/>
                  <a:gd name="T2" fmla="*/ 1 w 1"/>
                  <a:gd name="T3" fmla="*/ 2 h 2"/>
                  <a:gd name="T4" fmla="*/ 1 w 1"/>
                  <a:gd name="T5" fmla="*/ 2 h 2"/>
                  <a:gd name="T6" fmla="*/ 1 w 1"/>
                  <a:gd name="T7" fmla="*/ 2 h 2"/>
                  <a:gd name="T8" fmla="*/ 1 w 1"/>
                  <a:gd name="T9" fmla="*/ 1 h 2"/>
                  <a:gd name="T10" fmla="*/ 1 w 1"/>
                  <a:gd name="T11" fmla="*/ 0 h 2"/>
                  <a:gd name="T12" fmla="*/ 1 w 1"/>
                  <a:gd name="T13" fmla="*/ 0 h 2"/>
                  <a:gd name="T14" fmla="*/ 1 w 1"/>
                  <a:gd name="T15" fmla="*/ 0 h 2"/>
                  <a:gd name="T16" fmla="*/ 1 w 1"/>
                  <a:gd name="T17" fmla="*/ 0 h 2"/>
                  <a:gd name="T18" fmla="*/ 1 w 1"/>
                  <a:gd name="T19" fmla="*/ 0 h 2"/>
                  <a:gd name="T20" fmla="*/ 1 w 1"/>
                  <a:gd name="T21" fmla="*/ 0 h 2"/>
                  <a:gd name="T22" fmla="*/ 1 w 1"/>
                  <a:gd name="T23"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 h="2">
                    <a:moveTo>
                      <a:pt x="1" y="0"/>
                    </a:moveTo>
                    <a:cubicBezTo>
                      <a:pt x="1" y="0"/>
                      <a:pt x="0" y="1"/>
                      <a:pt x="1" y="2"/>
                    </a:cubicBezTo>
                    <a:cubicBezTo>
                      <a:pt x="1" y="2"/>
                      <a:pt x="1" y="2"/>
                      <a:pt x="1" y="2"/>
                    </a:cubicBezTo>
                    <a:cubicBezTo>
                      <a:pt x="1" y="2"/>
                      <a:pt x="1" y="2"/>
                      <a:pt x="1" y="2"/>
                    </a:cubicBezTo>
                    <a:cubicBezTo>
                      <a:pt x="1" y="1"/>
                      <a:pt x="1" y="1"/>
                      <a:pt x="1" y="1"/>
                    </a:cubicBezTo>
                    <a:cubicBezTo>
                      <a:pt x="1" y="1"/>
                      <a:pt x="1" y="0"/>
                      <a:pt x="1" y="0"/>
                    </a:cubicBezTo>
                    <a:moveTo>
                      <a:pt x="1" y="0"/>
                    </a:moveTo>
                    <a:cubicBezTo>
                      <a:pt x="1" y="0"/>
                      <a:pt x="1" y="0"/>
                      <a:pt x="1" y="0"/>
                    </a:cubicBezTo>
                    <a:cubicBezTo>
                      <a:pt x="1" y="0"/>
                      <a:pt x="1" y="0"/>
                      <a:pt x="1" y="0"/>
                    </a:cubicBezTo>
                    <a:moveTo>
                      <a:pt x="1" y="0"/>
                    </a:moveTo>
                    <a:cubicBezTo>
                      <a:pt x="1" y="0"/>
                      <a:pt x="1" y="0"/>
                      <a:pt x="1" y="0"/>
                    </a:cubicBezTo>
                    <a:cubicBezTo>
                      <a:pt x="1" y="0"/>
                      <a:pt x="1" y="0"/>
                      <a:pt x="1" y="0"/>
                    </a:cubicBezTo>
                  </a:path>
                </a:pathLst>
              </a:custGeom>
              <a:solidFill>
                <a:srgbClr val="ACAC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600">
                  <a:solidFill>
                    <a:schemeClr val="tx2"/>
                  </a:solidFill>
                  <a:latin typeface="Gotham Rounded Book" pitchFamily="50" charset="0"/>
                </a:endParaRPr>
              </a:p>
            </p:txBody>
          </p:sp>
          <p:sp>
            <p:nvSpPr>
              <p:cNvPr id="1615" name="Oval 1614"/>
              <p:cNvSpPr>
                <a:spLocks noChangeArrowheads="1"/>
              </p:cNvSpPr>
              <p:nvPr/>
            </p:nvSpPr>
            <p:spPr bwMode="auto">
              <a:xfrm>
                <a:off x="2381289" y="2578837"/>
                <a:ext cx="1588" cy="1588"/>
              </a:xfrm>
              <a:prstGeom prst="ellipse">
                <a:avLst/>
              </a:prstGeom>
              <a:solidFill>
                <a:srgbClr val="C9CB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600">
                  <a:solidFill>
                    <a:schemeClr val="tx2"/>
                  </a:solidFill>
                  <a:latin typeface="Gotham Rounded Book" pitchFamily="50" charset="0"/>
                </a:endParaRPr>
              </a:p>
            </p:txBody>
          </p:sp>
          <p:sp>
            <p:nvSpPr>
              <p:cNvPr id="1616" name="Freeform 1615"/>
              <p:cNvSpPr>
                <a:spLocks/>
              </p:cNvSpPr>
              <p:nvPr/>
            </p:nvSpPr>
            <p:spPr bwMode="auto">
              <a:xfrm>
                <a:off x="2474952" y="2577250"/>
                <a:ext cx="90488" cy="158750"/>
              </a:xfrm>
              <a:custGeom>
                <a:avLst/>
                <a:gdLst>
                  <a:gd name="T0" fmla="*/ 76 w 76"/>
                  <a:gd name="T1" fmla="*/ 0 h 133"/>
                  <a:gd name="T2" fmla="*/ 76 w 76"/>
                  <a:gd name="T3" fmla="*/ 1 h 133"/>
                  <a:gd name="T4" fmla="*/ 74 w 76"/>
                  <a:gd name="T5" fmla="*/ 2 h 133"/>
                  <a:gd name="T6" fmla="*/ 74 w 76"/>
                  <a:gd name="T7" fmla="*/ 88 h 133"/>
                  <a:gd name="T8" fmla="*/ 0 w 76"/>
                  <a:gd name="T9" fmla="*/ 130 h 133"/>
                  <a:gd name="T10" fmla="*/ 0 w 76"/>
                  <a:gd name="T11" fmla="*/ 132 h 133"/>
                  <a:gd name="T12" fmla="*/ 1 w 76"/>
                  <a:gd name="T13" fmla="*/ 133 h 133"/>
                  <a:gd name="T14" fmla="*/ 75 w 76"/>
                  <a:gd name="T15" fmla="*/ 90 h 133"/>
                  <a:gd name="T16" fmla="*/ 74 w 76"/>
                  <a:gd name="T17" fmla="*/ 89 h 133"/>
                  <a:gd name="T18" fmla="*/ 74 w 76"/>
                  <a:gd name="T19" fmla="*/ 88 h 133"/>
                  <a:gd name="T20" fmla="*/ 75 w 76"/>
                  <a:gd name="T21" fmla="*/ 87 h 133"/>
                  <a:gd name="T22" fmla="*/ 76 w 76"/>
                  <a:gd name="T23" fmla="*/ 87 h 133"/>
                  <a:gd name="T24" fmla="*/ 76 w 76"/>
                  <a:gd name="T25" fmla="*/ 88 h 133"/>
                  <a:gd name="T26" fmla="*/ 76 w 76"/>
                  <a:gd name="T27" fmla="*/ 0 h 133"/>
                  <a:gd name="T28" fmla="*/ 76 w 76"/>
                  <a:gd name="T29"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133">
                    <a:moveTo>
                      <a:pt x="76" y="0"/>
                    </a:moveTo>
                    <a:cubicBezTo>
                      <a:pt x="76" y="0"/>
                      <a:pt x="76" y="1"/>
                      <a:pt x="76" y="1"/>
                    </a:cubicBezTo>
                    <a:cubicBezTo>
                      <a:pt x="74" y="2"/>
                      <a:pt x="74" y="2"/>
                      <a:pt x="74" y="2"/>
                    </a:cubicBezTo>
                    <a:cubicBezTo>
                      <a:pt x="74" y="88"/>
                      <a:pt x="74" y="88"/>
                      <a:pt x="74" y="88"/>
                    </a:cubicBezTo>
                    <a:cubicBezTo>
                      <a:pt x="0" y="130"/>
                      <a:pt x="0" y="130"/>
                      <a:pt x="0" y="130"/>
                    </a:cubicBezTo>
                    <a:cubicBezTo>
                      <a:pt x="0" y="132"/>
                      <a:pt x="0" y="132"/>
                      <a:pt x="0" y="132"/>
                    </a:cubicBezTo>
                    <a:cubicBezTo>
                      <a:pt x="1" y="133"/>
                      <a:pt x="1" y="133"/>
                      <a:pt x="1" y="133"/>
                    </a:cubicBezTo>
                    <a:cubicBezTo>
                      <a:pt x="75" y="90"/>
                      <a:pt x="75" y="90"/>
                      <a:pt x="75" y="90"/>
                    </a:cubicBezTo>
                    <a:cubicBezTo>
                      <a:pt x="74" y="89"/>
                      <a:pt x="74" y="89"/>
                      <a:pt x="74" y="89"/>
                    </a:cubicBezTo>
                    <a:cubicBezTo>
                      <a:pt x="74" y="89"/>
                      <a:pt x="74" y="88"/>
                      <a:pt x="74" y="88"/>
                    </a:cubicBezTo>
                    <a:cubicBezTo>
                      <a:pt x="74" y="87"/>
                      <a:pt x="75" y="87"/>
                      <a:pt x="75" y="87"/>
                    </a:cubicBezTo>
                    <a:cubicBezTo>
                      <a:pt x="75" y="87"/>
                      <a:pt x="76" y="87"/>
                      <a:pt x="76" y="87"/>
                    </a:cubicBezTo>
                    <a:cubicBezTo>
                      <a:pt x="76" y="88"/>
                      <a:pt x="76" y="88"/>
                      <a:pt x="76" y="88"/>
                    </a:cubicBezTo>
                    <a:cubicBezTo>
                      <a:pt x="76" y="0"/>
                      <a:pt x="76" y="0"/>
                      <a:pt x="76" y="0"/>
                    </a:cubicBezTo>
                    <a:cubicBezTo>
                      <a:pt x="76" y="0"/>
                      <a:pt x="76" y="0"/>
                      <a:pt x="76" y="0"/>
                    </a:cubicBezTo>
                  </a:path>
                </a:pathLst>
              </a:custGeom>
              <a:solidFill>
                <a:srgbClr val="CFCF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600">
                  <a:solidFill>
                    <a:schemeClr val="tx2"/>
                  </a:solidFill>
                  <a:latin typeface="Gotham Rounded Book" pitchFamily="50" charset="0"/>
                </a:endParaRPr>
              </a:p>
            </p:txBody>
          </p:sp>
          <p:sp>
            <p:nvSpPr>
              <p:cNvPr id="1617" name="Freeform 1616"/>
              <p:cNvSpPr>
                <a:spLocks noEditPoints="1"/>
              </p:cNvSpPr>
              <p:nvPr/>
            </p:nvSpPr>
            <p:spPr bwMode="auto">
              <a:xfrm>
                <a:off x="2381289" y="2523275"/>
                <a:ext cx="184150" cy="107950"/>
              </a:xfrm>
              <a:custGeom>
                <a:avLst/>
                <a:gdLst>
                  <a:gd name="T0" fmla="*/ 3 w 154"/>
                  <a:gd name="T1" fmla="*/ 46 h 91"/>
                  <a:gd name="T2" fmla="*/ 77 w 154"/>
                  <a:gd name="T3" fmla="*/ 3 h 91"/>
                  <a:gd name="T4" fmla="*/ 150 w 154"/>
                  <a:gd name="T5" fmla="*/ 46 h 91"/>
                  <a:gd name="T6" fmla="*/ 77 w 154"/>
                  <a:gd name="T7" fmla="*/ 89 h 91"/>
                  <a:gd name="T8" fmla="*/ 3 w 154"/>
                  <a:gd name="T9" fmla="*/ 46 h 91"/>
                  <a:gd name="T10" fmla="*/ 77 w 154"/>
                  <a:gd name="T11" fmla="*/ 0 h 91"/>
                  <a:gd name="T12" fmla="*/ 77 w 154"/>
                  <a:gd name="T13" fmla="*/ 0 h 91"/>
                  <a:gd name="T14" fmla="*/ 76 w 154"/>
                  <a:gd name="T15" fmla="*/ 1 h 91"/>
                  <a:gd name="T16" fmla="*/ 0 w 154"/>
                  <a:gd name="T17" fmla="*/ 44 h 91"/>
                  <a:gd name="T18" fmla="*/ 1 w 154"/>
                  <a:gd name="T19" fmla="*/ 45 h 91"/>
                  <a:gd name="T20" fmla="*/ 1 w 154"/>
                  <a:gd name="T21" fmla="*/ 46 h 91"/>
                  <a:gd name="T22" fmla="*/ 1 w 154"/>
                  <a:gd name="T23" fmla="*/ 47 h 91"/>
                  <a:gd name="T24" fmla="*/ 75 w 154"/>
                  <a:gd name="T25" fmla="*/ 90 h 91"/>
                  <a:gd name="T26" fmla="*/ 77 w 154"/>
                  <a:gd name="T27" fmla="*/ 89 h 91"/>
                  <a:gd name="T28" fmla="*/ 78 w 154"/>
                  <a:gd name="T29" fmla="*/ 90 h 91"/>
                  <a:gd name="T30" fmla="*/ 78 w 154"/>
                  <a:gd name="T31" fmla="*/ 91 h 91"/>
                  <a:gd name="T32" fmla="*/ 152 w 154"/>
                  <a:gd name="T33" fmla="*/ 48 h 91"/>
                  <a:gd name="T34" fmla="*/ 154 w 154"/>
                  <a:gd name="T35" fmla="*/ 47 h 91"/>
                  <a:gd name="T36" fmla="*/ 154 w 154"/>
                  <a:gd name="T37" fmla="*/ 46 h 91"/>
                  <a:gd name="T38" fmla="*/ 154 w 154"/>
                  <a:gd name="T39" fmla="*/ 46 h 91"/>
                  <a:gd name="T40" fmla="*/ 154 w 154"/>
                  <a:gd name="T41" fmla="*/ 45 h 91"/>
                  <a:gd name="T42" fmla="*/ 77 w 154"/>
                  <a:gd name="T43" fmla="*/ 1 h 91"/>
                  <a:gd name="T44" fmla="*/ 77 w 154"/>
                  <a:gd name="T45"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4" h="91">
                    <a:moveTo>
                      <a:pt x="3" y="46"/>
                    </a:moveTo>
                    <a:cubicBezTo>
                      <a:pt x="77" y="3"/>
                      <a:pt x="77" y="3"/>
                      <a:pt x="77" y="3"/>
                    </a:cubicBezTo>
                    <a:cubicBezTo>
                      <a:pt x="150" y="46"/>
                      <a:pt x="150" y="46"/>
                      <a:pt x="150" y="46"/>
                    </a:cubicBezTo>
                    <a:cubicBezTo>
                      <a:pt x="77" y="89"/>
                      <a:pt x="77" y="89"/>
                      <a:pt x="77" y="89"/>
                    </a:cubicBezTo>
                    <a:cubicBezTo>
                      <a:pt x="3" y="46"/>
                      <a:pt x="3" y="46"/>
                      <a:pt x="3" y="46"/>
                    </a:cubicBezTo>
                    <a:moveTo>
                      <a:pt x="77" y="0"/>
                    </a:moveTo>
                    <a:cubicBezTo>
                      <a:pt x="77" y="0"/>
                      <a:pt x="77" y="0"/>
                      <a:pt x="77" y="0"/>
                    </a:cubicBezTo>
                    <a:cubicBezTo>
                      <a:pt x="76" y="0"/>
                      <a:pt x="76" y="0"/>
                      <a:pt x="76" y="1"/>
                    </a:cubicBezTo>
                    <a:cubicBezTo>
                      <a:pt x="0" y="44"/>
                      <a:pt x="0" y="44"/>
                      <a:pt x="0" y="44"/>
                    </a:cubicBezTo>
                    <a:cubicBezTo>
                      <a:pt x="1" y="45"/>
                      <a:pt x="1" y="45"/>
                      <a:pt x="1" y="45"/>
                    </a:cubicBezTo>
                    <a:cubicBezTo>
                      <a:pt x="1" y="45"/>
                      <a:pt x="1" y="45"/>
                      <a:pt x="1" y="46"/>
                    </a:cubicBezTo>
                    <a:cubicBezTo>
                      <a:pt x="1" y="47"/>
                      <a:pt x="1" y="47"/>
                      <a:pt x="1" y="47"/>
                    </a:cubicBezTo>
                    <a:cubicBezTo>
                      <a:pt x="75" y="90"/>
                      <a:pt x="75" y="90"/>
                      <a:pt x="75" y="90"/>
                    </a:cubicBezTo>
                    <a:cubicBezTo>
                      <a:pt x="76" y="89"/>
                      <a:pt x="76" y="89"/>
                      <a:pt x="77" y="89"/>
                    </a:cubicBezTo>
                    <a:cubicBezTo>
                      <a:pt x="77" y="89"/>
                      <a:pt x="78" y="89"/>
                      <a:pt x="78" y="90"/>
                    </a:cubicBezTo>
                    <a:cubicBezTo>
                      <a:pt x="78" y="91"/>
                      <a:pt x="78" y="91"/>
                      <a:pt x="78" y="91"/>
                    </a:cubicBezTo>
                    <a:cubicBezTo>
                      <a:pt x="152" y="48"/>
                      <a:pt x="152" y="48"/>
                      <a:pt x="152" y="48"/>
                    </a:cubicBezTo>
                    <a:cubicBezTo>
                      <a:pt x="154" y="47"/>
                      <a:pt x="154" y="47"/>
                      <a:pt x="154" y="47"/>
                    </a:cubicBezTo>
                    <a:cubicBezTo>
                      <a:pt x="154" y="47"/>
                      <a:pt x="154" y="46"/>
                      <a:pt x="154" y="46"/>
                    </a:cubicBezTo>
                    <a:cubicBezTo>
                      <a:pt x="154" y="46"/>
                      <a:pt x="154" y="46"/>
                      <a:pt x="154" y="46"/>
                    </a:cubicBezTo>
                    <a:cubicBezTo>
                      <a:pt x="154" y="45"/>
                      <a:pt x="154" y="45"/>
                      <a:pt x="154" y="45"/>
                    </a:cubicBezTo>
                    <a:cubicBezTo>
                      <a:pt x="77" y="1"/>
                      <a:pt x="77" y="1"/>
                      <a:pt x="77" y="1"/>
                    </a:cubicBezTo>
                    <a:cubicBezTo>
                      <a:pt x="77" y="0"/>
                      <a:pt x="77" y="0"/>
                      <a:pt x="77" y="0"/>
                    </a:cubicBezTo>
                  </a:path>
                </a:pathLst>
              </a:custGeom>
              <a:solidFill>
                <a:srgbClr val="CFCF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600">
                  <a:solidFill>
                    <a:schemeClr val="tx2"/>
                  </a:solidFill>
                  <a:latin typeface="Gotham Rounded Book" pitchFamily="50" charset="0"/>
                </a:endParaRPr>
              </a:p>
            </p:txBody>
          </p:sp>
          <p:sp>
            <p:nvSpPr>
              <p:cNvPr id="1618" name="Freeform 1617"/>
              <p:cNvSpPr>
                <a:spLocks/>
              </p:cNvSpPr>
              <p:nvPr/>
            </p:nvSpPr>
            <p:spPr bwMode="auto">
              <a:xfrm>
                <a:off x="2381289" y="2574075"/>
                <a:ext cx="1588" cy="4763"/>
              </a:xfrm>
              <a:custGeom>
                <a:avLst/>
                <a:gdLst>
                  <a:gd name="T0" fmla="*/ 1 w 2"/>
                  <a:gd name="T1" fmla="*/ 0 h 3"/>
                  <a:gd name="T2" fmla="*/ 0 w 2"/>
                  <a:gd name="T3" fmla="*/ 1 h 3"/>
                  <a:gd name="T4" fmla="*/ 0 w 2"/>
                  <a:gd name="T5" fmla="*/ 1 h 3"/>
                  <a:gd name="T6" fmla="*/ 0 w 2"/>
                  <a:gd name="T7" fmla="*/ 1 h 3"/>
                  <a:gd name="T8" fmla="*/ 0 w 2"/>
                  <a:gd name="T9" fmla="*/ 1 h 3"/>
                  <a:gd name="T10" fmla="*/ 0 w 2"/>
                  <a:gd name="T11" fmla="*/ 1 h 3"/>
                  <a:gd name="T12" fmla="*/ 0 w 2"/>
                  <a:gd name="T13" fmla="*/ 1 h 3"/>
                  <a:gd name="T14" fmla="*/ 0 w 2"/>
                  <a:gd name="T15" fmla="*/ 2 h 3"/>
                  <a:gd name="T16" fmla="*/ 0 w 2"/>
                  <a:gd name="T17" fmla="*/ 3 h 3"/>
                  <a:gd name="T18" fmla="*/ 1 w 2"/>
                  <a:gd name="T19" fmla="*/ 2 h 3"/>
                  <a:gd name="T20" fmla="*/ 1 w 2"/>
                  <a:gd name="T21" fmla="*/ 2 h 3"/>
                  <a:gd name="T22" fmla="*/ 1 w 2"/>
                  <a:gd name="T23" fmla="*/ 2 h 3"/>
                  <a:gd name="T24" fmla="*/ 1 w 2"/>
                  <a:gd name="T25" fmla="*/ 2 h 3"/>
                  <a:gd name="T26" fmla="*/ 1 w 2"/>
                  <a:gd name="T27" fmla="*/ 2 h 3"/>
                  <a:gd name="T28" fmla="*/ 1 w 2"/>
                  <a:gd name="T29" fmla="*/ 2 h 3"/>
                  <a:gd name="T30" fmla="*/ 1 w 2"/>
                  <a:gd name="T31" fmla="*/ 2 h 3"/>
                  <a:gd name="T32" fmla="*/ 2 w 2"/>
                  <a:gd name="T33" fmla="*/ 3 h 3"/>
                  <a:gd name="T34" fmla="*/ 2 w 2"/>
                  <a:gd name="T35" fmla="*/ 2 h 3"/>
                  <a:gd name="T36" fmla="*/ 2 w 2"/>
                  <a:gd name="T37" fmla="*/ 1 h 3"/>
                  <a:gd name="T38" fmla="*/ 1 w 2"/>
                  <a:gd name="T39"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 h="3">
                    <a:moveTo>
                      <a:pt x="1" y="0"/>
                    </a:move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2"/>
                      <a:pt x="0" y="2"/>
                    </a:cubicBezTo>
                    <a:cubicBezTo>
                      <a:pt x="0" y="2"/>
                      <a:pt x="0" y="2"/>
                      <a:pt x="0" y="3"/>
                    </a:cubicBezTo>
                    <a:cubicBezTo>
                      <a:pt x="1" y="2"/>
                      <a:pt x="1" y="2"/>
                      <a:pt x="1" y="2"/>
                    </a:cubicBezTo>
                    <a:cubicBezTo>
                      <a:pt x="1" y="2"/>
                      <a:pt x="1" y="2"/>
                      <a:pt x="1" y="2"/>
                    </a:cubicBezTo>
                    <a:cubicBezTo>
                      <a:pt x="1" y="2"/>
                      <a:pt x="1" y="2"/>
                      <a:pt x="1" y="2"/>
                    </a:cubicBezTo>
                    <a:cubicBezTo>
                      <a:pt x="1" y="2"/>
                      <a:pt x="1" y="2"/>
                      <a:pt x="1" y="2"/>
                    </a:cubicBezTo>
                    <a:cubicBezTo>
                      <a:pt x="1" y="2"/>
                      <a:pt x="1" y="2"/>
                      <a:pt x="1" y="2"/>
                    </a:cubicBezTo>
                    <a:cubicBezTo>
                      <a:pt x="1" y="2"/>
                      <a:pt x="1" y="2"/>
                      <a:pt x="1" y="2"/>
                    </a:cubicBezTo>
                    <a:cubicBezTo>
                      <a:pt x="1" y="2"/>
                      <a:pt x="1" y="2"/>
                      <a:pt x="1" y="2"/>
                    </a:cubicBezTo>
                    <a:cubicBezTo>
                      <a:pt x="2" y="3"/>
                      <a:pt x="2" y="3"/>
                      <a:pt x="2" y="3"/>
                    </a:cubicBezTo>
                    <a:cubicBezTo>
                      <a:pt x="2" y="2"/>
                      <a:pt x="2" y="2"/>
                      <a:pt x="2" y="2"/>
                    </a:cubicBezTo>
                    <a:cubicBezTo>
                      <a:pt x="2" y="1"/>
                      <a:pt x="2" y="1"/>
                      <a:pt x="2" y="1"/>
                    </a:cubicBezTo>
                    <a:cubicBezTo>
                      <a:pt x="1" y="0"/>
                      <a:pt x="1" y="0"/>
                      <a:pt x="1" y="0"/>
                    </a:cubicBezTo>
                  </a:path>
                </a:pathLst>
              </a:custGeom>
              <a:solidFill>
                <a:srgbClr val="ACAC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600">
                  <a:solidFill>
                    <a:schemeClr val="tx2"/>
                  </a:solidFill>
                  <a:latin typeface="Gotham Rounded Book" pitchFamily="50" charset="0"/>
                </a:endParaRPr>
              </a:p>
            </p:txBody>
          </p:sp>
          <p:sp>
            <p:nvSpPr>
              <p:cNvPr id="1619" name="Freeform 1618"/>
              <p:cNvSpPr>
                <a:spLocks noEditPoints="1"/>
              </p:cNvSpPr>
              <p:nvPr/>
            </p:nvSpPr>
            <p:spPr bwMode="auto">
              <a:xfrm>
                <a:off x="2381289" y="2577250"/>
                <a:ext cx="0" cy="1588"/>
              </a:xfrm>
              <a:custGeom>
                <a:avLst/>
                <a:gdLst>
                  <a:gd name="T0" fmla="*/ 1 w 1"/>
                  <a:gd name="T1" fmla="*/ 0 h 1"/>
                  <a:gd name="T2" fmla="*/ 0 w 1"/>
                  <a:gd name="T3" fmla="*/ 1 h 1"/>
                  <a:gd name="T4" fmla="*/ 0 w 1"/>
                  <a:gd name="T5" fmla="*/ 1 h 1"/>
                  <a:gd name="T6" fmla="*/ 1 w 1"/>
                  <a:gd name="T7" fmla="*/ 0 h 1"/>
                  <a:gd name="T8" fmla="*/ 1 w 1"/>
                  <a:gd name="T9" fmla="*/ 0 h 1"/>
                  <a:gd name="T10" fmla="*/ 1 w 1"/>
                  <a:gd name="T11" fmla="*/ 0 h 1"/>
                  <a:gd name="T12" fmla="*/ 1 w 1"/>
                  <a:gd name="T13" fmla="*/ 0 h 1"/>
                  <a:gd name="T14" fmla="*/ 1 w 1"/>
                  <a:gd name="T15" fmla="*/ 0 h 1"/>
                  <a:gd name="T16" fmla="*/ 1 w 1"/>
                  <a:gd name="T17" fmla="*/ 0 h 1"/>
                  <a:gd name="T18" fmla="*/ 1 w 1"/>
                  <a:gd name="T19"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 h="1">
                    <a:moveTo>
                      <a:pt x="1" y="0"/>
                    </a:moveTo>
                    <a:cubicBezTo>
                      <a:pt x="0" y="1"/>
                      <a:pt x="0" y="1"/>
                      <a:pt x="0" y="1"/>
                    </a:cubicBezTo>
                    <a:cubicBezTo>
                      <a:pt x="0" y="1"/>
                      <a:pt x="0" y="1"/>
                      <a:pt x="0" y="1"/>
                    </a:cubicBezTo>
                    <a:cubicBezTo>
                      <a:pt x="1" y="0"/>
                      <a:pt x="1" y="0"/>
                      <a:pt x="1" y="0"/>
                    </a:cubicBezTo>
                    <a:cubicBezTo>
                      <a:pt x="1" y="0"/>
                      <a:pt x="1" y="0"/>
                      <a:pt x="1" y="0"/>
                    </a:cubicBezTo>
                    <a:moveTo>
                      <a:pt x="1" y="0"/>
                    </a:moveTo>
                    <a:cubicBezTo>
                      <a:pt x="1" y="0"/>
                      <a:pt x="1" y="0"/>
                      <a:pt x="1" y="0"/>
                    </a:cubicBezTo>
                    <a:cubicBezTo>
                      <a:pt x="1" y="0"/>
                      <a:pt x="1" y="0"/>
                      <a:pt x="1" y="0"/>
                    </a:cubicBezTo>
                    <a:cubicBezTo>
                      <a:pt x="1" y="0"/>
                      <a:pt x="1" y="0"/>
                      <a:pt x="1" y="0"/>
                    </a:cubicBezTo>
                    <a:cubicBezTo>
                      <a:pt x="1" y="0"/>
                      <a:pt x="1" y="0"/>
                      <a:pt x="1" y="0"/>
                    </a:cubicBezTo>
                  </a:path>
                </a:pathLst>
              </a:custGeom>
              <a:solidFill>
                <a:srgbClr val="C9CB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600">
                  <a:solidFill>
                    <a:schemeClr val="tx2"/>
                  </a:solidFill>
                  <a:latin typeface="Gotham Rounded Book" pitchFamily="50" charset="0"/>
                </a:endParaRPr>
              </a:p>
            </p:txBody>
          </p:sp>
          <p:sp>
            <p:nvSpPr>
              <p:cNvPr id="1620" name="Freeform 1619"/>
              <p:cNvSpPr>
                <a:spLocks/>
              </p:cNvSpPr>
              <p:nvPr/>
            </p:nvSpPr>
            <p:spPr bwMode="auto">
              <a:xfrm>
                <a:off x="2471777" y="2628050"/>
                <a:ext cx="3175" cy="106363"/>
              </a:xfrm>
              <a:custGeom>
                <a:avLst/>
                <a:gdLst>
                  <a:gd name="T0" fmla="*/ 2 w 3"/>
                  <a:gd name="T1" fmla="*/ 0 h 89"/>
                  <a:gd name="T2" fmla="*/ 0 w 3"/>
                  <a:gd name="T3" fmla="*/ 1 h 89"/>
                  <a:gd name="T4" fmla="*/ 2 w 3"/>
                  <a:gd name="T5" fmla="*/ 1 h 89"/>
                  <a:gd name="T6" fmla="*/ 2 w 3"/>
                  <a:gd name="T7" fmla="*/ 88 h 89"/>
                  <a:gd name="T8" fmla="*/ 2 w 3"/>
                  <a:gd name="T9" fmla="*/ 88 h 89"/>
                  <a:gd name="T10" fmla="*/ 2 w 3"/>
                  <a:gd name="T11" fmla="*/ 89 h 89"/>
                  <a:gd name="T12" fmla="*/ 3 w 3"/>
                  <a:gd name="T13" fmla="*/ 89 h 89"/>
                  <a:gd name="T14" fmla="*/ 3 w 3"/>
                  <a:gd name="T15" fmla="*/ 87 h 89"/>
                  <a:gd name="T16" fmla="*/ 3 w 3"/>
                  <a:gd name="T17" fmla="*/ 2 h 89"/>
                  <a:gd name="T18" fmla="*/ 3 w 3"/>
                  <a:gd name="T19" fmla="*/ 1 h 89"/>
                  <a:gd name="T20" fmla="*/ 2 w 3"/>
                  <a:gd name="T21"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 h="89">
                    <a:moveTo>
                      <a:pt x="2" y="0"/>
                    </a:moveTo>
                    <a:cubicBezTo>
                      <a:pt x="1" y="0"/>
                      <a:pt x="1" y="0"/>
                      <a:pt x="0" y="1"/>
                    </a:cubicBezTo>
                    <a:cubicBezTo>
                      <a:pt x="2" y="1"/>
                      <a:pt x="2" y="1"/>
                      <a:pt x="2" y="1"/>
                    </a:cubicBezTo>
                    <a:cubicBezTo>
                      <a:pt x="2" y="88"/>
                      <a:pt x="2" y="88"/>
                      <a:pt x="2" y="88"/>
                    </a:cubicBezTo>
                    <a:cubicBezTo>
                      <a:pt x="2" y="88"/>
                      <a:pt x="2" y="88"/>
                      <a:pt x="2" y="88"/>
                    </a:cubicBezTo>
                    <a:cubicBezTo>
                      <a:pt x="2" y="88"/>
                      <a:pt x="2" y="88"/>
                      <a:pt x="2" y="89"/>
                    </a:cubicBezTo>
                    <a:cubicBezTo>
                      <a:pt x="3" y="89"/>
                      <a:pt x="3" y="89"/>
                      <a:pt x="3" y="89"/>
                    </a:cubicBezTo>
                    <a:cubicBezTo>
                      <a:pt x="3" y="87"/>
                      <a:pt x="3" y="87"/>
                      <a:pt x="3" y="87"/>
                    </a:cubicBezTo>
                    <a:cubicBezTo>
                      <a:pt x="3" y="2"/>
                      <a:pt x="3" y="2"/>
                      <a:pt x="3" y="2"/>
                    </a:cubicBezTo>
                    <a:cubicBezTo>
                      <a:pt x="3" y="1"/>
                      <a:pt x="3" y="1"/>
                      <a:pt x="3" y="1"/>
                    </a:cubicBezTo>
                    <a:cubicBezTo>
                      <a:pt x="3" y="0"/>
                      <a:pt x="2" y="0"/>
                      <a:pt x="2" y="0"/>
                    </a:cubicBezTo>
                  </a:path>
                </a:pathLst>
              </a:custGeom>
              <a:solidFill>
                <a:srgbClr val="CFCF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600">
                  <a:solidFill>
                    <a:schemeClr val="tx2"/>
                  </a:solidFill>
                  <a:latin typeface="Gotham Rounded Book" pitchFamily="50" charset="0"/>
                </a:endParaRPr>
              </a:p>
            </p:txBody>
          </p:sp>
          <p:sp>
            <p:nvSpPr>
              <p:cNvPr id="1621" name="Freeform 1620"/>
              <p:cNvSpPr>
                <a:spLocks/>
              </p:cNvSpPr>
              <p:nvPr/>
            </p:nvSpPr>
            <p:spPr bwMode="auto">
              <a:xfrm>
                <a:off x="2473364" y="2732825"/>
                <a:ext cx="0" cy="1588"/>
              </a:xfrm>
              <a:custGeom>
                <a:avLst/>
                <a:gdLst>
                  <a:gd name="T0" fmla="*/ 0 h 1"/>
                  <a:gd name="T1" fmla="*/ 0 h 1"/>
                  <a:gd name="T2" fmla="*/ 0 h 1"/>
                  <a:gd name="T3" fmla="*/ 0 h 1"/>
                  <a:gd name="T4" fmla="*/ 0 h 1"/>
                  <a:gd name="T5" fmla="*/ 0 h 1"/>
                  <a:gd name="T6" fmla="*/ 0 h 1"/>
                  <a:gd name="T7" fmla="*/ 0 h 1"/>
                  <a:gd name="T8" fmla="*/ 0 h 1"/>
                  <a:gd name="T9" fmla="*/ 0 h 1"/>
                  <a:gd name="T10" fmla="*/ 1 h 1"/>
                  <a:gd name="T11" fmla="*/ 0 h 1"/>
                  <a:gd name="T12" fmla="*/ 0 h 1"/>
                  <a:gd name="T13" fmla="*/ 0 h 1"/>
                </a:gdLst>
                <a:ahLst/>
                <a:cxnLst>
                  <a:cxn ang="0">
                    <a:pos x="0" y="T0"/>
                  </a:cxn>
                  <a:cxn ang="0">
                    <a:pos x="0" y="T1"/>
                  </a:cxn>
                  <a:cxn ang="0">
                    <a:pos x="0" y="T2"/>
                  </a:cxn>
                  <a:cxn ang="0">
                    <a:pos x="0" y="T3"/>
                  </a:cxn>
                  <a:cxn ang="0">
                    <a:pos x="0" y="T4"/>
                  </a:cxn>
                  <a:cxn ang="0">
                    <a:pos x="0" y="T5"/>
                  </a:cxn>
                  <a:cxn ang="0">
                    <a:pos x="0" y="T6"/>
                  </a:cxn>
                  <a:cxn ang="0">
                    <a:pos x="0" y="T7"/>
                  </a:cxn>
                  <a:cxn ang="0">
                    <a:pos x="0" y="T8"/>
                  </a:cxn>
                  <a:cxn ang="0">
                    <a:pos x="0" y="T9"/>
                  </a:cxn>
                  <a:cxn ang="0">
                    <a:pos x="0" y="T10"/>
                  </a:cxn>
                  <a:cxn ang="0">
                    <a:pos x="0" y="T11"/>
                  </a:cxn>
                  <a:cxn ang="0">
                    <a:pos x="0" y="T12"/>
                  </a:cxn>
                  <a:cxn ang="0">
                    <a:pos x="0" y="T13"/>
                  </a:cxn>
                </a:cxnLst>
                <a:rect l="0" t="0" r="r" b="b"/>
                <a:pathLst>
                  <a:path h="1">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1"/>
                      <a:pt x="0" y="1"/>
                      <a:pt x="0" y="1"/>
                    </a:cubicBezTo>
                    <a:cubicBezTo>
                      <a:pt x="0" y="0"/>
                      <a:pt x="0" y="0"/>
                      <a:pt x="0" y="0"/>
                    </a:cubicBezTo>
                    <a:cubicBezTo>
                      <a:pt x="0" y="0"/>
                      <a:pt x="0" y="0"/>
                      <a:pt x="0" y="0"/>
                    </a:cubicBezTo>
                    <a:cubicBezTo>
                      <a:pt x="0" y="0"/>
                      <a:pt x="0" y="0"/>
                      <a:pt x="0" y="0"/>
                    </a:cubicBezTo>
                  </a:path>
                </a:pathLst>
              </a:custGeom>
              <a:solidFill>
                <a:srgbClr val="ACAC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600">
                  <a:solidFill>
                    <a:schemeClr val="tx2"/>
                  </a:solidFill>
                  <a:latin typeface="Gotham Rounded Book" pitchFamily="50" charset="0"/>
                </a:endParaRPr>
              </a:p>
            </p:txBody>
          </p:sp>
          <p:sp>
            <p:nvSpPr>
              <p:cNvPr id="1622" name="Freeform 1621"/>
              <p:cNvSpPr>
                <a:spLocks/>
              </p:cNvSpPr>
              <p:nvPr/>
            </p:nvSpPr>
            <p:spPr bwMode="auto">
              <a:xfrm>
                <a:off x="2563852" y="2788387"/>
                <a:ext cx="1588" cy="101600"/>
              </a:xfrm>
              <a:custGeom>
                <a:avLst/>
                <a:gdLst>
                  <a:gd name="T0" fmla="*/ 1 w 1"/>
                  <a:gd name="T1" fmla="*/ 0 h 86"/>
                  <a:gd name="T2" fmla="*/ 1 w 1"/>
                  <a:gd name="T3" fmla="*/ 1 h 86"/>
                  <a:gd name="T4" fmla="*/ 0 w 1"/>
                  <a:gd name="T5" fmla="*/ 1 h 86"/>
                  <a:gd name="T6" fmla="*/ 0 w 1"/>
                  <a:gd name="T7" fmla="*/ 86 h 86"/>
                  <a:gd name="T8" fmla="*/ 1 w 1"/>
                  <a:gd name="T9" fmla="*/ 86 h 86"/>
                  <a:gd name="T10" fmla="*/ 1 w 1"/>
                  <a:gd name="T11" fmla="*/ 0 h 86"/>
                </a:gdLst>
                <a:ahLst/>
                <a:cxnLst>
                  <a:cxn ang="0">
                    <a:pos x="T0" y="T1"/>
                  </a:cxn>
                  <a:cxn ang="0">
                    <a:pos x="T2" y="T3"/>
                  </a:cxn>
                  <a:cxn ang="0">
                    <a:pos x="T4" y="T5"/>
                  </a:cxn>
                  <a:cxn ang="0">
                    <a:pos x="T6" y="T7"/>
                  </a:cxn>
                  <a:cxn ang="0">
                    <a:pos x="T8" y="T9"/>
                  </a:cxn>
                  <a:cxn ang="0">
                    <a:pos x="T10" y="T11"/>
                  </a:cxn>
                </a:cxnLst>
                <a:rect l="0" t="0" r="r" b="b"/>
                <a:pathLst>
                  <a:path w="1" h="86">
                    <a:moveTo>
                      <a:pt x="1" y="0"/>
                    </a:moveTo>
                    <a:cubicBezTo>
                      <a:pt x="1" y="1"/>
                      <a:pt x="1" y="1"/>
                      <a:pt x="1" y="1"/>
                    </a:cubicBezTo>
                    <a:cubicBezTo>
                      <a:pt x="1" y="1"/>
                      <a:pt x="1" y="1"/>
                      <a:pt x="0" y="1"/>
                    </a:cubicBezTo>
                    <a:cubicBezTo>
                      <a:pt x="0" y="86"/>
                      <a:pt x="0" y="86"/>
                      <a:pt x="0" y="86"/>
                    </a:cubicBezTo>
                    <a:cubicBezTo>
                      <a:pt x="1" y="86"/>
                      <a:pt x="1" y="86"/>
                      <a:pt x="1" y="86"/>
                    </a:cubicBezTo>
                    <a:cubicBezTo>
                      <a:pt x="1" y="0"/>
                      <a:pt x="1" y="0"/>
                      <a:pt x="1" y="0"/>
                    </a:cubicBezTo>
                  </a:path>
                </a:pathLst>
              </a:custGeom>
              <a:solidFill>
                <a:srgbClr val="CFCF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600">
                  <a:solidFill>
                    <a:schemeClr val="tx2"/>
                  </a:solidFill>
                  <a:latin typeface="Gotham Rounded Book" pitchFamily="50" charset="0"/>
                </a:endParaRPr>
              </a:p>
            </p:txBody>
          </p:sp>
          <p:sp>
            <p:nvSpPr>
              <p:cNvPr id="1623" name="Freeform 1622"/>
              <p:cNvSpPr>
                <a:spLocks noEditPoints="1"/>
              </p:cNvSpPr>
              <p:nvPr/>
            </p:nvSpPr>
            <p:spPr bwMode="auto">
              <a:xfrm>
                <a:off x="2562264" y="2680437"/>
                <a:ext cx="95250" cy="55563"/>
              </a:xfrm>
              <a:custGeom>
                <a:avLst/>
                <a:gdLst>
                  <a:gd name="T0" fmla="*/ 78 w 79"/>
                  <a:gd name="T1" fmla="*/ 44 h 46"/>
                  <a:gd name="T2" fmla="*/ 79 w 79"/>
                  <a:gd name="T3" fmla="*/ 46 h 46"/>
                  <a:gd name="T4" fmla="*/ 79 w 79"/>
                  <a:gd name="T5" fmla="*/ 46 h 46"/>
                  <a:gd name="T6" fmla="*/ 78 w 79"/>
                  <a:gd name="T7" fmla="*/ 44 h 46"/>
                  <a:gd name="T8" fmla="*/ 1 w 79"/>
                  <a:gd name="T9" fmla="*/ 0 h 46"/>
                  <a:gd name="T10" fmla="*/ 0 w 79"/>
                  <a:gd name="T11" fmla="*/ 1 h 46"/>
                  <a:gd name="T12" fmla="*/ 0 w 79"/>
                  <a:gd name="T13" fmla="*/ 2 h 46"/>
                  <a:gd name="T14" fmla="*/ 1 w 79"/>
                  <a:gd name="T15" fmla="*/ 3 h 46"/>
                  <a:gd name="T16" fmla="*/ 76 w 79"/>
                  <a:gd name="T17" fmla="*/ 46 h 46"/>
                  <a:gd name="T18" fmla="*/ 76 w 79"/>
                  <a:gd name="T19" fmla="*/ 46 h 46"/>
                  <a:gd name="T20" fmla="*/ 78 w 79"/>
                  <a:gd name="T21" fmla="*/ 44 h 46"/>
                  <a:gd name="T22" fmla="*/ 78 w 79"/>
                  <a:gd name="T23" fmla="*/ 44 h 46"/>
                  <a:gd name="T24" fmla="*/ 2 w 79"/>
                  <a:gd name="T25" fmla="*/ 1 h 46"/>
                  <a:gd name="T26" fmla="*/ 2 w 79"/>
                  <a:gd name="T27" fmla="*/ 0 h 46"/>
                  <a:gd name="T28" fmla="*/ 1 w 79"/>
                  <a:gd name="T29"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 h="46">
                    <a:moveTo>
                      <a:pt x="78" y="44"/>
                    </a:moveTo>
                    <a:cubicBezTo>
                      <a:pt x="79" y="45"/>
                      <a:pt x="79" y="45"/>
                      <a:pt x="79" y="46"/>
                    </a:cubicBezTo>
                    <a:cubicBezTo>
                      <a:pt x="79" y="46"/>
                      <a:pt x="79" y="46"/>
                      <a:pt x="79" y="46"/>
                    </a:cubicBezTo>
                    <a:cubicBezTo>
                      <a:pt x="79" y="45"/>
                      <a:pt x="79" y="45"/>
                      <a:pt x="78" y="44"/>
                    </a:cubicBezTo>
                    <a:moveTo>
                      <a:pt x="1" y="0"/>
                    </a:moveTo>
                    <a:cubicBezTo>
                      <a:pt x="1" y="0"/>
                      <a:pt x="0" y="0"/>
                      <a:pt x="0" y="1"/>
                    </a:cubicBezTo>
                    <a:cubicBezTo>
                      <a:pt x="0" y="1"/>
                      <a:pt x="0" y="2"/>
                      <a:pt x="0" y="2"/>
                    </a:cubicBezTo>
                    <a:cubicBezTo>
                      <a:pt x="1" y="3"/>
                      <a:pt x="1" y="3"/>
                      <a:pt x="1" y="3"/>
                    </a:cubicBezTo>
                    <a:cubicBezTo>
                      <a:pt x="76" y="46"/>
                      <a:pt x="76" y="46"/>
                      <a:pt x="76" y="46"/>
                    </a:cubicBezTo>
                    <a:cubicBezTo>
                      <a:pt x="76" y="46"/>
                      <a:pt x="76" y="46"/>
                      <a:pt x="76" y="46"/>
                    </a:cubicBezTo>
                    <a:cubicBezTo>
                      <a:pt x="76" y="45"/>
                      <a:pt x="77" y="44"/>
                      <a:pt x="78" y="44"/>
                    </a:cubicBezTo>
                    <a:cubicBezTo>
                      <a:pt x="78" y="44"/>
                      <a:pt x="78" y="44"/>
                      <a:pt x="78" y="44"/>
                    </a:cubicBezTo>
                    <a:cubicBezTo>
                      <a:pt x="2" y="1"/>
                      <a:pt x="2" y="1"/>
                      <a:pt x="2" y="1"/>
                    </a:cubicBezTo>
                    <a:cubicBezTo>
                      <a:pt x="2" y="0"/>
                      <a:pt x="2" y="0"/>
                      <a:pt x="2" y="0"/>
                    </a:cubicBezTo>
                    <a:cubicBezTo>
                      <a:pt x="2" y="0"/>
                      <a:pt x="1" y="0"/>
                      <a:pt x="1" y="0"/>
                    </a:cubicBezTo>
                  </a:path>
                </a:pathLst>
              </a:custGeom>
              <a:solidFill>
                <a:srgbClr val="CFCF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600">
                  <a:solidFill>
                    <a:schemeClr val="tx2"/>
                  </a:solidFill>
                  <a:latin typeface="Gotham Rounded Book" pitchFamily="50" charset="0"/>
                </a:endParaRPr>
              </a:p>
            </p:txBody>
          </p:sp>
          <p:sp>
            <p:nvSpPr>
              <p:cNvPr id="1624" name="Freeform 1623"/>
              <p:cNvSpPr>
                <a:spLocks noEditPoints="1"/>
              </p:cNvSpPr>
              <p:nvPr/>
            </p:nvSpPr>
            <p:spPr bwMode="auto">
              <a:xfrm>
                <a:off x="2473364" y="2732825"/>
                <a:ext cx="0" cy="0"/>
              </a:xfrm>
              <a:custGeom>
                <a:avLst/>
                <a:gdLst/>
                <a:ahLst/>
                <a:cxnLst>
                  <a:cxn ang="0">
                    <a:pos x="0" y="0"/>
                  </a:cxn>
                  <a:cxn ang="0">
                    <a:pos x="0" y="0"/>
                  </a:cxn>
                  <a:cxn ang="0">
                    <a:pos x="0" y="0"/>
                  </a:cxn>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moveTo>
                      <a:pt x="0" y="0"/>
                    </a:moveTo>
                    <a:cubicBezTo>
                      <a:pt x="0" y="0"/>
                      <a:pt x="0" y="0"/>
                      <a:pt x="0" y="0"/>
                    </a:cubicBezTo>
                    <a:cubicBezTo>
                      <a:pt x="0" y="0"/>
                      <a:pt x="0" y="0"/>
                      <a:pt x="0" y="0"/>
                    </a:cubicBezTo>
                    <a:cubicBezTo>
                      <a:pt x="0" y="0"/>
                      <a:pt x="0" y="0"/>
                      <a:pt x="0" y="0"/>
                    </a:cubicBezTo>
                  </a:path>
                </a:pathLst>
              </a:custGeom>
              <a:solidFill>
                <a:srgbClr val="ACAC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600">
                  <a:solidFill>
                    <a:schemeClr val="tx2"/>
                  </a:solidFill>
                  <a:latin typeface="Gotham Rounded Book" pitchFamily="50" charset="0"/>
                </a:endParaRPr>
              </a:p>
            </p:txBody>
          </p:sp>
          <p:sp>
            <p:nvSpPr>
              <p:cNvPr id="1625" name="Freeform 1624"/>
              <p:cNvSpPr>
                <a:spLocks/>
              </p:cNvSpPr>
              <p:nvPr/>
            </p:nvSpPr>
            <p:spPr bwMode="auto">
              <a:xfrm>
                <a:off x="2473364" y="2734412"/>
                <a:ext cx="169863" cy="53975"/>
              </a:xfrm>
              <a:custGeom>
                <a:avLst/>
                <a:gdLst>
                  <a:gd name="T0" fmla="*/ 0 w 143"/>
                  <a:gd name="T1" fmla="*/ 0 h 46"/>
                  <a:gd name="T2" fmla="*/ 1 w 143"/>
                  <a:gd name="T3" fmla="*/ 0 h 46"/>
                  <a:gd name="T4" fmla="*/ 1 w 143"/>
                  <a:gd name="T5" fmla="*/ 1 h 46"/>
                  <a:gd name="T6" fmla="*/ 1 w 143"/>
                  <a:gd name="T7" fmla="*/ 1 h 46"/>
                  <a:gd name="T8" fmla="*/ 1 w 143"/>
                  <a:gd name="T9" fmla="*/ 1 h 46"/>
                  <a:gd name="T10" fmla="*/ 1 w 143"/>
                  <a:gd name="T11" fmla="*/ 1 h 46"/>
                  <a:gd name="T12" fmla="*/ 76 w 143"/>
                  <a:gd name="T13" fmla="*/ 45 h 46"/>
                  <a:gd name="T14" fmla="*/ 76 w 143"/>
                  <a:gd name="T15" fmla="*/ 46 h 46"/>
                  <a:gd name="T16" fmla="*/ 77 w 143"/>
                  <a:gd name="T17" fmla="*/ 46 h 46"/>
                  <a:gd name="T18" fmla="*/ 77 w 143"/>
                  <a:gd name="T19" fmla="*/ 45 h 46"/>
                  <a:gd name="T20" fmla="*/ 142 w 143"/>
                  <a:gd name="T21" fmla="*/ 8 h 46"/>
                  <a:gd name="T22" fmla="*/ 142 w 143"/>
                  <a:gd name="T23" fmla="*/ 7 h 46"/>
                  <a:gd name="T24" fmla="*/ 142 w 143"/>
                  <a:gd name="T25" fmla="*/ 7 h 46"/>
                  <a:gd name="T26" fmla="*/ 141 w 143"/>
                  <a:gd name="T27" fmla="*/ 6 h 46"/>
                  <a:gd name="T28" fmla="*/ 140 w 143"/>
                  <a:gd name="T29" fmla="*/ 6 h 46"/>
                  <a:gd name="T30" fmla="*/ 76 w 143"/>
                  <a:gd name="T31" fmla="*/ 43 h 46"/>
                  <a:gd name="T32" fmla="*/ 2 w 143"/>
                  <a:gd name="T33" fmla="*/ 1 h 46"/>
                  <a:gd name="T34" fmla="*/ 1 w 143"/>
                  <a:gd name="T35" fmla="*/ 0 h 46"/>
                  <a:gd name="T36" fmla="*/ 0 w 143"/>
                  <a:gd name="T37"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3" h="46">
                    <a:moveTo>
                      <a:pt x="0" y="0"/>
                    </a:moveTo>
                    <a:cubicBezTo>
                      <a:pt x="1" y="0"/>
                      <a:pt x="1" y="0"/>
                      <a:pt x="1" y="0"/>
                    </a:cubicBezTo>
                    <a:cubicBezTo>
                      <a:pt x="1" y="0"/>
                      <a:pt x="1" y="0"/>
                      <a:pt x="1" y="1"/>
                    </a:cubicBezTo>
                    <a:cubicBezTo>
                      <a:pt x="1" y="1"/>
                      <a:pt x="1" y="1"/>
                      <a:pt x="1" y="1"/>
                    </a:cubicBezTo>
                    <a:cubicBezTo>
                      <a:pt x="1" y="1"/>
                      <a:pt x="1" y="1"/>
                      <a:pt x="1" y="1"/>
                    </a:cubicBezTo>
                    <a:cubicBezTo>
                      <a:pt x="1" y="1"/>
                      <a:pt x="1" y="1"/>
                      <a:pt x="1" y="1"/>
                    </a:cubicBezTo>
                    <a:cubicBezTo>
                      <a:pt x="76" y="45"/>
                      <a:pt x="76" y="45"/>
                      <a:pt x="76" y="45"/>
                    </a:cubicBezTo>
                    <a:cubicBezTo>
                      <a:pt x="76" y="46"/>
                      <a:pt x="76" y="46"/>
                      <a:pt x="76" y="46"/>
                    </a:cubicBezTo>
                    <a:cubicBezTo>
                      <a:pt x="77" y="46"/>
                      <a:pt x="77" y="46"/>
                      <a:pt x="77" y="46"/>
                    </a:cubicBezTo>
                    <a:cubicBezTo>
                      <a:pt x="77" y="45"/>
                      <a:pt x="77" y="45"/>
                      <a:pt x="77" y="45"/>
                    </a:cubicBezTo>
                    <a:cubicBezTo>
                      <a:pt x="142" y="8"/>
                      <a:pt x="142" y="8"/>
                      <a:pt x="142" y="8"/>
                    </a:cubicBezTo>
                    <a:cubicBezTo>
                      <a:pt x="142" y="8"/>
                      <a:pt x="143" y="7"/>
                      <a:pt x="142" y="7"/>
                    </a:cubicBezTo>
                    <a:cubicBezTo>
                      <a:pt x="142" y="7"/>
                      <a:pt x="142" y="7"/>
                      <a:pt x="142" y="7"/>
                    </a:cubicBezTo>
                    <a:cubicBezTo>
                      <a:pt x="142" y="6"/>
                      <a:pt x="141" y="6"/>
                      <a:pt x="141" y="6"/>
                    </a:cubicBezTo>
                    <a:cubicBezTo>
                      <a:pt x="141" y="6"/>
                      <a:pt x="141" y="6"/>
                      <a:pt x="140" y="6"/>
                    </a:cubicBezTo>
                    <a:cubicBezTo>
                      <a:pt x="76" y="43"/>
                      <a:pt x="76" y="43"/>
                      <a:pt x="76" y="43"/>
                    </a:cubicBezTo>
                    <a:cubicBezTo>
                      <a:pt x="2" y="1"/>
                      <a:pt x="2" y="1"/>
                      <a:pt x="2" y="1"/>
                    </a:cubicBezTo>
                    <a:cubicBezTo>
                      <a:pt x="1" y="0"/>
                      <a:pt x="1" y="0"/>
                      <a:pt x="1" y="0"/>
                    </a:cubicBezTo>
                    <a:cubicBezTo>
                      <a:pt x="0" y="0"/>
                      <a:pt x="0" y="0"/>
                      <a:pt x="0" y="0"/>
                    </a:cubicBezTo>
                  </a:path>
                </a:pathLst>
              </a:custGeom>
              <a:solidFill>
                <a:srgbClr val="CFCF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600">
                  <a:solidFill>
                    <a:schemeClr val="tx2"/>
                  </a:solidFill>
                  <a:latin typeface="Gotham Rounded Book" pitchFamily="50" charset="0"/>
                </a:endParaRPr>
              </a:p>
            </p:txBody>
          </p:sp>
          <p:sp>
            <p:nvSpPr>
              <p:cNvPr id="1626" name="Freeform 1625"/>
              <p:cNvSpPr>
                <a:spLocks noEditPoints="1"/>
              </p:cNvSpPr>
              <p:nvPr/>
            </p:nvSpPr>
            <p:spPr bwMode="auto">
              <a:xfrm>
                <a:off x="2473364" y="2732825"/>
                <a:ext cx="1588" cy="1588"/>
              </a:xfrm>
              <a:custGeom>
                <a:avLst/>
                <a:gdLst>
                  <a:gd name="T0" fmla="*/ 0 w 1"/>
                  <a:gd name="T1" fmla="*/ 0 h 1"/>
                  <a:gd name="T2" fmla="*/ 0 w 1"/>
                  <a:gd name="T3" fmla="*/ 0 h 1"/>
                  <a:gd name="T4" fmla="*/ 1 w 1"/>
                  <a:gd name="T5" fmla="*/ 1 h 1"/>
                  <a:gd name="T6" fmla="*/ 1 w 1"/>
                  <a:gd name="T7" fmla="*/ 1 h 1"/>
                  <a:gd name="T8" fmla="*/ 0 w 1"/>
                  <a:gd name="T9" fmla="*/ 1 h 1"/>
                  <a:gd name="T10" fmla="*/ 0 w 1"/>
                  <a:gd name="T11" fmla="*/ 0 h 1"/>
                  <a:gd name="T12" fmla="*/ 0 w 1"/>
                  <a:gd name="T13" fmla="*/ 0 h 1"/>
                  <a:gd name="T14" fmla="*/ 0 w 1"/>
                  <a:gd name="T15" fmla="*/ 0 h 1"/>
                  <a:gd name="T16" fmla="*/ 0 w 1"/>
                  <a:gd name="T17" fmla="*/ 0 h 1"/>
                  <a:gd name="T18" fmla="*/ 0 w 1"/>
                  <a:gd name="T19"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 h="1">
                    <a:moveTo>
                      <a:pt x="0" y="0"/>
                    </a:moveTo>
                    <a:cubicBezTo>
                      <a:pt x="0" y="0"/>
                      <a:pt x="0" y="0"/>
                      <a:pt x="0" y="0"/>
                    </a:cubicBezTo>
                    <a:cubicBezTo>
                      <a:pt x="0" y="0"/>
                      <a:pt x="0" y="1"/>
                      <a:pt x="1" y="1"/>
                    </a:cubicBezTo>
                    <a:cubicBezTo>
                      <a:pt x="1" y="1"/>
                      <a:pt x="1" y="1"/>
                      <a:pt x="1" y="1"/>
                    </a:cubicBezTo>
                    <a:cubicBezTo>
                      <a:pt x="1" y="1"/>
                      <a:pt x="1" y="1"/>
                      <a:pt x="0" y="1"/>
                    </a:cubicBezTo>
                    <a:cubicBezTo>
                      <a:pt x="0" y="0"/>
                      <a:pt x="0" y="0"/>
                      <a:pt x="0" y="0"/>
                    </a:cubicBezTo>
                    <a:moveTo>
                      <a:pt x="0" y="0"/>
                    </a:moveTo>
                    <a:cubicBezTo>
                      <a:pt x="0" y="0"/>
                      <a:pt x="0" y="0"/>
                      <a:pt x="0" y="0"/>
                    </a:cubicBezTo>
                    <a:cubicBezTo>
                      <a:pt x="0" y="0"/>
                      <a:pt x="0" y="0"/>
                      <a:pt x="0" y="0"/>
                    </a:cubicBezTo>
                    <a:cubicBezTo>
                      <a:pt x="0" y="0"/>
                      <a:pt x="0" y="0"/>
                      <a:pt x="0" y="0"/>
                    </a:cubicBezTo>
                  </a:path>
                </a:pathLst>
              </a:custGeom>
              <a:solidFill>
                <a:srgbClr val="ACAC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600">
                  <a:solidFill>
                    <a:schemeClr val="tx2"/>
                  </a:solidFill>
                  <a:latin typeface="Gotham Rounded Book" pitchFamily="50" charset="0"/>
                </a:endParaRPr>
              </a:p>
            </p:txBody>
          </p:sp>
          <p:sp>
            <p:nvSpPr>
              <p:cNvPr id="1627" name="Freeform 1626"/>
              <p:cNvSpPr>
                <a:spLocks/>
              </p:cNvSpPr>
              <p:nvPr/>
            </p:nvSpPr>
            <p:spPr bwMode="auto">
              <a:xfrm>
                <a:off x="2563852" y="2732825"/>
                <a:ext cx="93663" cy="160338"/>
              </a:xfrm>
              <a:custGeom>
                <a:avLst/>
                <a:gdLst>
                  <a:gd name="T0" fmla="*/ 77 w 78"/>
                  <a:gd name="T1" fmla="*/ 0 h 135"/>
                  <a:gd name="T2" fmla="*/ 75 w 78"/>
                  <a:gd name="T3" fmla="*/ 2 h 135"/>
                  <a:gd name="T4" fmla="*/ 75 w 78"/>
                  <a:gd name="T5" fmla="*/ 2 h 135"/>
                  <a:gd name="T6" fmla="*/ 75 w 78"/>
                  <a:gd name="T7" fmla="*/ 2 h 135"/>
                  <a:gd name="T8" fmla="*/ 75 w 78"/>
                  <a:gd name="T9" fmla="*/ 89 h 135"/>
                  <a:gd name="T10" fmla="*/ 1 w 78"/>
                  <a:gd name="T11" fmla="*/ 132 h 135"/>
                  <a:gd name="T12" fmla="*/ 0 w 78"/>
                  <a:gd name="T13" fmla="*/ 132 h 135"/>
                  <a:gd name="T14" fmla="*/ 0 w 78"/>
                  <a:gd name="T15" fmla="*/ 133 h 135"/>
                  <a:gd name="T16" fmla="*/ 1 w 78"/>
                  <a:gd name="T17" fmla="*/ 133 h 135"/>
                  <a:gd name="T18" fmla="*/ 2 w 78"/>
                  <a:gd name="T19" fmla="*/ 134 h 135"/>
                  <a:gd name="T20" fmla="*/ 2 w 78"/>
                  <a:gd name="T21" fmla="*/ 134 h 135"/>
                  <a:gd name="T22" fmla="*/ 2 w 78"/>
                  <a:gd name="T23" fmla="*/ 134 h 135"/>
                  <a:gd name="T24" fmla="*/ 2 w 78"/>
                  <a:gd name="T25" fmla="*/ 135 h 135"/>
                  <a:gd name="T26" fmla="*/ 77 w 78"/>
                  <a:gd name="T27" fmla="*/ 91 h 135"/>
                  <a:gd name="T28" fmla="*/ 77 w 78"/>
                  <a:gd name="T29" fmla="*/ 91 h 135"/>
                  <a:gd name="T30" fmla="*/ 78 w 78"/>
                  <a:gd name="T31" fmla="*/ 90 h 135"/>
                  <a:gd name="T32" fmla="*/ 78 w 78"/>
                  <a:gd name="T33" fmla="*/ 89 h 135"/>
                  <a:gd name="T34" fmla="*/ 78 w 78"/>
                  <a:gd name="T35" fmla="*/ 2 h 135"/>
                  <a:gd name="T36" fmla="*/ 78 w 78"/>
                  <a:gd name="T37" fmla="*/ 2 h 135"/>
                  <a:gd name="T38" fmla="*/ 77 w 78"/>
                  <a:gd name="T39" fmla="*/ 0 h 135"/>
                  <a:gd name="T40" fmla="*/ 77 w 78"/>
                  <a:gd name="T41" fmla="*/ 0 h 135"/>
                  <a:gd name="T42" fmla="*/ 77 w 78"/>
                  <a:gd name="T43" fmla="*/ 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8" h="135">
                    <a:moveTo>
                      <a:pt x="77" y="0"/>
                    </a:moveTo>
                    <a:cubicBezTo>
                      <a:pt x="76" y="0"/>
                      <a:pt x="75" y="1"/>
                      <a:pt x="75" y="2"/>
                    </a:cubicBezTo>
                    <a:cubicBezTo>
                      <a:pt x="75" y="2"/>
                      <a:pt x="75" y="2"/>
                      <a:pt x="75" y="2"/>
                    </a:cubicBezTo>
                    <a:cubicBezTo>
                      <a:pt x="75" y="2"/>
                      <a:pt x="75" y="2"/>
                      <a:pt x="75" y="2"/>
                    </a:cubicBezTo>
                    <a:cubicBezTo>
                      <a:pt x="75" y="89"/>
                      <a:pt x="75" y="89"/>
                      <a:pt x="75" y="89"/>
                    </a:cubicBezTo>
                    <a:cubicBezTo>
                      <a:pt x="1" y="132"/>
                      <a:pt x="1" y="132"/>
                      <a:pt x="1" y="132"/>
                    </a:cubicBezTo>
                    <a:cubicBezTo>
                      <a:pt x="0" y="132"/>
                      <a:pt x="0" y="132"/>
                      <a:pt x="0" y="132"/>
                    </a:cubicBezTo>
                    <a:cubicBezTo>
                      <a:pt x="0" y="133"/>
                      <a:pt x="0" y="133"/>
                      <a:pt x="0" y="133"/>
                    </a:cubicBezTo>
                    <a:cubicBezTo>
                      <a:pt x="1" y="133"/>
                      <a:pt x="1" y="133"/>
                      <a:pt x="1" y="133"/>
                    </a:cubicBezTo>
                    <a:cubicBezTo>
                      <a:pt x="1" y="133"/>
                      <a:pt x="2" y="134"/>
                      <a:pt x="2" y="134"/>
                    </a:cubicBezTo>
                    <a:cubicBezTo>
                      <a:pt x="2" y="134"/>
                      <a:pt x="2" y="134"/>
                      <a:pt x="2" y="134"/>
                    </a:cubicBezTo>
                    <a:cubicBezTo>
                      <a:pt x="2" y="134"/>
                      <a:pt x="2" y="134"/>
                      <a:pt x="2" y="134"/>
                    </a:cubicBezTo>
                    <a:cubicBezTo>
                      <a:pt x="2" y="135"/>
                      <a:pt x="2" y="135"/>
                      <a:pt x="2" y="135"/>
                    </a:cubicBezTo>
                    <a:cubicBezTo>
                      <a:pt x="77" y="91"/>
                      <a:pt x="77" y="91"/>
                      <a:pt x="77" y="91"/>
                    </a:cubicBezTo>
                    <a:cubicBezTo>
                      <a:pt x="77" y="91"/>
                      <a:pt x="77" y="91"/>
                      <a:pt x="77" y="91"/>
                    </a:cubicBezTo>
                    <a:cubicBezTo>
                      <a:pt x="78" y="91"/>
                      <a:pt x="78" y="90"/>
                      <a:pt x="78" y="90"/>
                    </a:cubicBezTo>
                    <a:cubicBezTo>
                      <a:pt x="78" y="89"/>
                      <a:pt x="78" y="89"/>
                      <a:pt x="78" y="89"/>
                    </a:cubicBezTo>
                    <a:cubicBezTo>
                      <a:pt x="78" y="2"/>
                      <a:pt x="78" y="2"/>
                      <a:pt x="78" y="2"/>
                    </a:cubicBezTo>
                    <a:cubicBezTo>
                      <a:pt x="78" y="2"/>
                      <a:pt x="78" y="2"/>
                      <a:pt x="78" y="2"/>
                    </a:cubicBezTo>
                    <a:cubicBezTo>
                      <a:pt x="78" y="1"/>
                      <a:pt x="78" y="1"/>
                      <a:pt x="77" y="0"/>
                    </a:cubicBezTo>
                    <a:cubicBezTo>
                      <a:pt x="77" y="0"/>
                      <a:pt x="77" y="0"/>
                      <a:pt x="77" y="0"/>
                    </a:cubicBezTo>
                    <a:cubicBezTo>
                      <a:pt x="77" y="0"/>
                      <a:pt x="77" y="0"/>
                      <a:pt x="77" y="0"/>
                    </a:cubicBezTo>
                  </a:path>
                </a:pathLst>
              </a:custGeom>
              <a:solidFill>
                <a:srgbClr val="CFCF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600">
                  <a:solidFill>
                    <a:schemeClr val="tx2"/>
                  </a:solidFill>
                  <a:latin typeface="Gotham Rounded Book" pitchFamily="50" charset="0"/>
                </a:endParaRPr>
              </a:p>
            </p:txBody>
          </p:sp>
          <p:sp>
            <p:nvSpPr>
              <p:cNvPr id="1628" name="Freeform 1627"/>
              <p:cNvSpPr>
                <a:spLocks noEditPoints="1"/>
              </p:cNvSpPr>
              <p:nvPr/>
            </p:nvSpPr>
            <p:spPr bwMode="auto">
              <a:xfrm>
                <a:off x="2473364" y="2732825"/>
                <a:ext cx="1588" cy="1588"/>
              </a:xfrm>
              <a:custGeom>
                <a:avLst/>
                <a:gdLst>
                  <a:gd name="T0" fmla="*/ 0 w 1"/>
                  <a:gd name="T1" fmla="*/ 0 h 1"/>
                  <a:gd name="T2" fmla="*/ 0 w 1"/>
                  <a:gd name="T3" fmla="*/ 0 h 1"/>
                  <a:gd name="T4" fmla="*/ 0 w 1"/>
                  <a:gd name="T5" fmla="*/ 1 h 1"/>
                  <a:gd name="T6" fmla="*/ 1 w 1"/>
                  <a:gd name="T7" fmla="*/ 1 h 1"/>
                  <a:gd name="T8" fmla="*/ 0 w 1"/>
                  <a:gd name="T9" fmla="*/ 0 h 1"/>
                  <a:gd name="T10" fmla="*/ 0 w 1"/>
                  <a:gd name="T11" fmla="*/ 0 h 1"/>
                  <a:gd name="T12" fmla="*/ 0 w 1"/>
                  <a:gd name="T13" fmla="*/ 0 h 1"/>
                  <a:gd name="T14" fmla="*/ 0 w 1"/>
                  <a:gd name="T15" fmla="*/ 0 h 1"/>
                  <a:gd name="T16" fmla="*/ 0 w 1"/>
                  <a:gd name="T17" fmla="*/ 0 h 1"/>
                  <a:gd name="T18" fmla="*/ 0 w 1"/>
                  <a:gd name="T19" fmla="*/ 0 h 1"/>
                  <a:gd name="T20" fmla="*/ 0 w 1"/>
                  <a:gd name="T21" fmla="*/ 0 h 1"/>
                  <a:gd name="T22" fmla="*/ 0 w 1"/>
                  <a:gd name="T23" fmla="*/ 0 h 1"/>
                  <a:gd name="T24" fmla="*/ 0 w 1"/>
                  <a:gd name="T25"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 h="1">
                    <a:moveTo>
                      <a:pt x="0" y="0"/>
                    </a:moveTo>
                    <a:cubicBezTo>
                      <a:pt x="0" y="0"/>
                      <a:pt x="0" y="0"/>
                      <a:pt x="0" y="0"/>
                    </a:cubicBezTo>
                    <a:cubicBezTo>
                      <a:pt x="0" y="1"/>
                      <a:pt x="0" y="1"/>
                      <a:pt x="0" y="1"/>
                    </a:cubicBezTo>
                    <a:cubicBezTo>
                      <a:pt x="0" y="1"/>
                      <a:pt x="1" y="1"/>
                      <a:pt x="1" y="1"/>
                    </a:cubicBezTo>
                    <a:cubicBezTo>
                      <a:pt x="0" y="1"/>
                      <a:pt x="0" y="0"/>
                      <a:pt x="0" y="0"/>
                    </a:cubicBezTo>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path>
                </a:pathLst>
              </a:custGeom>
              <a:solidFill>
                <a:srgbClr val="ACAC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600">
                  <a:solidFill>
                    <a:schemeClr val="tx2"/>
                  </a:solidFill>
                  <a:latin typeface="Gotham Rounded Book" pitchFamily="50" charset="0"/>
                </a:endParaRPr>
              </a:p>
            </p:txBody>
          </p:sp>
          <p:sp>
            <p:nvSpPr>
              <p:cNvPr id="1629" name="Freeform 1628"/>
              <p:cNvSpPr>
                <a:spLocks/>
              </p:cNvSpPr>
              <p:nvPr/>
            </p:nvSpPr>
            <p:spPr bwMode="auto">
              <a:xfrm>
                <a:off x="2292389" y="2788387"/>
                <a:ext cx="180975" cy="209550"/>
              </a:xfrm>
              <a:custGeom>
                <a:avLst/>
                <a:gdLst>
                  <a:gd name="T0" fmla="*/ 56 w 114"/>
                  <a:gd name="T1" fmla="*/ 0 h 132"/>
                  <a:gd name="T2" fmla="*/ 56 w 114"/>
                  <a:gd name="T3" fmla="*/ 0 h 132"/>
                  <a:gd name="T4" fmla="*/ 0 w 114"/>
                  <a:gd name="T5" fmla="*/ 33 h 132"/>
                  <a:gd name="T6" fmla="*/ 0 w 114"/>
                  <a:gd name="T7" fmla="*/ 99 h 132"/>
                  <a:gd name="T8" fmla="*/ 56 w 114"/>
                  <a:gd name="T9" fmla="*/ 132 h 132"/>
                  <a:gd name="T10" fmla="*/ 56 w 114"/>
                  <a:gd name="T11" fmla="*/ 132 h 132"/>
                  <a:gd name="T12" fmla="*/ 114 w 114"/>
                  <a:gd name="T13" fmla="*/ 99 h 132"/>
                  <a:gd name="T14" fmla="*/ 114 w 114"/>
                  <a:gd name="T15" fmla="*/ 33 h 132"/>
                  <a:gd name="T16" fmla="*/ 56 w 114"/>
                  <a:gd name="T17" fmla="*/ 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4" h="132">
                    <a:moveTo>
                      <a:pt x="56" y="0"/>
                    </a:moveTo>
                    <a:lnTo>
                      <a:pt x="56" y="0"/>
                    </a:lnTo>
                    <a:lnTo>
                      <a:pt x="0" y="33"/>
                    </a:lnTo>
                    <a:lnTo>
                      <a:pt x="0" y="99"/>
                    </a:lnTo>
                    <a:lnTo>
                      <a:pt x="56" y="132"/>
                    </a:lnTo>
                    <a:lnTo>
                      <a:pt x="56" y="132"/>
                    </a:lnTo>
                    <a:lnTo>
                      <a:pt x="114" y="99"/>
                    </a:lnTo>
                    <a:lnTo>
                      <a:pt x="114" y="33"/>
                    </a:lnTo>
                    <a:lnTo>
                      <a:pt x="5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600">
                  <a:solidFill>
                    <a:schemeClr val="tx2"/>
                  </a:solidFill>
                  <a:latin typeface="Gotham Rounded Book" pitchFamily="50" charset="0"/>
                </a:endParaRPr>
              </a:p>
            </p:txBody>
          </p:sp>
          <p:sp>
            <p:nvSpPr>
              <p:cNvPr id="1630" name="Freeform 1629"/>
              <p:cNvSpPr>
                <a:spLocks/>
              </p:cNvSpPr>
              <p:nvPr/>
            </p:nvSpPr>
            <p:spPr bwMode="auto">
              <a:xfrm>
                <a:off x="2292389" y="2788387"/>
                <a:ext cx="180975" cy="209550"/>
              </a:xfrm>
              <a:custGeom>
                <a:avLst/>
                <a:gdLst>
                  <a:gd name="T0" fmla="*/ 56 w 114"/>
                  <a:gd name="T1" fmla="*/ 0 h 132"/>
                  <a:gd name="T2" fmla="*/ 56 w 114"/>
                  <a:gd name="T3" fmla="*/ 0 h 132"/>
                  <a:gd name="T4" fmla="*/ 0 w 114"/>
                  <a:gd name="T5" fmla="*/ 33 h 132"/>
                  <a:gd name="T6" fmla="*/ 0 w 114"/>
                  <a:gd name="T7" fmla="*/ 99 h 132"/>
                  <a:gd name="T8" fmla="*/ 56 w 114"/>
                  <a:gd name="T9" fmla="*/ 132 h 132"/>
                  <a:gd name="T10" fmla="*/ 56 w 114"/>
                  <a:gd name="T11" fmla="*/ 132 h 132"/>
                  <a:gd name="T12" fmla="*/ 114 w 114"/>
                  <a:gd name="T13" fmla="*/ 99 h 132"/>
                  <a:gd name="T14" fmla="*/ 114 w 114"/>
                  <a:gd name="T15" fmla="*/ 33 h 132"/>
                  <a:gd name="T16" fmla="*/ 56 w 114"/>
                  <a:gd name="T17" fmla="*/ 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4" h="132">
                    <a:moveTo>
                      <a:pt x="56" y="0"/>
                    </a:moveTo>
                    <a:lnTo>
                      <a:pt x="56" y="0"/>
                    </a:lnTo>
                    <a:lnTo>
                      <a:pt x="0" y="33"/>
                    </a:lnTo>
                    <a:lnTo>
                      <a:pt x="0" y="99"/>
                    </a:lnTo>
                    <a:lnTo>
                      <a:pt x="56" y="132"/>
                    </a:lnTo>
                    <a:lnTo>
                      <a:pt x="56" y="132"/>
                    </a:lnTo>
                    <a:lnTo>
                      <a:pt x="114" y="99"/>
                    </a:lnTo>
                    <a:lnTo>
                      <a:pt x="114" y="33"/>
                    </a:lnTo>
                    <a:lnTo>
                      <a:pt x="5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600">
                  <a:solidFill>
                    <a:schemeClr val="tx2"/>
                  </a:solidFill>
                  <a:latin typeface="Gotham Rounded Book" pitchFamily="50" charset="0"/>
                </a:endParaRPr>
              </a:p>
            </p:txBody>
          </p:sp>
          <p:sp>
            <p:nvSpPr>
              <p:cNvPr id="1631" name="Freeform 1630"/>
              <p:cNvSpPr>
                <a:spLocks/>
              </p:cNvSpPr>
              <p:nvPr/>
            </p:nvSpPr>
            <p:spPr bwMode="auto">
              <a:xfrm>
                <a:off x="2289214" y="2786800"/>
                <a:ext cx="185738" cy="212725"/>
              </a:xfrm>
              <a:custGeom>
                <a:avLst/>
                <a:gdLst>
                  <a:gd name="T0" fmla="*/ 78 w 156"/>
                  <a:gd name="T1" fmla="*/ 1 h 179"/>
                  <a:gd name="T2" fmla="*/ 78 w 156"/>
                  <a:gd name="T3" fmla="*/ 0 h 179"/>
                  <a:gd name="T4" fmla="*/ 78 w 156"/>
                  <a:gd name="T5" fmla="*/ 0 h 179"/>
                  <a:gd name="T6" fmla="*/ 78 w 156"/>
                  <a:gd name="T7" fmla="*/ 0 h 179"/>
                  <a:gd name="T8" fmla="*/ 1 w 156"/>
                  <a:gd name="T9" fmla="*/ 44 h 179"/>
                  <a:gd name="T10" fmla="*/ 0 w 156"/>
                  <a:gd name="T11" fmla="*/ 45 h 179"/>
                  <a:gd name="T12" fmla="*/ 0 w 156"/>
                  <a:gd name="T13" fmla="*/ 133 h 179"/>
                  <a:gd name="T14" fmla="*/ 1 w 156"/>
                  <a:gd name="T15" fmla="*/ 135 h 179"/>
                  <a:gd name="T16" fmla="*/ 78 w 156"/>
                  <a:gd name="T17" fmla="*/ 179 h 179"/>
                  <a:gd name="T18" fmla="*/ 78 w 156"/>
                  <a:gd name="T19" fmla="*/ 179 h 179"/>
                  <a:gd name="T20" fmla="*/ 78 w 156"/>
                  <a:gd name="T21" fmla="*/ 179 h 179"/>
                  <a:gd name="T22" fmla="*/ 79 w 156"/>
                  <a:gd name="T23" fmla="*/ 179 h 179"/>
                  <a:gd name="T24" fmla="*/ 155 w 156"/>
                  <a:gd name="T25" fmla="*/ 135 h 179"/>
                  <a:gd name="T26" fmla="*/ 156 w 156"/>
                  <a:gd name="T27" fmla="*/ 133 h 179"/>
                  <a:gd name="T28" fmla="*/ 156 w 156"/>
                  <a:gd name="T29" fmla="*/ 45 h 179"/>
                  <a:gd name="T30" fmla="*/ 155 w 156"/>
                  <a:gd name="T31" fmla="*/ 44 h 179"/>
                  <a:gd name="T32" fmla="*/ 79 w 156"/>
                  <a:gd name="T33" fmla="*/ 0 h 179"/>
                  <a:gd name="T34" fmla="*/ 78 w 156"/>
                  <a:gd name="T35" fmla="*/ 0 h 179"/>
                  <a:gd name="T36" fmla="*/ 78 w 156"/>
                  <a:gd name="T37" fmla="*/ 1 h 179"/>
                  <a:gd name="T38" fmla="*/ 78 w 156"/>
                  <a:gd name="T39" fmla="*/ 2 h 179"/>
                  <a:gd name="T40" fmla="*/ 153 w 156"/>
                  <a:gd name="T41" fmla="*/ 46 h 179"/>
                  <a:gd name="T42" fmla="*/ 153 w 156"/>
                  <a:gd name="T43" fmla="*/ 133 h 179"/>
                  <a:gd name="T44" fmla="*/ 78 w 156"/>
                  <a:gd name="T45" fmla="*/ 177 h 179"/>
                  <a:gd name="T46" fmla="*/ 78 w 156"/>
                  <a:gd name="T47" fmla="*/ 178 h 179"/>
                  <a:gd name="T48" fmla="*/ 78 w 156"/>
                  <a:gd name="T49" fmla="*/ 176 h 179"/>
                  <a:gd name="T50" fmla="*/ 78 w 156"/>
                  <a:gd name="T51" fmla="*/ 176 h 179"/>
                  <a:gd name="T52" fmla="*/ 78 w 156"/>
                  <a:gd name="T53" fmla="*/ 178 h 179"/>
                  <a:gd name="T54" fmla="*/ 79 w 156"/>
                  <a:gd name="T55" fmla="*/ 177 h 179"/>
                  <a:gd name="T56" fmla="*/ 3 w 156"/>
                  <a:gd name="T57" fmla="*/ 133 h 179"/>
                  <a:gd name="T58" fmla="*/ 3 w 156"/>
                  <a:gd name="T59" fmla="*/ 46 h 179"/>
                  <a:gd name="T60" fmla="*/ 79 w 156"/>
                  <a:gd name="T61" fmla="*/ 2 h 179"/>
                  <a:gd name="T62" fmla="*/ 78 w 156"/>
                  <a:gd name="T63" fmla="*/ 1 h 179"/>
                  <a:gd name="T64" fmla="*/ 78 w 156"/>
                  <a:gd name="T65" fmla="*/ 2 h 179"/>
                  <a:gd name="T66" fmla="*/ 78 w 156"/>
                  <a:gd name="T67" fmla="*/ 2 h 179"/>
                  <a:gd name="T68" fmla="*/ 78 w 156"/>
                  <a:gd name="T69" fmla="*/ 1 h 179"/>
                  <a:gd name="T70" fmla="*/ 78 w 156"/>
                  <a:gd name="T71" fmla="*/ 2 h 179"/>
                  <a:gd name="T72" fmla="*/ 78 w 156"/>
                  <a:gd name="T73" fmla="*/ 1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56" h="179">
                    <a:moveTo>
                      <a:pt x="78" y="1"/>
                    </a:moveTo>
                    <a:cubicBezTo>
                      <a:pt x="78" y="0"/>
                      <a:pt x="78" y="0"/>
                      <a:pt x="78" y="0"/>
                    </a:cubicBezTo>
                    <a:cubicBezTo>
                      <a:pt x="78" y="0"/>
                      <a:pt x="78" y="0"/>
                      <a:pt x="78" y="0"/>
                    </a:cubicBezTo>
                    <a:cubicBezTo>
                      <a:pt x="78" y="0"/>
                      <a:pt x="78" y="0"/>
                      <a:pt x="78" y="0"/>
                    </a:cubicBezTo>
                    <a:cubicBezTo>
                      <a:pt x="1" y="44"/>
                      <a:pt x="1" y="44"/>
                      <a:pt x="1" y="44"/>
                    </a:cubicBezTo>
                    <a:cubicBezTo>
                      <a:pt x="1" y="44"/>
                      <a:pt x="0" y="45"/>
                      <a:pt x="0" y="45"/>
                    </a:cubicBezTo>
                    <a:cubicBezTo>
                      <a:pt x="0" y="133"/>
                      <a:pt x="0" y="133"/>
                      <a:pt x="0" y="133"/>
                    </a:cubicBezTo>
                    <a:cubicBezTo>
                      <a:pt x="0" y="134"/>
                      <a:pt x="1" y="134"/>
                      <a:pt x="1" y="135"/>
                    </a:cubicBezTo>
                    <a:cubicBezTo>
                      <a:pt x="78" y="179"/>
                      <a:pt x="78" y="179"/>
                      <a:pt x="78" y="179"/>
                    </a:cubicBezTo>
                    <a:cubicBezTo>
                      <a:pt x="78" y="179"/>
                      <a:pt x="78" y="179"/>
                      <a:pt x="78" y="179"/>
                    </a:cubicBezTo>
                    <a:cubicBezTo>
                      <a:pt x="78" y="179"/>
                      <a:pt x="78" y="179"/>
                      <a:pt x="78" y="179"/>
                    </a:cubicBezTo>
                    <a:cubicBezTo>
                      <a:pt x="78" y="179"/>
                      <a:pt x="79" y="179"/>
                      <a:pt x="79" y="179"/>
                    </a:cubicBezTo>
                    <a:cubicBezTo>
                      <a:pt x="155" y="135"/>
                      <a:pt x="155" y="135"/>
                      <a:pt x="155" y="135"/>
                    </a:cubicBezTo>
                    <a:cubicBezTo>
                      <a:pt x="156" y="134"/>
                      <a:pt x="156" y="134"/>
                      <a:pt x="156" y="133"/>
                    </a:cubicBezTo>
                    <a:cubicBezTo>
                      <a:pt x="156" y="45"/>
                      <a:pt x="156" y="45"/>
                      <a:pt x="156" y="45"/>
                    </a:cubicBezTo>
                    <a:cubicBezTo>
                      <a:pt x="156" y="45"/>
                      <a:pt x="156" y="44"/>
                      <a:pt x="155" y="44"/>
                    </a:cubicBezTo>
                    <a:cubicBezTo>
                      <a:pt x="79" y="0"/>
                      <a:pt x="79" y="0"/>
                      <a:pt x="79" y="0"/>
                    </a:cubicBezTo>
                    <a:cubicBezTo>
                      <a:pt x="79" y="0"/>
                      <a:pt x="78" y="0"/>
                      <a:pt x="78" y="0"/>
                    </a:cubicBezTo>
                    <a:cubicBezTo>
                      <a:pt x="78" y="1"/>
                      <a:pt x="78" y="1"/>
                      <a:pt x="78" y="1"/>
                    </a:cubicBezTo>
                    <a:cubicBezTo>
                      <a:pt x="78" y="2"/>
                      <a:pt x="78" y="2"/>
                      <a:pt x="78" y="2"/>
                    </a:cubicBezTo>
                    <a:cubicBezTo>
                      <a:pt x="153" y="46"/>
                      <a:pt x="153" y="46"/>
                      <a:pt x="153" y="46"/>
                    </a:cubicBezTo>
                    <a:cubicBezTo>
                      <a:pt x="153" y="133"/>
                      <a:pt x="153" y="133"/>
                      <a:pt x="153" y="133"/>
                    </a:cubicBezTo>
                    <a:cubicBezTo>
                      <a:pt x="78" y="177"/>
                      <a:pt x="78" y="177"/>
                      <a:pt x="78" y="177"/>
                    </a:cubicBezTo>
                    <a:cubicBezTo>
                      <a:pt x="78" y="178"/>
                      <a:pt x="78" y="178"/>
                      <a:pt x="78" y="178"/>
                    </a:cubicBezTo>
                    <a:cubicBezTo>
                      <a:pt x="78" y="176"/>
                      <a:pt x="78" y="176"/>
                      <a:pt x="78" y="176"/>
                    </a:cubicBezTo>
                    <a:cubicBezTo>
                      <a:pt x="78" y="176"/>
                      <a:pt x="78" y="176"/>
                      <a:pt x="78" y="176"/>
                    </a:cubicBezTo>
                    <a:cubicBezTo>
                      <a:pt x="78" y="178"/>
                      <a:pt x="78" y="178"/>
                      <a:pt x="78" y="178"/>
                    </a:cubicBezTo>
                    <a:cubicBezTo>
                      <a:pt x="79" y="177"/>
                      <a:pt x="79" y="177"/>
                      <a:pt x="79" y="177"/>
                    </a:cubicBezTo>
                    <a:cubicBezTo>
                      <a:pt x="3" y="133"/>
                      <a:pt x="3" y="133"/>
                      <a:pt x="3" y="133"/>
                    </a:cubicBezTo>
                    <a:cubicBezTo>
                      <a:pt x="3" y="46"/>
                      <a:pt x="3" y="46"/>
                      <a:pt x="3" y="46"/>
                    </a:cubicBezTo>
                    <a:cubicBezTo>
                      <a:pt x="79" y="2"/>
                      <a:pt x="79" y="2"/>
                      <a:pt x="79" y="2"/>
                    </a:cubicBezTo>
                    <a:cubicBezTo>
                      <a:pt x="78" y="1"/>
                      <a:pt x="78" y="1"/>
                      <a:pt x="78" y="1"/>
                    </a:cubicBezTo>
                    <a:cubicBezTo>
                      <a:pt x="78" y="2"/>
                      <a:pt x="78" y="2"/>
                      <a:pt x="78" y="2"/>
                    </a:cubicBezTo>
                    <a:cubicBezTo>
                      <a:pt x="78" y="2"/>
                      <a:pt x="78" y="2"/>
                      <a:pt x="78" y="2"/>
                    </a:cubicBezTo>
                    <a:cubicBezTo>
                      <a:pt x="78" y="1"/>
                      <a:pt x="78" y="1"/>
                      <a:pt x="78" y="1"/>
                    </a:cubicBezTo>
                    <a:cubicBezTo>
                      <a:pt x="78" y="2"/>
                      <a:pt x="78" y="2"/>
                      <a:pt x="78" y="2"/>
                    </a:cubicBezTo>
                    <a:cubicBezTo>
                      <a:pt x="78" y="1"/>
                      <a:pt x="78" y="1"/>
                      <a:pt x="78" y="1"/>
                    </a:cubicBezTo>
                  </a:path>
                </a:pathLst>
              </a:custGeom>
              <a:solidFill>
                <a:srgbClr val="4E4E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600">
                  <a:solidFill>
                    <a:schemeClr val="tx2"/>
                  </a:solidFill>
                  <a:latin typeface="Gotham Rounded Book" pitchFamily="50" charset="0"/>
                </a:endParaRPr>
              </a:p>
            </p:txBody>
          </p:sp>
          <p:sp>
            <p:nvSpPr>
              <p:cNvPr id="1632" name="Freeform 1631"/>
              <p:cNvSpPr>
                <a:spLocks/>
              </p:cNvSpPr>
              <p:nvPr/>
            </p:nvSpPr>
            <p:spPr bwMode="auto">
              <a:xfrm>
                <a:off x="2381289" y="2891575"/>
                <a:ext cx="3175" cy="107950"/>
              </a:xfrm>
              <a:custGeom>
                <a:avLst/>
                <a:gdLst>
                  <a:gd name="T0" fmla="*/ 0 w 3"/>
                  <a:gd name="T1" fmla="*/ 1 h 91"/>
                  <a:gd name="T2" fmla="*/ 0 w 3"/>
                  <a:gd name="T3" fmla="*/ 90 h 91"/>
                  <a:gd name="T4" fmla="*/ 1 w 3"/>
                  <a:gd name="T5" fmla="*/ 91 h 91"/>
                  <a:gd name="T6" fmla="*/ 3 w 3"/>
                  <a:gd name="T7" fmla="*/ 90 h 91"/>
                  <a:gd name="T8" fmla="*/ 3 w 3"/>
                  <a:gd name="T9" fmla="*/ 1 h 91"/>
                  <a:gd name="T10" fmla="*/ 1 w 3"/>
                  <a:gd name="T11" fmla="*/ 0 h 91"/>
                  <a:gd name="T12" fmla="*/ 0 w 3"/>
                  <a:gd name="T13" fmla="*/ 1 h 91"/>
                </a:gdLst>
                <a:ahLst/>
                <a:cxnLst>
                  <a:cxn ang="0">
                    <a:pos x="T0" y="T1"/>
                  </a:cxn>
                  <a:cxn ang="0">
                    <a:pos x="T2" y="T3"/>
                  </a:cxn>
                  <a:cxn ang="0">
                    <a:pos x="T4" y="T5"/>
                  </a:cxn>
                  <a:cxn ang="0">
                    <a:pos x="T6" y="T7"/>
                  </a:cxn>
                  <a:cxn ang="0">
                    <a:pos x="T8" y="T9"/>
                  </a:cxn>
                  <a:cxn ang="0">
                    <a:pos x="T10" y="T11"/>
                  </a:cxn>
                  <a:cxn ang="0">
                    <a:pos x="T12" y="T13"/>
                  </a:cxn>
                </a:cxnLst>
                <a:rect l="0" t="0" r="r" b="b"/>
                <a:pathLst>
                  <a:path w="3" h="91">
                    <a:moveTo>
                      <a:pt x="0" y="1"/>
                    </a:moveTo>
                    <a:cubicBezTo>
                      <a:pt x="0" y="90"/>
                      <a:pt x="0" y="90"/>
                      <a:pt x="0" y="90"/>
                    </a:cubicBezTo>
                    <a:cubicBezTo>
                      <a:pt x="0" y="90"/>
                      <a:pt x="0" y="91"/>
                      <a:pt x="1" y="91"/>
                    </a:cubicBezTo>
                    <a:cubicBezTo>
                      <a:pt x="2" y="91"/>
                      <a:pt x="3" y="90"/>
                      <a:pt x="3" y="90"/>
                    </a:cubicBezTo>
                    <a:cubicBezTo>
                      <a:pt x="3" y="1"/>
                      <a:pt x="3" y="1"/>
                      <a:pt x="3" y="1"/>
                    </a:cubicBezTo>
                    <a:cubicBezTo>
                      <a:pt x="3" y="1"/>
                      <a:pt x="2" y="0"/>
                      <a:pt x="1" y="0"/>
                    </a:cubicBezTo>
                    <a:cubicBezTo>
                      <a:pt x="0" y="0"/>
                      <a:pt x="0" y="1"/>
                      <a:pt x="0" y="1"/>
                    </a:cubicBezTo>
                  </a:path>
                </a:pathLst>
              </a:custGeom>
              <a:solidFill>
                <a:srgbClr val="4E4E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600">
                  <a:solidFill>
                    <a:schemeClr val="tx2"/>
                  </a:solidFill>
                  <a:latin typeface="Gotham Rounded Book" pitchFamily="50" charset="0"/>
                </a:endParaRPr>
              </a:p>
            </p:txBody>
          </p:sp>
          <p:sp>
            <p:nvSpPr>
              <p:cNvPr id="1633" name="Freeform 1632"/>
              <p:cNvSpPr>
                <a:spLocks/>
              </p:cNvSpPr>
              <p:nvPr/>
            </p:nvSpPr>
            <p:spPr bwMode="auto">
              <a:xfrm>
                <a:off x="2289214" y="2786800"/>
                <a:ext cx="185738" cy="107950"/>
              </a:xfrm>
              <a:custGeom>
                <a:avLst/>
                <a:gdLst>
                  <a:gd name="T0" fmla="*/ 155 w 156"/>
                  <a:gd name="T1" fmla="*/ 45 h 91"/>
                  <a:gd name="T2" fmla="*/ 154 w 156"/>
                  <a:gd name="T3" fmla="*/ 44 h 91"/>
                  <a:gd name="T4" fmla="*/ 78 w 156"/>
                  <a:gd name="T5" fmla="*/ 88 h 91"/>
                  <a:gd name="T6" fmla="*/ 78 w 156"/>
                  <a:gd name="T7" fmla="*/ 89 h 91"/>
                  <a:gd name="T8" fmla="*/ 78 w 156"/>
                  <a:gd name="T9" fmla="*/ 88 h 91"/>
                  <a:gd name="T10" fmla="*/ 78 w 156"/>
                  <a:gd name="T11" fmla="*/ 88 h 91"/>
                  <a:gd name="T12" fmla="*/ 78 w 156"/>
                  <a:gd name="T13" fmla="*/ 89 h 91"/>
                  <a:gd name="T14" fmla="*/ 79 w 156"/>
                  <a:gd name="T15" fmla="*/ 88 h 91"/>
                  <a:gd name="T16" fmla="*/ 4 w 156"/>
                  <a:gd name="T17" fmla="*/ 45 h 91"/>
                  <a:gd name="T18" fmla="*/ 79 w 156"/>
                  <a:gd name="T19" fmla="*/ 2 h 91"/>
                  <a:gd name="T20" fmla="*/ 78 w 156"/>
                  <a:gd name="T21" fmla="*/ 1 h 91"/>
                  <a:gd name="T22" fmla="*/ 78 w 156"/>
                  <a:gd name="T23" fmla="*/ 2 h 91"/>
                  <a:gd name="T24" fmla="*/ 78 w 156"/>
                  <a:gd name="T25" fmla="*/ 2 h 91"/>
                  <a:gd name="T26" fmla="*/ 78 w 156"/>
                  <a:gd name="T27" fmla="*/ 1 h 91"/>
                  <a:gd name="T28" fmla="*/ 78 w 156"/>
                  <a:gd name="T29" fmla="*/ 2 h 91"/>
                  <a:gd name="T30" fmla="*/ 154 w 156"/>
                  <a:gd name="T31" fmla="*/ 46 h 91"/>
                  <a:gd name="T32" fmla="*/ 155 w 156"/>
                  <a:gd name="T33" fmla="*/ 45 h 91"/>
                  <a:gd name="T34" fmla="*/ 154 w 156"/>
                  <a:gd name="T35" fmla="*/ 44 h 91"/>
                  <a:gd name="T36" fmla="*/ 155 w 156"/>
                  <a:gd name="T37" fmla="*/ 45 h 91"/>
                  <a:gd name="T38" fmla="*/ 155 w 156"/>
                  <a:gd name="T39" fmla="*/ 44 h 91"/>
                  <a:gd name="T40" fmla="*/ 79 w 156"/>
                  <a:gd name="T41" fmla="*/ 0 h 91"/>
                  <a:gd name="T42" fmla="*/ 78 w 156"/>
                  <a:gd name="T43" fmla="*/ 0 h 91"/>
                  <a:gd name="T44" fmla="*/ 78 w 156"/>
                  <a:gd name="T45" fmla="*/ 0 h 91"/>
                  <a:gd name="T46" fmla="*/ 78 w 156"/>
                  <a:gd name="T47" fmla="*/ 0 h 91"/>
                  <a:gd name="T48" fmla="*/ 1 w 156"/>
                  <a:gd name="T49" fmla="*/ 44 h 91"/>
                  <a:gd name="T50" fmla="*/ 0 w 156"/>
                  <a:gd name="T51" fmla="*/ 45 h 91"/>
                  <a:gd name="T52" fmla="*/ 1 w 156"/>
                  <a:gd name="T53" fmla="*/ 46 h 91"/>
                  <a:gd name="T54" fmla="*/ 78 w 156"/>
                  <a:gd name="T55" fmla="*/ 90 h 91"/>
                  <a:gd name="T56" fmla="*/ 78 w 156"/>
                  <a:gd name="T57" fmla="*/ 91 h 91"/>
                  <a:gd name="T58" fmla="*/ 78 w 156"/>
                  <a:gd name="T59" fmla="*/ 91 h 91"/>
                  <a:gd name="T60" fmla="*/ 79 w 156"/>
                  <a:gd name="T61" fmla="*/ 90 h 91"/>
                  <a:gd name="T62" fmla="*/ 155 w 156"/>
                  <a:gd name="T63" fmla="*/ 46 h 91"/>
                  <a:gd name="T64" fmla="*/ 156 w 156"/>
                  <a:gd name="T65" fmla="*/ 45 h 91"/>
                  <a:gd name="T66" fmla="*/ 155 w 156"/>
                  <a:gd name="T67" fmla="*/ 44 h 91"/>
                  <a:gd name="T68" fmla="*/ 155 w 156"/>
                  <a:gd name="T69" fmla="*/ 45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56" h="91">
                    <a:moveTo>
                      <a:pt x="155" y="45"/>
                    </a:moveTo>
                    <a:cubicBezTo>
                      <a:pt x="154" y="44"/>
                      <a:pt x="154" y="44"/>
                      <a:pt x="154" y="44"/>
                    </a:cubicBezTo>
                    <a:cubicBezTo>
                      <a:pt x="78" y="88"/>
                      <a:pt x="78" y="88"/>
                      <a:pt x="78" y="88"/>
                    </a:cubicBezTo>
                    <a:cubicBezTo>
                      <a:pt x="78" y="89"/>
                      <a:pt x="78" y="89"/>
                      <a:pt x="78" y="89"/>
                    </a:cubicBezTo>
                    <a:cubicBezTo>
                      <a:pt x="78" y="88"/>
                      <a:pt x="78" y="88"/>
                      <a:pt x="78" y="88"/>
                    </a:cubicBezTo>
                    <a:cubicBezTo>
                      <a:pt x="78" y="88"/>
                      <a:pt x="78" y="88"/>
                      <a:pt x="78" y="88"/>
                    </a:cubicBezTo>
                    <a:cubicBezTo>
                      <a:pt x="78" y="89"/>
                      <a:pt x="78" y="89"/>
                      <a:pt x="78" y="89"/>
                    </a:cubicBezTo>
                    <a:cubicBezTo>
                      <a:pt x="79" y="88"/>
                      <a:pt x="79" y="88"/>
                      <a:pt x="79" y="88"/>
                    </a:cubicBezTo>
                    <a:cubicBezTo>
                      <a:pt x="4" y="45"/>
                      <a:pt x="4" y="45"/>
                      <a:pt x="4" y="45"/>
                    </a:cubicBezTo>
                    <a:cubicBezTo>
                      <a:pt x="79" y="2"/>
                      <a:pt x="79" y="2"/>
                      <a:pt x="79" y="2"/>
                    </a:cubicBezTo>
                    <a:cubicBezTo>
                      <a:pt x="78" y="1"/>
                      <a:pt x="78" y="1"/>
                      <a:pt x="78" y="1"/>
                    </a:cubicBezTo>
                    <a:cubicBezTo>
                      <a:pt x="78" y="2"/>
                      <a:pt x="78" y="2"/>
                      <a:pt x="78" y="2"/>
                    </a:cubicBezTo>
                    <a:cubicBezTo>
                      <a:pt x="78" y="2"/>
                      <a:pt x="78" y="2"/>
                      <a:pt x="78" y="2"/>
                    </a:cubicBezTo>
                    <a:cubicBezTo>
                      <a:pt x="78" y="1"/>
                      <a:pt x="78" y="1"/>
                      <a:pt x="78" y="1"/>
                    </a:cubicBezTo>
                    <a:cubicBezTo>
                      <a:pt x="78" y="2"/>
                      <a:pt x="78" y="2"/>
                      <a:pt x="78" y="2"/>
                    </a:cubicBezTo>
                    <a:cubicBezTo>
                      <a:pt x="154" y="46"/>
                      <a:pt x="154" y="46"/>
                      <a:pt x="154" y="46"/>
                    </a:cubicBezTo>
                    <a:cubicBezTo>
                      <a:pt x="155" y="45"/>
                      <a:pt x="155" y="45"/>
                      <a:pt x="155" y="45"/>
                    </a:cubicBezTo>
                    <a:cubicBezTo>
                      <a:pt x="154" y="44"/>
                      <a:pt x="154" y="44"/>
                      <a:pt x="154" y="44"/>
                    </a:cubicBezTo>
                    <a:cubicBezTo>
                      <a:pt x="155" y="45"/>
                      <a:pt x="155" y="45"/>
                      <a:pt x="155" y="45"/>
                    </a:cubicBezTo>
                    <a:cubicBezTo>
                      <a:pt x="155" y="44"/>
                      <a:pt x="155" y="44"/>
                      <a:pt x="155" y="44"/>
                    </a:cubicBezTo>
                    <a:cubicBezTo>
                      <a:pt x="79" y="0"/>
                      <a:pt x="79" y="0"/>
                      <a:pt x="79" y="0"/>
                    </a:cubicBezTo>
                    <a:cubicBezTo>
                      <a:pt x="79" y="0"/>
                      <a:pt x="78" y="0"/>
                      <a:pt x="78" y="0"/>
                    </a:cubicBezTo>
                    <a:cubicBezTo>
                      <a:pt x="78" y="0"/>
                      <a:pt x="78" y="0"/>
                      <a:pt x="78" y="0"/>
                    </a:cubicBezTo>
                    <a:cubicBezTo>
                      <a:pt x="78" y="0"/>
                      <a:pt x="78" y="0"/>
                      <a:pt x="78" y="0"/>
                    </a:cubicBezTo>
                    <a:cubicBezTo>
                      <a:pt x="1" y="44"/>
                      <a:pt x="1" y="44"/>
                      <a:pt x="1" y="44"/>
                    </a:cubicBezTo>
                    <a:cubicBezTo>
                      <a:pt x="1" y="44"/>
                      <a:pt x="0" y="45"/>
                      <a:pt x="0" y="45"/>
                    </a:cubicBezTo>
                    <a:cubicBezTo>
                      <a:pt x="0" y="46"/>
                      <a:pt x="1" y="46"/>
                      <a:pt x="1" y="46"/>
                    </a:cubicBezTo>
                    <a:cubicBezTo>
                      <a:pt x="78" y="90"/>
                      <a:pt x="78" y="90"/>
                      <a:pt x="78" y="90"/>
                    </a:cubicBezTo>
                    <a:cubicBezTo>
                      <a:pt x="78" y="91"/>
                      <a:pt x="78" y="91"/>
                      <a:pt x="78" y="91"/>
                    </a:cubicBezTo>
                    <a:cubicBezTo>
                      <a:pt x="78" y="91"/>
                      <a:pt x="78" y="91"/>
                      <a:pt x="78" y="91"/>
                    </a:cubicBezTo>
                    <a:cubicBezTo>
                      <a:pt x="78" y="91"/>
                      <a:pt x="79" y="91"/>
                      <a:pt x="79" y="90"/>
                    </a:cubicBezTo>
                    <a:cubicBezTo>
                      <a:pt x="155" y="46"/>
                      <a:pt x="155" y="46"/>
                      <a:pt x="155" y="46"/>
                    </a:cubicBezTo>
                    <a:cubicBezTo>
                      <a:pt x="156" y="46"/>
                      <a:pt x="156" y="46"/>
                      <a:pt x="156" y="45"/>
                    </a:cubicBezTo>
                    <a:cubicBezTo>
                      <a:pt x="156" y="45"/>
                      <a:pt x="156" y="44"/>
                      <a:pt x="155" y="44"/>
                    </a:cubicBezTo>
                    <a:cubicBezTo>
                      <a:pt x="155" y="45"/>
                      <a:pt x="155" y="45"/>
                      <a:pt x="155" y="45"/>
                    </a:cubicBezTo>
                  </a:path>
                </a:pathLst>
              </a:custGeom>
              <a:solidFill>
                <a:srgbClr val="4E4E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600">
                  <a:solidFill>
                    <a:schemeClr val="tx2"/>
                  </a:solidFill>
                  <a:latin typeface="Gotham Rounded Book" pitchFamily="50" charset="0"/>
                </a:endParaRPr>
              </a:p>
            </p:txBody>
          </p:sp>
          <p:sp>
            <p:nvSpPr>
              <p:cNvPr id="1634" name="Freeform 1633"/>
              <p:cNvSpPr>
                <a:spLocks/>
              </p:cNvSpPr>
              <p:nvPr/>
            </p:nvSpPr>
            <p:spPr bwMode="auto">
              <a:xfrm>
                <a:off x="2292389" y="2683612"/>
                <a:ext cx="180975" cy="209550"/>
              </a:xfrm>
              <a:custGeom>
                <a:avLst/>
                <a:gdLst>
                  <a:gd name="T0" fmla="*/ 56 w 114"/>
                  <a:gd name="T1" fmla="*/ 0 h 132"/>
                  <a:gd name="T2" fmla="*/ 56 w 114"/>
                  <a:gd name="T3" fmla="*/ 0 h 132"/>
                  <a:gd name="T4" fmla="*/ 0 w 114"/>
                  <a:gd name="T5" fmla="*/ 33 h 132"/>
                  <a:gd name="T6" fmla="*/ 0 w 114"/>
                  <a:gd name="T7" fmla="*/ 99 h 132"/>
                  <a:gd name="T8" fmla="*/ 56 w 114"/>
                  <a:gd name="T9" fmla="*/ 132 h 132"/>
                  <a:gd name="T10" fmla="*/ 56 w 114"/>
                  <a:gd name="T11" fmla="*/ 132 h 132"/>
                  <a:gd name="T12" fmla="*/ 114 w 114"/>
                  <a:gd name="T13" fmla="*/ 99 h 132"/>
                  <a:gd name="T14" fmla="*/ 114 w 114"/>
                  <a:gd name="T15" fmla="*/ 33 h 132"/>
                  <a:gd name="T16" fmla="*/ 56 w 114"/>
                  <a:gd name="T17" fmla="*/ 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4" h="132">
                    <a:moveTo>
                      <a:pt x="56" y="0"/>
                    </a:moveTo>
                    <a:lnTo>
                      <a:pt x="56" y="0"/>
                    </a:lnTo>
                    <a:lnTo>
                      <a:pt x="0" y="33"/>
                    </a:lnTo>
                    <a:lnTo>
                      <a:pt x="0" y="99"/>
                    </a:lnTo>
                    <a:lnTo>
                      <a:pt x="56" y="132"/>
                    </a:lnTo>
                    <a:lnTo>
                      <a:pt x="56" y="132"/>
                    </a:lnTo>
                    <a:lnTo>
                      <a:pt x="114" y="99"/>
                    </a:lnTo>
                    <a:lnTo>
                      <a:pt x="114" y="33"/>
                    </a:lnTo>
                    <a:lnTo>
                      <a:pt x="5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600">
                  <a:solidFill>
                    <a:schemeClr val="tx2"/>
                  </a:solidFill>
                  <a:latin typeface="Gotham Rounded Book" pitchFamily="50" charset="0"/>
                </a:endParaRPr>
              </a:p>
            </p:txBody>
          </p:sp>
          <p:sp>
            <p:nvSpPr>
              <p:cNvPr id="1635" name="Freeform 1634"/>
              <p:cNvSpPr>
                <a:spLocks/>
              </p:cNvSpPr>
              <p:nvPr/>
            </p:nvSpPr>
            <p:spPr bwMode="auto">
              <a:xfrm>
                <a:off x="2292389" y="2683612"/>
                <a:ext cx="180975" cy="209550"/>
              </a:xfrm>
              <a:custGeom>
                <a:avLst/>
                <a:gdLst>
                  <a:gd name="T0" fmla="*/ 56 w 114"/>
                  <a:gd name="T1" fmla="*/ 0 h 132"/>
                  <a:gd name="T2" fmla="*/ 56 w 114"/>
                  <a:gd name="T3" fmla="*/ 0 h 132"/>
                  <a:gd name="T4" fmla="*/ 0 w 114"/>
                  <a:gd name="T5" fmla="*/ 33 h 132"/>
                  <a:gd name="T6" fmla="*/ 0 w 114"/>
                  <a:gd name="T7" fmla="*/ 99 h 132"/>
                  <a:gd name="T8" fmla="*/ 56 w 114"/>
                  <a:gd name="T9" fmla="*/ 132 h 132"/>
                  <a:gd name="T10" fmla="*/ 56 w 114"/>
                  <a:gd name="T11" fmla="*/ 132 h 132"/>
                  <a:gd name="T12" fmla="*/ 114 w 114"/>
                  <a:gd name="T13" fmla="*/ 99 h 132"/>
                  <a:gd name="T14" fmla="*/ 114 w 114"/>
                  <a:gd name="T15" fmla="*/ 33 h 132"/>
                  <a:gd name="T16" fmla="*/ 56 w 114"/>
                  <a:gd name="T17" fmla="*/ 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4" h="132">
                    <a:moveTo>
                      <a:pt x="56" y="0"/>
                    </a:moveTo>
                    <a:lnTo>
                      <a:pt x="56" y="0"/>
                    </a:lnTo>
                    <a:lnTo>
                      <a:pt x="0" y="33"/>
                    </a:lnTo>
                    <a:lnTo>
                      <a:pt x="0" y="99"/>
                    </a:lnTo>
                    <a:lnTo>
                      <a:pt x="56" y="132"/>
                    </a:lnTo>
                    <a:lnTo>
                      <a:pt x="56" y="132"/>
                    </a:lnTo>
                    <a:lnTo>
                      <a:pt x="114" y="99"/>
                    </a:lnTo>
                    <a:lnTo>
                      <a:pt x="114" y="33"/>
                    </a:lnTo>
                    <a:lnTo>
                      <a:pt x="5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600">
                  <a:solidFill>
                    <a:schemeClr val="tx2"/>
                  </a:solidFill>
                  <a:latin typeface="Gotham Rounded Book" pitchFamily="50" charset="0"/>
                </a:endParaRPr>
              </a:p>
            </p:txBody>
          </p:sp>
          <p:sp>
            <p:nvSpPr>
              <p:cNvPr id="1636" name="Freeform 1635"/>
              <p:cNvSpPr>
                <a:spLocks/>
              </p:cNvSpPr>
              <p:nvPr/>
            </p:nvSpPr>
            <p:spPr bwMode="auto">
              <a:xfrm>
                <a:off x="2289214" y="2680437"/>
                <a:ext cx="185738" cy="214313"/>
              </a:xfrm>
              <a:custGeom>
                <a:avLst/>
                <a:gdLst>
                  <a:gd name="T0" fmla="*/ 78 w 156"/>
                  <a:gd name="T1" fmla="*/ 2 h 180"/>
                  <a:gd name="T2" fmla="*/ 78 w 156"/>
                  <a:gd name="T3" fmla="*/ 0 h 180"/>
                  <a:gd name="T4" fmla="*/ 78 w 156"/>
                  <a:gd name="T5" fmla="*/ 0 h 180"/>
                  <a:gd name="T6" fmla="*/ 78 w 156"/>
                  <a:gd name="T7" fmla="*/ 0 h 180"/>
                  <a:gd name="T8" fmla="*/ 1 w 156"/>
                  <a:gd name="T9" fmla="*/ 45 h 180"/>
                  <a:gd name="T10" fmla="*/ 0 w 156"/>
                  <a:gd name="T11" fmla="*/ 46 h 180"/>
                  <a:gd name="T12" fmla="*/ 0 w 156"/>
                  <a:gd name="T13" fmla="*/ 134 h 180"/>
                  <a:gd name="T14" fmla="*/ 1 w 156"/>
                  <a:gd name="T15" fmla="*/ 135 h 180"/>
                  <a:gd name="T16" fmla="*/ 78 w 156"/>
                  <a:gd name="T17" fmla="*/ 179 h 180"/>
                  <a:gd name="T18" fmla="*/ 78 w 156"/>
                  <a:gd name="T19" fmla="*/ 180 h 180"/>
                  <a:gd name="T20" fmla="*/ 78 w 156"/>
                  <a:gd name="T21" fmla="*/ 180 h 180"/>
                  <a:gd name="T22" fmla="*/ 79 w 156"/>
                  <a:gd name="T23" fmla="*/ 179 h 180"/>
                  <a:gd name="T24" fmla="*/ 155 w 156"/>
                  <a:gd name="T25" fmla="*/ 135 h 180"/>
                  <a:gd name="T26" fmla="*/ 156 w 156"/>
                  <a:gd name="T27" fmla="*/ 134 h 180"/>
                  <a:gd name="T28" fmla="*/ 156 w 156"/>
                  <a:gd name="T29" fmla="*/ 46 h 180"/>
                  <a:gd name="T30" fmla="*/ 155 w 156"/>
                  <a:gd name="T31" fmla="*/ 45 h 180"/>
                  <a:gd name="T32" fmla="*/ 79 w 156"/>
                  <a:gd name="T33" fmla="*/ 0 h 180"/>
                  <a:gd name="T34" fmla="*/ 78 w 156"/>
                  <a:gd name="T35" fmla="*/ 0 h 180"/>
                  <a:gd name="T36" fmla="*/ 78 w 156"/>
                  <a:gd name="T37" fmla="*/ 2 h 180"/>
                  <a:gd name="T38" fmla="*/ 78 w 156"/>
                  <a:gd name="T39" fmla="*/ 3 h 180"/>
                  <a:gd name="T40" fmla="*/ 153 w 156"/>
                  <a:gd name="T41" fmla="*/ 46 h 180"/>
                  <a:gd name="T42" fmla="*/ 153 w 156"/>
                  <a:gd name="T43" fmla="*/ 133 h 180"/>
                  <a:gd name="T44" fmla="*/ 78 w 156"/>
                  <a:gd name="T45" fmla="*/ 177 h 180"/>
                  <a:gd name="T46" fmla="*/ 78 w 156"/>
                  <a:gd name="T47" fmla="*/ 178 h 180"/>
                  <a:gd name="T48" fmla="*/ 78 w 156"/>
                  <a:gd name="T49" fmla="*/ 177 h 180"/>
                  <a:gd name="T50" fmla="*/ 78 w 156"/>
                  <a:gd name="T51" fmla="*/ 177 h 180"/>
                  <a:gd name="T52" fmla="*/ 78 w 156"/>
                  <a:gd name="T53" fmla="*/ 178 h 180"/>
                  <a:gd name="T54" fmla="*/ 79 w 156"/>
                  <a:gd name="T55" fmla="*/ 177 h 180"/>
                  <a:gd name="T56" fmla="*/ 3 w 156"/>
                  <a:gd name="T57" fmla="*/ 133 h 180"/>
                  <a:gd name="T58" fmla="*/ 3 w 156"/>
                  <a:gd name="T59" fmla="*/ 46 h 180"/>
                  <a:gd name="T60" fmla="*/ 79 w 156"/>
                  <a:gd name="T61" fmla="*/ 3 h 180"/>
                  <a:gd name="T62" fmla="*/ 78 w 156"/>
                  <a:gd name="T63" fmla="*/ 2 h 180"/>
                  <a:gd name="T64" fmla="*/ 78 w 156"/>
                  <a:gd name="T65" fmla="*/ 3 h 180"/>
                  <a:gd name="T66" fmla="*/ 78 w 156"/>
                  <a:gd name="T67" fmla="*/ 3 h 180"/>
                  <a:gd name="T68" fmla="*/ 78 w 156"/>
                  <a:gd name="T69" fmla="*/ 2 h 180"/>
                  <a:gd name="T70" fmla="*/ 78 w 156"/>
                  <a:gd name="T71" fmla="*/ 3 h 180"/>
                  <a:gd name="T72" fmla="*/ 78 w 156"/>
                  <a:gd name="T73" fmla="*/ 2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56" h="180">
                    <a:moveTo>
                      <a:pt x="78" y="2"/>
                    </a:moveTo>
                    <a:cubicBezTo>
                      <a:pt x="78" y="0"/>
                      <a:pt x="78" y="0"/>
                      <a:pt x="78" y="0"/>
                    </a:cubicBezTo>
                    <a:cubicBezTo>
                      <a:pt x="78" y="0"/>
                      <a:pt x="78" y="0"/>
                      <a:pt x="78" y="0"/>
                    </a:cubicBezTo>
                    <a:cubicBezTo>
                      <a:pt x="78" y="0"/>
                      <a:pt x="78" y="0"/>
                      <a:pt x="78" y="0"/>
                    </a:cubicBezTo>
                    <a:cubicBezTo>
                      <a:pt x="1" y="45"/>
                      <a:pt x="1" y="45"/>
                      <a:pt x="1" y="45"/>
                    </a:cubicBezTo>
                    <a:cubicBezTo>
                      <a:pt x="1" y="45"/>
                      <a:pt x="0" y="45"/>
                      <a:pt x="0" y="46"/>
                    </a:cubicBezTo>
                    <a:cubicBezTo>
                      <a:pt x="0" y="134"/>
                      <a:pt x="0" y="134"/>
                      <a:pt x="0" y="134"/>
                    </a:cubicBezTo>
                    <a:cubicBezTo>
                      <a:pt x="0" y="135"/>
                      <a:pt x="1" y="135"/>
                      <a:pt x="1" y="135"/>
                    </a:cubicBezTo>
                    <a:cubicBezTo>
                      <a:pt x="78" y="179"/>
                      <a:pt x="78" y="179"/>
                      <a:pt x="78" y="179"/>
                    </a:cubicBezTo>
                    <a:cubicBezTo>
                      <a:pt x="78" y="180"/>
                      <a:pt x="78" y="180"/>
                      <a:pt x="78" y="180"/>
                    </a:cubicBezTo>
                    <a:cubicBezTo>
                      <a:pt x="78" y="180"/>
                      <a:pt x="78" y="180"/>
                      <a:pt x="78" y="180"/>
                    </a:cubicBezTo>
                    <a:cubicBezTo>
                      <a:pt x="78" y="180"/>
                      <a:pt x="79" y="180"/>
                      <a:pt x="79" y="179"/>
                    </a:cubicBezTo>
                    <a:cubicBezTo>
                      <a:pt x="155" y="135"/>
                      <a:pt x="155" y="135"/>
                      <a:pt x="155" y="135"/>
                    </a:cubicBezTo>
                    <a:cubicBezTo>
                      <a:pt x="156" y="135"/>
                      <a:pt x="156" y="135"/>
                      <a:pt x="156" y="134"/>
                    </a:cubicBezTo>
                    <a:cubicBezTo>
                      <a:pt x="156" y="46"/>
                      <a:pt x="156" y="46"/>
                      <a:pt x="156" y="46"/>
                    </a:cubicBezTo>
                    <a:cubicBezTo>
                      <a:pt x="156" y="45"/>
                      <a:pt x="156" y="45"/>
                      <a:pt x="155" y="45"/>
                    </a:cubicBezTo>
                    <a:cubicBezTo>
                      <a:pt x="79" y="0"/>
                      <a:pt x="79" y="0"/>
                      <a:pt x="79" y="0"/>
                    </a:cubicBezTo>
                    <a:cubicBezTo>
                      <a:pt x="79" y="0"/>
                      <a:pt x="78" y="0"/>
                      <a:pt x="78" y="0"/>
                    </a:cubicBezTo>
                    <a:cubicBezTo>
                      <a:pt x="78" y="2"/>
                      <a:pt x="78" y="2"/>
                      <a:pt x="78" y="2"/>
                    </a:cubicBezTo>
                    <a:cubicBezTo>
                      <a:pt x="78" y="3"/>
                      <a:pt x="78" y="3"/>
                      <a:pt x="78" y="3"/>
                    </a:cubicBezTo>
                    <a:cubicBezTo>
                      <a:pt x="153" y="46"/>
                      <a:pt x="153" y="46"/>
                      <a:pt x="153" y="46"/>
                    </a:cubicBezTo>
                    <a:cubicBezTo>
                      <a:pt x="153" y="133"/>
                      <a:pt x="153" y="133"/>
                      <a:pt x="153" y="133"/>
                    </a:cubicBezTo>
                    <a:cubicBezTo>
                      <a:pt x="78" y="177"/>
                      <a:pt x="78" y="177"/>
                      <a:pt x="78" y="177"/>
                    </a:cubicBezTo>
                    <a:cubicBezTo>
                      <a:pt x="78" y="178"/>
                      <a:pt x="78" y="178"/>
                      <a:pt x="78" y="178"/>
                    </a:cubicBezTo>
                    <a:cubicBezTo>
                      <a:pt x="78" y="177"/>
                      <a:pt x="78" y="177"/>
                      <a:pt x="78" y="177"/>
                    </a:cubicBezTo>
                    <a:cubicBezTo>
                      <a:pt x="78" y="177"/>
                      <a:pt x="78" y="177"/>
                      <a:pt x="78" y="177"/>
                    </a:cubicBezTo>
                    <a:cubicBezTo>
                      <a:pt x="78" y="178"/>
                      <a:pt x="78" y="178"/>
                      <a:pt x="78" y="178"/>
                    </a:cubicBezTo>
                    <a:cubicBezTo>
                      <a:pt x="79" y="177"/>
                      <a:pt x="79" y="177"/>
                      <a:pt x="79" y="177"/>
                    </a:cubicBezTo>
                    <a:cubicBezTo>
                      <a:pt x="3" y="133"/>
                      <a:pt x="3" y="133"/>
                      <a:pt x="3" y="133"/>
                    </a:cubicBezTo>
                    <a:cubicBezTo>
                      <a:pt x="3" y="46"/>
                      <a:pt x="3" y="46"/>
                      <a:pt x="3" y="46"/>
                    </a:cubicBezTo>
                    <a:cubicBezTo>
                      <a:pt x="79" y="3"/>
                      <a:pt x="79" y="3"/>
                      <a:pt x="79" y="3"/>
                    </a:cubicBezTo>
                    <a:cubicBezTo>
                      <a:pt x="78" y="2"/>
                      <a:pt x="78" y="2"/>
                      <a:pt x="78" y="2"/>
                    </a:cubicBezTo>
                    <a:cubicBezTo>
                      <a:pt x="78" y="3"/>
                      <a:pt x="78" y="3"/>
                      <a:pt x="78" y="3"/>
                    </a:cubicBezTo>
                    <a:cubicBezTo>
                      <a:pt x="78" y="3"/>
                      <a:pt x="78" y="3"/>
                      <a:pt x="78" y="3"/>
                    </a:cubicBezTo>
                    <a:cubicBezTo>
                      <a:pt x="78" y="2"/>
                      <a:pt x="78" y="2"/>
                      <a:pt x="78" y="2"/>
                    </a:cubicBezTo>
                    <a:cubicBezTo>
                      <a:pt x="78" y="3"/>
                      <a:pt x="78" y="3"/>
                      <a:pt x="78" y="3"/>
                    </a:cubicBezTo>
                    <a:cubicBezTo>
                      <a:pt x="78" y="2"/>
                      <a:pt x="78" y="2"/>
                      <a:pt x="78" y="2"/>
                    </a:cubicBezTo>
                  </a:path>
                </a:pathLst>
              </a:custGeom>
              <a:solidFill>
                <a:srgbClr val="4E4E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600">
                  <a:solidFill>
                    <a:schemeClr val="tx2"/>
                  </a:solidFill>
                  <a:latin typeface="Gotham Rounded Book" pitchFamily="50" charset="0"/>
                </a:endParaRPr>
              </a:p>
            </p:txBody>
          </p:sp>
          <p:sp>
            <p:nvSpPr>
              <p:cNvPr id="1637" name="Freeform 1636"/>
              <p:cNvSpPr>
                <a:spLocks/>
              </p:cNvSpPr>
              <p:nvPr/>
            </p:nvSpPr>
            <p:spPr bwMode="auto">
              <a:xfrm>
                <a:off x="2381289" y="2786800"/>
                <a:ext cx="3175" cy="107950"/>
              </a:xfrm>
              <a:custGeom>
                <a:avLst/>
                <a:gdLst>
                  <a:gd name="T0" fmla="*/ 0 w 3"/>
                  <a:gd name="T1" fmla="*/ 1 h 91"/>
                  <a:gd name="T2" fmla="*/ 0 w 3"/>
                  <a:gd name="T3" fmla="*/ 89 h 91"/>
                  <a:gd name="T4" fmla="*/ 1 w 3"/>
                  <a:gd name="T5" fmla="*/ 91 h 91"/>
                  <a:gd name="T6" fmla="*/ 3 w 3"/>
                  <a:gd name="T7" fmla="*/ 89 h 91"/>
                  <a:gd name="T8" fmla="*/ 3 w 3"/>
                  <a:gd name="T9" fmla="*/ 1 h 91"/>
                  <a:gd name="T10" fmla="*/ 1 w 3"/>
                  <a:gd name="T11" fmla="*/ 0 h 91"/>
                  <a:gd name="T12" fmla="*/ 0 w 3"/>
                  <a:gd name="T13" fmla="*/ 1 h 91"/>
                </a:gdLst>
                <a:ahLst/>
                <a:cxnLst>
                  <a:cxn ang="0">
                    <a:pos x="T0" y="T1"/>
                  </a:cxn>
                  <a:cxn ang="0">
                    <a:pos x="T2" y="T3"/>
                  </a:cxn>
                  <a:cxn ang="0">
                    <a:pos x="T4" y="T5"/>
                  </a:cxn>
                  <a:cxn ang="0">
                    <a:pos x="T6" y="T7"/>
                  </a:cxn>
                  <a:cxn ang="0">
                    <a:pos x="T8" y="T9"/>
                  </a:cxn>
                  <a:cxn ang="0">
                    <a:pos x="T10" y="T11"/>
                  </a:cxn>
                  <a:cxn ang="0">
                    <a:pos x="T12" y="T13"/>
                  </a:cxn>
                </a:cxnLst>
                <a:rect l="0" t="0" r="r" b="b"/>
                <a:pathLst>
                  <a:path w="3" h="91">
                    <a:moveTo>
                      <a:pt x="0" y="1"/>
                    </a:moveTo>
                    <a:cubicBezTo>
                      <a:pt x="0" y="89"/>
                      <a:pt x="0" y="89"/>
                      <a:pt x="0" y="89"/>
                    </a:cubicBezTo>
                    <a:cubicBezTo>
                      <a:pt x="0" y="90"/>
                      <a:pt x="0" y="91"/>
                      <a:pt x="1" y="91"/>
                    </a:cubicBezTo>
                    <a:cubicBezTo>
                      <a:pt x="2" y="91"/>
                      <a:pt x="3" y="90"/>
                      <a:pt x="3" y="89"/>
                    </a:cubicBezTo>
                    <a:cubicBezTo>
                      <a:pt x="3" y="1"/>
                      <a:pt x="3" y="1"/>
                      <a:pt x="3" y="1"/>
                    </a:cubicBezTo>
                    <a:cubicBezTo>
                      <a:pt x="3" y="0"/>
                      <a:pt x="2" y="0"/>
                      <a:pt x="1" y="0"/>
                    </a:cubicBezTo>
                    <a:cubicBezTo>
                      <a:pt x="0" y="0"/>
                      <a:pt x="0" y="0"/>
                      <a:pt x="0" y="1"/>
                    </a:cubicBezTo>
                  </a:path>
                </a:pathLst>
              </a:custGeom>
              <a:solidFill>
                <a:srgbClr val="4E4E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600">
                  <a:solidFill>
                    <a:schemeClr val="tx2"/>
                  </a:solidFill>
                  <a:latin typeface="Gotham Rounded Book" pitchFamily="50" charset="0"/>
                </a:endParaRPr>
              </a:p>
            </p:txBody>
          </p:sp>
          <p:sp>
            <p:nvSpPr>
              <p:cNvPr id="1638" name="Freeform 1637"/>
              <p:cNvSpPr>
                <a:spLocks/>
              </p:cNvSpPr>
              <p:nvPr/>
            </p:nvSpPr>
            <p:spPr bwMode="auto">
              <a:xfrm>
                <a:off x="2289214" y="2680437"/>
                <a:ext cx="185738" cy="107950"/>
              </a:xfrm>
              <a:custGeom>
                <a:avLst/>
                <a:gdLst>
                  <a:gd name="T0" fmla="*/ 155 w 156"/>
                  <a:gd name="T1" fmla="*/ 46 h 91"/>
                  <a:gd name="T2" fmla="*/ 154 w 156"/>
                  <a:gd name="T3" fmla="*/ 45 h 91"/>
                  <a:gd name="T4" fmla="*/ 78 w 156"/>
                  <a:gd name="T5" fmla="*/ 89 h 91"/>
                  <a:gd name="T6" fmla="*/ 78 w 156"/>
                  <a:gd name="T7" fmla="*/ 90 h 91"/>
                  <a:gd name="T8" fmla="*/ 78 w 156"/>
                  <a:gd name="T9" fmla="*/ 89 h 91"/>
                  <a:gd name="T10" fmla="*/ 78 w 156"/>
                  <a:gd name="T11" fmla="*/ 89 h 91"/>
                  <a:gd name="T12" fmla="*/ 78 w 156"/>
                  <a:gd name="T13" fmla="*/ 90 h 91"/>
                  <a:gd name="T14" fmla="*/ 79 w 156"/>
                  <a:gd name="T15" fmla="*/ 89 h 91"/>
                  <a:gd name="T16" fmla="*/ 4 w 156"/>
                  <a:gd name="T17" fmla="*/ 46 h 91"/>
                  <a:gd name="T18" fmla="*/ 79 w 156"/>
                  <a:gd name="T19" fmla="*/ 3 h 91"/>
                  <a:gd name="T20" fmla="*/ 78 w 156"/>
                  <a:gd name="T21" fmla="*/ 2 h 91"/>
                  <a:gd name="T22" fmla="*/ 78 w 156"/>
                  <a:gd name="T23" fmla="*/ 3 h 91"/>
                  <a:gd name="T24" fmla="*/ 78 w 156"/>
                  <a:gd name="T25" fmla="*/ 3 h 91"/>
                  <a:gd name="T26" fmla="*/ 78 w 156"/>
                  <a:gd name="T27" fmla="*/ 2 h 91"/>
                  <a:gd name="T28" fmla="*/ 78 w 156"/>
                  <a:gd name="T29" fmla="*/ 3 h 91"/>
                  <a:gd name="T30" fmla="*/ 154 w 156"/>
                  <a:gd name="T31" fmla="*/ 47 h 91"/>
                  <a:gd name="T32" fmla="*/ 155 w 156"/>
                  <a:gd name="T33" fmla="*/ 46 h 91"/>
                  <a:gd name="T34" fmla="*/ 154 w 156"/>
                  <a:gd name="T35" fmla="*/ 45 h 91"/>
                  <a:gd name="T36" fmla="*/ 155 w 156"/>
                  <a:gd name="T37" fmla="*/ 46 h 91"/>
                  <a:gd name="T38" fmla="*/ 155 w 156"/>
                  <a:gd name="T39" fmla="*/ 45 h 91"/>
                  <a:gd name="T40" fmla="*/ 79 w 156"/>
                  <a:gd name="T41" fmla="*/ 0 h 91"/>
                  <a:gd name="T42" fmla="*/ 78 w 156"/>
                  <a:gd name="T43" fmla="*/ 0 h 91"/>
                  <a:gd name="T44" fmla="*/ 78 w 156"/>
                  <a:gd name="T45" fmla="*/ 0 h 91"/>
                  <a:gd name="T46" fmla="*/ 78 w 156"/>
                  <a:gd name="T47" fmla="*/ 0 h 91"/>
                  <a:gd name="T48" fmla="*/ 1 w 156"/>
                  <a:gd name="T49" fmla="*/ 45 h 91"/>
                  <a:gd name="T50" fmla="*/ 0 w 156"/>
                  <a:gd name="T51" fmla="*/ 46 h 91"/>
                  <a:gd name="T52" fmla="*/ 1 w 156"/>
                  <a:gd name="T53" fmla="*/ 47 h 91"/>
                  <a:gd name="T54" fmla="*/ 78 w 156"/>
                  <a:gd name="T55" fmla="*/ 91 h 91"/>
                  <a:gd name="T56" fmla="*/ 78 w 156"/>
                  <a:gd name="T57" fmla="*/ 91 h 91"/>
                  <a:gd name="T58" fmla="*/ 78 w 156"/>
                  <a:gd name="T59" fmla="*/ 91 h 91"/>
                  <a:gd name="T60" fmla="*/ 79 w 156"/>
                  <a:gd name="T61" fmla="*/ 91 h 91"/>
                  <a:gd name="T62" fmla="*/ 155 w 156"/>
                  <a:gd name="T63" fmla="*/ 47 h 91"/>
                  <a:gd name="T64" fmla="*/ 156 w 156"/>
                  <a:gd name="T65" fmla="*/ 46 h 91"/>
                  <a:gd name="T66" fmla="*/ 155 w 156"/>
                  <a:gd name="T67" fmla="*/ 45 h 91"/>
                  <a:gd name="T68" fmla="*/ 155 w 156"/>
                  <a:gd name="T69" fmla="*/ 46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56" h="91">
                    <a:moveTo>
                      <a:pt x="155" y="46"/>
                    </a:moveTo>
                    <a:cubicBezTo>
                      <a:pt x="154" y="45"/>
                      <a:pt x="154" y="45"/>
                      <a:pt x="154" y="45"/>
                    </a:cubicBezTo>
                    <a:cubicBezTo>
                      <a:pt x="78" y="89"/>
                      <a:pt x="78" y="89"/>
                      <a:pt x="78" y="89"/>
                    </a:cubicBezTo>
                    <a:cubicBezTo>
                      <a:pt x="78" y="90"/>
                      <a:pt x="78" y="90"/>
                      <a:pt x="78" y="90"/>
                    </a:cubicBezTo>
                    <a:cubicBezTo>
                      <a:pt x="78" y="89"/>
                      <a:pt x="78" y="89"/>
                      <a:pt x="78" y="89"/>
                    </a:cubicBezTo>
                    <a:cubicBezTo>
                      <a:pt x="78" y="89"/>
                      <a:pt x="78" y="89"/>
                      <a:pt x="78" y="89"/>
                    </a:cubicBezTo>
                    <a:cubicBezTo>
                      <a:pt x="78" y="90"/>
                      <a:pt x="78" y="90"/>
                      <a:pt x="78" y="90"/>
                    </a:cubicBezTo>
                    <a:cubicBezTo>
                      <a:pt x="79" y="89"/>
                      <a:pt x="79" y="89"/>
                      <a:pt x="79" y="89"/>
                    </a:cubicBezTo>
                    <a:cubicBezTo>
                      <a:pt x="4" y="46"/>
                      <a:pt x="4" y="46"/>
                      <a:pt x="4" y="46"/>
                    </a:cubicBezTo>
                    <a:cubicBezTo>
                      <a:pt x="79" y="3"/>
                      <a:pt x="79" y="3"/>
                      <a:pt x="79" y="3"/>
                    </a:cubicBezTo>
                    <a:cubicBezTo>
                      <a:pt x="78" y="2"/>
                      <a:pt x="78" y="2"/>
                      <a:pt x="78" y="2"/>
                    </a:cubicBezTo>
                    <a:cubicBezTo>
                      <a:pt x="78" y="3"/>
                      <a:pt x="78" y="3"/>
                      <a:pt x="78" y="3"/>
                    </a:cubicBezTo>
                    <a:cubicBezTo>
                      <a:pt x="78" y="3"/>
                      <a:pt x="78" y="3"/>
                      <a:pt x="78" y="3"/>
                    </a:cubicBezTo>
                    <a:cubicBezTo>
                      <a:pt x="78" y="2"/>
                      <a:pt x="78" y="2"/>
                      <a:pt x="78" y="2"/>
                    </a:cubicBezTo>
                    <a:cubicBezTo>
                      <a:pt x="78" y="3"/>
                      <a:pt x="78" y="3"/>
                      <a:pt x="78" y="3"/>
                    </a:cubicBezTo>
                    <a:cubicBezTo>
                      <a:pt x="154" y="47"/>
                      <a:pt x="154" y="47"/>
                      <a:pt x="154" y="47"/>
                    </a:cubicBezTo>
                    <a:cubicBezTo>
                      <a:pt x="155" y="46"/>
                      <a:pt x="155" y="46"/>
                      <a:pt x="155" y="46"/>
                    </a:cubicBezTo>
                    <a:cubicBezTo>
                      <a:pt x="154" y="45"/>
                      <a:pt x="154" y="45"/>
                      <a:pt x="154" y="45"/>
                    </a:cubicBezTo>
                    <a:cubicBezTo>
                      <a:pt x="155" y="46"/>
                      <a:pt x="155" y="46"/>
                      <a:pt x="155" y="46"/>
                    </a:cubicBezTo>
                    <a:cubicBezTo>
                      <a:pt x="155" y="45"/>
                      <a:pt x="155" y="45"/>
                      <a:pt x="155" y="45"/>
                    </a:cubicBezTo>
                    <a:cubicBezTo>
                      <a:pt x="79" y="0"/>
                      <a:pt x="79" y="0"/>
                      <a:pt x="79" y="0"/>
                    </a:cubicBezTo>
                    <a:cubicBezTo>
                      <a:pt x="79" y="0"/>
                      <a:pt x="78" y="0"/>
                      <a:pt x="78" y="0"/>
                    </a:cubicBezTo>
                    <a:cubicBezTo>
                      <a:pt x="78" y="0"/>
                      <a:pt x="78" y="0"/>
                      <a:pt x="78" y="0"/>
                    </a:cubicBezTo>
                    <a:cubicBezTo>
                      <a:pt x="78" y="0"/>
                      <a:pt x="78" y="0"/>
                      <a:pt x="78" y="0"/>
                    </a:cubicBezTo>
                    <a:cubicBezTo>
                      <a:pt x="1" y="45"/>
                      <a:pt x="1" y="45"/>
                      <a:pt x="1" y="45"/>
                    </a:cubicBezTo>
                    <a:cubicBezTo>
                      <a:pt x="1" y="45"/>
                      <a:pt x="0" y="45"/>
                      <a:pt x="0" y="46"/>
                    </a:cubicBezTo>
                    <a:cubicBezTo>
                      <a:pt x="0" y="46"/>
                      <a:pt x="1" y="47"/>
                      <a:pt x="1" y="47"/>
                    </a:cubicBezTo>
                    <a:cubicBezTo>
                      <a:pt x="78" y="91"/>
                      <a:pt x="78" y="91"/>
                      <a:pt x="78" y="91"/>
                    </a:cubicBezTo>
                    <a:cubicBezTo>
                      <a:pt x="78" y="91"/>
                      <a:pt x="78" y="91"/>
                      <a:pt x="78" y="91"/>
                    </a:cubicBezTo>
                    <a:cubicBezTo>
                      <a:pt x="78" y="91"/>
                      <a:pt x="78" y="91"/>
                      <a:pt x="78" y="91"/>
                    </a:cubicBezTo>
                    <a:cubicBezTo>
                      <a:pt x="78" y="91"/>
                      <a:pt x="79" y="91"/>
                      <a:pt x="79" y="91"/>
                    </a:cubicBezTo>
                    <a:cubicBezTo>
                      <a:pt x="155" y="47"/>
                      <a:pt x="155" y="47"/>
                      <a:pt x="155" y="47"/>
                    </a:cubicBezTo>
                    <a:cubicBezTo>
                      <a:pt x="156" y="47"/>
                      <a:pt x="156" y="46"/>
                      <a:pt x="156" y="46"/>
                    </a:cubicBezTo>
                    <a:cubicBezTo>
                      <a:pt x="156" y="45"/>
                      <a:pt x="156" y="45"/>
                      <a:pt x="155" y="45"/>
                    </a:cubicBezTo>
                    <a:cubicBezTo>
                      <a:pt x="155" y="46"/>
                      <a:pt x="155" y="46"/>
                      <a:pt x="155" y="46"/>
                    </a:cubicBezTo>
                  </a:path>
                </a:pathLst>
              </a:custGeom>
              <a:solidFill>
                <a:srgbClr val="4E4E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600">
                  <a:solidFill>
                    <a:schemeClr val="tx2"/>
                  </a:solidFill>
                  <a:latin typeface="Gotham Rounded Book" pitchFamily="50" charset="0"/>
                </a:endParaRPr>
              </a:p>
            </p:txBody>
          </p:sp>
          <p:sp>
            <p:nvSpPr>
              <p:cNvPr id="1639" name="Freeform 1638"/>
              <p:cNvSpPr>
                <a:spLocks/>
              </p:cNvSpPr>
              <p:nvPr/>
            </p:nvSpPr>
            <p:spPr bwMode="auto">
              <a:xfrm>
                <a:off x="2292389" y="2577250"/>
                <a:ext cx="180975" cy="211138"/>
              </a:xfrm>
              <a:custGeom>
                <a:avLst/>
                <a:gdLst>
                  <a:gd name="T0" fmla="*/ 56 w 114"/>
                  <a:gd name="T1" fmla="*/ 0 h 133"/>
                  <a:gd name="T2" fmla="*/ 56 w 114"/>
                  <a:gd name="T3" fmla="*/ 0 h 133"/>
                  <a:gd name="T4" fmla="*/ 0 w 114"/>
                  <a:gd name="T5" fmla="*/ 33 h 133"/>
                  <a:gd name="T6" fmla="*/ 0 w 114"/>
                  <a:gd name="T7" fmla="*/ 100 h 133"/>
                  <a:gd name="T8" fmla="*/ 56 w 114"/>
                  <a:gd name="T9" fmla="*/ 133 h 133"/>
                  <a:gd name="T10" fmla="*/ 56 w 114"/>
                  <a:gd name="T11" fmla="*/ 133 h 133"/>
                  <a:gd name="T12" fmla="*/ 114 w 114"/>
                  <a:gd name="T13" fmla="*/ 100 h 133"/>
                  <a:gd name="T14" fmla="*/ 114 w 114"/>
                  <a:gd name="T15" fmla="*/ 33 h 133"/>
                  <a:gd name="T16" fmla="*/ 56 w 114"/>
                  <a:gd name="T17"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4" h="133">
                    <a:moveTo>
                      <a:pt x="56" y="0"/>
                    </a:moveTo>
                    <a:lnTo>
                      <a:pt x="56" y="0"/>
                    </a:lnTo>
                    <a:lnTo>
                      <a:pt x="0" y="33"/>
                    </a:lnTo>
                    <a:lnTo>
                      <a:pt x="0" y="100"/>
                    </a:lnTo>
                    <a:lnTo>
                      <a:pt x="56" y="133"/>
                    </a:lnTo>
                    <a:lnTo>
                      <a:pt x="56" y="133"/>
                    </a:lnTo>
                    <a:lnTo>
                      <a:pt x="114" y="100"/>
                    </a:lnTo>
                    <a:lnTo>
                      <a:pt x="114" y="33"/>
                    </a:lnTo>
                    <a:lnTo>
                      <a:pt x="5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600">
                  <a:solidFill>
                    <a:schemeClr val="tx2"/>
                  </a:solidFill>
                  <a:latin typeface="Gotham Rounded Book" pitchFamily="50" charset="0"/>
                </a:endParaRPr>
              </a:p>
            </p:txBody>
          </p:sp>
          <p:sp>
            <p:nvSpPr>
              <p:cNvPr id="1640" name="Freeform 1639"/>
              <p:cNvSpPr>
                <a:spLocks/>
              </p:cNvSpPr>
              <p:nvPr/>
            </p:nvSpPr>
            <p:spPr bwMode="auto">
              <a:xfrm>
                <a:off x="2292389" y="2577250"/>
                <a:ext cx="180975" cy="211138"/>
              </a:xfrm>
              <a:custGeom>
                <a:avLst/>
                <a:gdLst>
                  <a:gd name="T0" fmla="*/ 56 w 114"/>
                  <a:gd name="T1" fmla="*/ 0 h 133"/>
                  <a:gd name="T2" fmla="*/ 56 w 114"/>
                  <a:gd name="T3" fmla="*/ 0 h 133"/>
                  <a:gd name="T4" fmla="*/ 0 w 114"/>
                  <a:gd name="T5" fmla="*/ 33 h 133"/>
                  <a:gd name="T6" fmla="*/ 0 w 114"/>
                  <a:gd name="T7" fmla="*/ 100 h 133"/>
                  <a:gd name="T8" fmla="*/ 56 w 114"/>
                  <a:gd name="T9" fmla="*/ 133 h 133"/>
                  <a:gd name="T10" fmla="*/ 56 w 114"/>
                  <a:gd name="T11" fmla="*/ 133 h 133"/>
                  <a:gd name="T12" fmla="*/ 114 w 114"/>
                  <a:gd name="T13" fmla="*/ 100 h 133"/>
                  <a:gd name="T14" fmla="*/ 114 w 114"/>
                  <a:gd name="T15" fmla="*/ 33 h 133"/>
                  <a:gd name="T16" fmla="*/ 56 w 114"/>
                  <a:gd name="T17"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4" h="133">
                    <a:moveTo>
                      <a:pt x="56" y="0"/>
                    </a:moveTo>
                    <a:lnTo>
                      <a:pt x="56" y="0"/>
                    </a:lnTo>
                    <a:lnTo>
                      <a:pt x="0" y="33"/>
                    </a:lnTo>
                    <a:lnTo>
                      <a:pt x="0" y="100"/>
                    </a:lnTo>
                    <a:lnTo>
                      <a:pt x="56" y="133"/>
                    </a:lnTo>
                    <a:lnTo>
                      <a:pt x="56" y="133"/>
                    </a:lnTo>
                    <a:lnTo>
                      <a:pt x="114" y="100"/>
                    </a:lnTo>
                    <a:lnTo>
                      <a:pt x="114" y="33"/>
                    </a:lnTo>
                    <a:lnTo>
                      <a:pt x="5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600">
                  <a:solidFill>
                    <a:schemeClr val="tx2"/>
                  </a:solidFill>
                  <a:latin typeface="Gotham Rounded Book" pitchFamily="50" charset="0"/>
                </a:endParaRPr>
              </a:p>
            </p:txBody>
          </p:sp>
          <p:sp>
            <p:nvSpPr>
              <p:cNvPr id="1641" name="Freeform 1640"/>
              <p:cNvSpPr>
                <a:spLocks/>
              </p:cNvSpPr>
              <p:nvPr/>
            </p:nvSpPr>
            <p:spPr bwMode="auto">
              <a:xfrm>
                <a:off x="2381289" y="2840775"/>
                <a:ext cx="182563" cy="209550"/>
              </a:xfrm>
              <a:custGeom>
                <a:avLst/>
                <a:gdLst>
                  <a:gd name="T0" fmla="*/ 58 w 115"/>
                  <a:gd name="T1" fmla="*/ 0 h 132"/>
                  <a:gd name="T2" fmla="*/ 58 w 115"/>
                  <a:gd name="T3" fmla="*/ 0 h 132"/>
                  <a:gd name="T4" fmla="*/ 0 w 115"/>
                  <a:gd name="T5" fmla="*/ 33 h 132"/>
                  <a:gd name="T6" fmla="*/ 0 w 115"/>
                  <a:gd name="T7" fmla="*/ 99 h 132"/>
                  <a:gd name="T8" fmla="*/ 58 w 115"/>
                  <a:gd name="T9" fmla="*/ 132 h 132"/>
                  <a:gd name="T10" fmla="*/ 58 w 115"/>
                  <a:gd name="T11" fmla="*/ 132 h 132"/>
                  <a:gd name="T12" fmla="*/ 115 w 115"/>
                  <a:gd name="T13" fmla="*/ 99 h 132"/>
                  <a:gd name="T14" fmla="*/ 115 w 115"/>
                  <a:gd name="T15" fmla="*/ 33 h 132"/>
                  <a:gd name="T16" fmla="*/ 58 w 115"/>
                  <a:gd name="T17" fmla="*/ 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5" h="132">
                    <a:moveTo>
                      <a:pt x="58" y="0"/>
                    </a:moveTo>
                    <a:lnTo>
                      <a:pt x="58" y="0"/>
                    </a:lnTo>
                    <a:lnTo>
                      <a:pt x="0" y="33"/>
                    </a:lnTo>
                    <a:lnTo>
                      <a:pt x="0" y="99"/>
                    </a:lnTo>
                    <a:lnTo>
                      <a:pt x="58" y="132"/>
                    </a:lnTo>
                    <a:lnTo>
                      <a:pt x="58" y="132"/>
                    </a:lnTo>
                    <a:lnTo>
                      <a:pt x="115" y="99"/>
                    </a:lnTo>
                    <a:lnTo>
                      <a:pt x="115" y="33"/>
                    </a:lnTo>
                    <a:lnTo>
                      <a:pt x="5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600">
                  <a:solidFill>
                    <a:schemeClr val="tx2"/>
                  </a:solidFill>
                  <a:latin typeface="Gotham Rounded Book" pitchFamily="50" charset="0"/>
                </a:endParaRPr>
              </a:p>
            </p:txBody>
          </p:sp>
          <p:sp>
            <p:nvSpPr>
              <p:cNvPr id="1642" name="Freeform 1641"/>
              <p:cNvSpPr>
                <a:spLocks/>
              </p:cNvSpPr>
              <p:nvPr/>
            </p:nvSpPr>
            <p:spPr bwMode="auto">
              <a:xfrm>
                <a:off x="2381289" y="2840775"/>
                <a:ext cx="182563" cy="209550"/>
              </a:xfrm>
              <a:custGeom>
                <a:avLst/>
                <a:gdLst>
                  <a:gd name="T0" fmla="*/ 58 w 115"/>
                  <a:gd name="T1" fmla="*/ 0 h 132"/>
                  <a:gd name="T2" fmla="*/ 58 w 115"/>
                  <a:gd name="T3" fmla="*/ 0 h 132"/>
                  <a:gd name="T4" fmla="*/ 0 w 115"/>
                  <a:gd name="T5" fmla="*/ 33 h 132"/>
                  <a:gd name="T6" fmla="*/ 0 w 115"/>
                  <a:gd name="T7" fmla="*/ 99 h 132"/>
                  <a:gd name="T8" fmla="*/ 58 w 115"/>
                  <a:gd name="T9" fmla="*/ 132 h 132"/>
                  <a:gd name="T10" fmla="*/ 58 w 115"/>
                  <a:gd name="T11" fmla="*/ 132 h 132"/>
                  <a:gd name="T12" fmla="*/ 115 w 115"/>
                  <a:gd name="T13" fmla="*/ 99 h 132"/>
                  <a:gd name="T14" fmla="*/ 115 w 115"/>
                  <a:gd name="T15" fmla="*/ 33 h 132"/>
                  <a:gd name="T16" fmla="*/ 58 w 115"/>
                  <a:gd name="T17" fmla="*/ 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5" h="132">
                    <a:moveTo>
                      <a:pt x="58" y="0"/>
                    </a:moveTo>
                    <a:lnTo>
                      <a:pt x="58" y="0"/>
                    </a:lnTo>
                    <a:lnTo>
                      <a:pt x="0" y="33"/>
                    </a:lnTo>
                    <a:lnTo>
                      <a:pt x="0" y="99"/>
                    </a:lnTo>
                    <a:lnTo>
                      <a:pt x="58" y="132"/>
                    </a:lnTo>
                    <a:lnTo>
                      <a:pt x="58" y="132"/>
                    </a:lnTo>
                    <a:lnTo>
                      <a:pt x="115" y="99"/>
                    </a:lnTo>
                    <a:lnTo>
                      <a:pt x="115" y="33"/>
                    </a:lnTo>
                    <a:lnTo>
                      <a:pt x="5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600">
                  <a:solidFill>
                    <a:schemeClr val="tx2"/>
                  </a:solidFill>
                  <a:latin typeface="Gotham Rounded Book" pitchFamily="50" charset="0"/>
                </a:endParaRPr>
              </a:p>
            </p:txBody>
          </p:sp>
          <p:sp>
            <p:nvSpPr>
              <p:cNvPr id="1643" name="Freeform 1642"/>
              <p:cNvSpPr>
                <a:spLocks/>
              </p:cNvSpPr>
              <p:nvPr/>
            </p:nvSpPr>
            <p:spPr bwMode="auto">
              <a:xfrm>
                <a:off x="2381289" y="2839187"/>
                <a:ext cx="185738" cy="212725"/>
              </a:xfrm>
              <a:custGeom>
                <a:avLst/>
                <a:gdLst>
                  <a:gd name="T0" fmla="*/ 78 w 156"/>
                  <a:gd name="T1" fmla="*/ 1 h 179"/>
                  <a:gd name="T2" fmla="*/ 78 w 156"/>
                  <a:gd name="T3" fmla="*/ 0 h 179"/>
                  <a:gd name="T4" fmla="*/ 78 w 156"/>
                  <a:gd name="T5" fmla="*/ 0 h 179"/>
                  <a:gd name="T6" fmla="*/ 77 w 156"/>
                  <a:gd name="T7" fmla="*/ 0 h 179"/>
                  <a:gd name="T8" fmla="*/ 1 w 156"/>
                  <a:gd name="T9" fmla="*/ 44 h 179"/>
                  <a:gd name="T10" fmla="*/ 0 w 156"/>
                  <a:gd name="T11" fmla="*/ 45 h 179"/>
                  <a:gd name="T12" fmla="*/ 0 w 156"/>
                  <a:gd name="T13" fmla="*/ 134 h 179"/>
                  <a:gd name="T14" fmla="*/ 1 w 156"/>
                  <a:gd name="T15" fmla="*/ 135 h 179"/>
                  <a:gd name="T16" fmla="*/ 77 w 156"/>
                  <a:gd name="T17" fmla="*/ 179 h 179"/>
                  <a:gd name="T18" fmla="*/ 78 w 156"/>
                  <a:gd name="T19" fmla="*/ 179 h 179"/>
                  <a:gd name="T20" fmla="*/ 78 w 156"/>
                  <a:gd name="T21" fmla="*/ 179 h 179"/>
                  <a:gd name="T22" fmla="*/ 78 w 156"/>
                  <a:gd name="T23" fmla="*/ 179 h 179"/>
                  <a:gd name="T24" fmla="*/ 155 w 156"/>
                  <a:gd name="T25" fmla="*/ 135 h 179"/>
                  <a:gd name="T26" fmla="*/ 156 w 156"/>
                  <a:gd name="T27" fmla="*/ 134 h 179"/>
                  <a:gd name="T28" fmla="*/ 156 w 156"/>
                  <a:gd name="T29" fmla="*/ 45 h 179"/>
                  <a:gd name="T30" fmla="*/ 155 w 156"/>
                  <a:gd name="T31" fmla="*/ 44 h 179"/>
                  <a:gd name="T32" fmla="*/ 78 w 156"/>
                  <a:gd name="T33" fmla="*/ 0 h 179"/>
                  <a:gd name="T34" fmla="*/ 78 w 156"/>
                  <a:gd name="T35" fmla="*/ 0 h 179"/>
                  <a:gd name="T36" fmla="*/ 78 w 156"/>
                  <a:gd name="T37" fmla="*/ 1 h 179"/>
                  <a:gd name="T38" fmla="*/ 77 w 156"/>
                  <a:gd name="T39" fmla="*/ 2 h 179"/>
                  <a:gd name="T40" fmla="*/ 153 w 156"/>
                  <a:gd name="T41" fmla="*/ 46 h 179"/>
                  <a:gd name="T42" fmla="*/ 153 w 156"/>
                  <a:gd name="T43" fmla="*/ 133 h 179"/>
                  <a:gd name="T44" fmla="*/ 77 w 156"/>
                  <a:gd name="T45" fmla="*/ 177 h 179"/>
                  <a:gd name="T46" fmla="*/ 78 w 156"/>
                  <a:gd name="T47" fmla="*/ 178 h 179"/>
                  <a:gd name="T48" fmla="*/ 78 w 156"/>
                  <a:gd name="T49" fmla="*/ 177 h 179"/>
                  <a:gd name="T50" fmla="*/ 78 w 156"/>
                  <a:gd name="T51" fmla="*/ 177 h 179"/>
                  <a:gd name="T52" fmla="*/ 78 w 156"/>
                  <a:gd name="T53" fmla="*/ 178 h 179"/>
                  <a:gd name="T54" fmla="*/ 78 w 156"/>
                  <a:gd name="T55" fmla="*/ 177 h 179"/>
                  <a:gd name="T56" fmla="*/ 3 w 156"/>
                  <a:gd name="T57" fmla="*/ 133 h 179"/>
                  <a:gd name="T58" fmla="*/ 3 w 156"/>
                  <a:gd name="T59" fmla="*/ 46 h 179"/>
                  <a:gd name="T60" fmla="*/ 78 w 156"/>
                  <a:gd name="T61" fmla="*/ 2 h 179"/>
                  <a:gd name="T62" fmla="*/ 78 w 156"/>
                  <a:gd name="T63" fmla="*/ 1 h 179"/>
                  <a:gd name="T64" fmla="*/ 78 w 156"/>
                  <a:gd name="T65" fmla="*/ 2 h 179"/>
                  <a:gd name="T66" fmla="*/ 78 w 156"/>
                  <a:gd name="T67" fmla="*/ 2 h 179"/>
                  <a:gd name="T68" fmla="*/ 78 w 156"/>
                  <a:gd name="T69" fmla="*/ 1 h 179"/>
                  <a:gd name="T70" fmla="*/ 77 w 156"/>
                  <a:gd name="T71" fmla="*/ 2 h 179"/>
                  <a:gd name="T72" fmla="*/ 78 w 156"/>
                  <a:gd name="T73" fmla="*/ 1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56" h="179">
                    <a:moveTo>
                      <a:pt x="78" y="1"/>
                    </a:moveTo>
                    <a:cubicBezTo>
                      <a:pt x="78" y="0"/>
                      <a:pt x="78" y="0"/>
                      <a:pt x="78" y="0"/>
                    </a:cubicBezTo>
                    <a:cubicBezTo>
                      <a:pt x="78" y="0"/>
                      <a:pt x="78" y="0"/>
                      <a:pt x="78" y="0"/>
                    </a:cubicBezTo>
                    <a:cubicBezTo>
                      <a:pt x="78" y="0"/>
                      <a:pt x="77" y="0"/>
                      <a:pt x="77" y="0"/>
                    </a:cubicBezTo>
                    <a:cubicBezTo>
                      <a:pt x="1" y="44"/>
                      <a:pt x="1" y="44"/>
                      <a:pt x="1" y="44"/>
                    </a:cubicBezTo>
                    <a:cubicBezTo>
                      <a:pt x="0" y="44"/>
                      <a:pt x="0" y="45"/>
                      <a:pt x="0" y="45"/>
                    </a:cubicBezTo>
                    <a:cubicBezTo>
                      <a:pt x="0" y="134"/>
                      <a:pt x="0" y="134"/>
                      <a:pt x="0" y="134"/>
                    </a:cubicBezTo>
                    <a:cubicBezTo>
                      <a:pt x="0" y="134"/>
                      <a:pt x="0" y="135"/>
                      <a:pt x="1" y="135"/>
                    </a:cubicBezTo>
                    <a:cubicBezTo>
                      <a:pt x="77" y="179"/>
                      <a:pt x="77" y="179"/>
                      <a:pt x="77" y="179"/>
                    </a:cubicBezTo>
                    <a:cubicBezTo>
                      <a:pt x="77" y="179"/>
                      <a:pt x="78" y="179"/>
                      <a:pt x="78" y="179"/>
                    </a:cubicBezTo>
                    <a:cubicBezTo>
                      <a:pt x="78" y="179"/>
                      <a:pt x="78" y="179"/>
                      <a:pt x="78" y="179"/>
                    </a:cubicBezTo>
                    <a:cubicBezTo>
                      <a:pt x="78" y="179"/>
                      <a:pt x="78" y="179"/>
                      <a:pt x="78" y="179"/>
                    </a:cubicBezTo>
                    <a:cubicBezTo>
                      <a:pt x="155" y="135"/>
                      <a:pt x="155" y="135"/>
                      <a:pt x="155" y="135"/>
                    </a:cubicBezTo>
                    <a:cubicBezTo>
                      <a:pt x="155" y="135"/>
                      <a:pt x="156" y="134"/>
                      <a:pt x="156" y="134"/>
                    </a:cubicBezTo>
                    <a:cubicBezTo>
                      <a:pt x="156" y="45"/>
                      <a:pt x="156" y="45"/>
                      <a:pt x="156" y="45"/>
                    </a:cubicBezTo>
                    <a:cubicBezTo>
                      <a:pt x="156" y="45"/>
                      <a:pt x="155" y="44"/>
                      <a:pt x="155" y="44"/>
                    </a:cubicBezTo>
                    <a:cubicBezTo>
                      <a:pt x="78" y="0"/>
                      <a:pt x="78" y="0"/>
                      <a:pt x="78" y="0"/>
                    </a:cubicBezTo>
                    <a:cubicBezTo>
                      <a:pt x="78" y="0"/>
                      <a:pt x="78" y="0"/>
                      <a:pt x="78" y="0"/>
                    </a:cubicBezTo>
                    <a:cubicBezTo>
                      <a:pt x="78" y="1"/>
                      <a:pt x="78" y="1"/>
                      <a:pt x="78" y="1"/>
                    </a:cubicBezTo>
                    <a:cubicBezTo>
                      <a:pt x="77" y="2"/>
                      <a:pt x="77" y="2"/>
                      <a:pt x="77" y="2"/>
                    </a:cubicBezTo>
                    <a:cubicBezTo>
                      <a:pt x="153" y="46"/>
                      <a:pt x="153" y="46"/>
                      <a:pt x="153" y="46"/>
                    </a:cubicBezTo>
                    <a:cubicBezTo>
                      <a:pt x="153" y="133"/>
                      <a:pt x="153" y="133"/>
                      <a:pt x="153" y="133"/>
                    </a:cubicBezTo>
                    <a:cubicBezTo>
                      <a:pt x="77" y="177"/>
                      <a:pt x="77" y="177"/>
                      <a:pt x="77" y="177"/>
                    </a:cubicBezTo>
                    <a:cubicBezTo>
                      <a:pt x="78" y="178"/>
                      <a:pt x="78" y="178"/>
                      <a:pt x="78" y="178"/>
                    </a:cubicBezTo>
                    <a:cubicBezTo>
                      <a:pt x="78" y="177"/>
                      <a:pt x="78" y="177"/>
                      <a:pt x="78" y="177"/>
                    </a:cubicBezTo>
                    <a:cubicBezTo>
                      <a:pt x="78" y="177"/>
                      <a:pt x="78" y="177"/>
                      <a:pt x="78" y="177"/>
                    </a:cubicBezTo>
                    <a:cubicBezTo>
                      <a:pt x="78" y="178"/>
                      <a:pt x="78" y="178"/>
                      <a:pt x="78" y="178"/>
                    </a:cubicBezTo>
                    <a:cubicBezTo>
                      <a:pt x="78" y="177"/>
                      <a:pt x="78" y="177"/>
                      <a:pt x="78" y="177"/>
                    </a:cubicBezTo>
                    <a:cubicBezTo>
                      <a:pt x="3" y="133"/>
                      <a:pt x="3" y="133"/>
                      <a:pt x="3" y="133"/>
                    </a:cubicBezTo>
                    <a:cubicBezTo>
                      <a:pt x="3" y="46"/>
                      <a:pt x="3" y="46"/>
                      <a:pt x="3" y="46"/>
                    </a:cubicBezTo>
                    <a:cubicBezTo>
                      <a:pt x="78" y="2"/>
                      <a:pt x="78" y="2"/>
                      <a:pt x="78" y="2"/>
                    </a:cubicBezTo>
                    <a:cubicBezTo>
                      <a:pt x="78" y="1"/>
                      <a:pt x="78" y="1"/>
                      <a:pt x="78" y="1"/>
                    </a:cubicBezTo>
                    <a:cubicBezTo>
                      <a:pt x="78" y="2"/>
                      <a:pt x="78" y="2"/>
                      <a:pt x="78" y="2"/>
                    </a:cubicBezTo>
                    <a:cubicBezTo>
                      <a:pt x="78" y="2"/>
                      <a:pt x="78" y="2"/>
                      <a:pt x="78" y="2"/>
                    </a:cubicBezTo>
                    <a:cubicBezTo>
                      <a:pt x="78" y="1"/>
                      <a:pt x="78" y="1"/>
                      <a:pt x="78" y="1"/>
                    </a:cubicBezTo>
                    <a:cubicBezTo>
                      <a:pt x="77" y="2"/>
                      <a:pt x="77" y="2"/>
                      <a:pt x="77" y="2"/>
                    </a:cubicBezTo>
                    <a:cubicBezTo>
                      <a:pt x="78" y="1"/>
                      <a:pt x="78" y="1"/>
                      <a:pt x="78" y="1"/>
                    </a:cubicBezTo>
                  </a:path>
                </a:pathLst>
              </a:custGeom>
              <a:solidFill>
                <a:srgbClr val="4E4E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600">
                  <a:solidFill>
                    <a:schemeClr val="tx2"/>
                  </a:solidFill>
                  <a:latin typeface="Gotham Rounded Book" pitchFamily="50" charset="0"/>
                </a:endParaRPr>
              </a:p>
            </p:txBody>
          </p:sp>
          <p:sp>
            <p:nvSpPr>
              <p:cNvPr id="1644" name="Freeform 1643"/>
              <p:cNvSpPr>
                <a:spLocks/>
              </p:cNvSpPr>
              <p:nvPr/>
            </p:nvSpPr>
            <p:spPr bwMode="auto">
              <a:xfrm>
                <a:off x="2471777" y="2943962"/>
                <a:ext cx="3175" cy="107950"/>
              </a:xfrm>
              <a:custGeom>
                <a:avLst/>
                <a:gdLst>
                  <a:gd name="T0" fmla="*/ 0 w 3"/>
                  <a:gd name="T1" fmla="*/ 1 h 91"/>
                  <a:gd name="T2" fmla="*/ 0 w 3"/>
                  <a:gd name="T3" fmla="*/ 90 h 91"/>
                  <a:gd name="T4" fmla="*/ 2 w 3"/>
                  <a:gd name="T5" fmla="*/ 91 h 91"/>
                  <a:gd name="T6" fmla="*/ 3 w 3"/>
                  <a:gd name="T7" fmla="*/ 90 h 91"/>
                  <a:gd name="T8" fmla="*/ 3 w 3"/>
                  <a:gd name="T9" fmla="*/ 1 h 91"/>
                  <a:gd name="T10" fmla="*/ 2 w 3"/>
                  <a:gd name="T11" fmla="*/ 0 h 91"/>
                  <a:gd name="T12" fmla="*/ 0 w 3"/>
                  <a:gd name="T13" fmla="*/ 1 h 91"/>
                </a:gdLst>
                <a:ahLst/>
                <a:cxnLst>
                  <a:cxn ang="0">
                    <a:pos x="T0" y="T1"/>
                  </a:cxn>
                  <a:cxn ang="0">
                    <a:pos x="T2" y="T3"/>
                  </a:cxn>
                  <a:cxn ang="0">
                    <a:pos x="T4" y="T5"/>
                  </a:cxn>
                  <a:cxn ang="0">
                    <a:pos x="T6" y="T7"/>
                  </a:cxn>
                  <a:cxn ang="0">
                    <a:pos x="T8" y="T9"/>
                  </a:cxn>
                  <a:cxn ang="0">
                    <a:pos x="T10" y="T11"/>
                  </a:cxn>
                  <a:cxn ang="0">
                    <a:pos x="T12" y="T13"/>
                  </a:cxn>
                </a:cxnLst>
                <a:rect l="0" t="0" r="r" b="b"/>
                <a:pathLst>
                  <a:path w="3" h="91">
                    <a:moveTo>
                      <a:pt x="0" y="1"/>
                    </a:moveTo>
                    <a:cubicBezTo>
                      <a:pt x="0" y="90"/>
                      <a:pt x="0" y="90"/>
                      <a:pt x="0" y="90"/>
                    </a:cubicBezTo>
                    <a:cubicBezTo>
                      <a:pt x="0" y="91"/>
                      <a:pt x="1" y="91"/>
                      <a:pt x="2" y="91"/>
                    </a:cubicBezTo>
                    <a:cubicBezTo>
                      <a:pt x="2" y="91"/>
                      <a:pt x="3" y="91"/>
                      <a:pt x="3" y="90"/>
                    </a:cubicBezTo>
                    <a:cubicBezTo>
                      <a:pt x="3" y="1"/>
                      <a:pt x="3" y="1"/>
                      <a:pt x="3" y="1"/>
                    </a:cubicBezTo>
                    <a:cubicBezTo>
                      <a:pt x="3" y="1"/>
                      <a:pt x="2" y="0"/>
                      <a:pt x="2" y="0"/>
                    </a:cubicBezTo>
                    <a:cubicBezTo>
                      <a:pt x="1" y="0"/>
                      <a:pt x="0" y="1"/>
                      <a:pt x="0" y="1"/>
                    </a:cubicBezTo>
                  </a:path>
                </a:pathLst>
              </a:custGeom>
              <a:solidFill>
                <a:srgbClr val="4E4E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600">
                  <a:solidFill>
                    <a:schemeClr val="tx2"/>
                  </a:solidFill>
                  <a:latin typeface="Gotham Rounded Book" pitchFamily="50" charset="0"/>
                </a:endParaRPr>
              </a:p>
            </p:txBody>
          </p:sp>
          <p:sp>
            <p:nvSpPr>
              <p:cNvPr id="1645" name="Freeform 1644"/>
              <p:cNvSpPr>
                <a:spLocks/>
              </p:cNvSpPr>
              <p:nvPr/>
            </p:nvSpPr>
            <p:spPr bwMode="auto">
              <a:xfrm>
                <a:off x="2381289" y="2839187"/>
                <a:ext cx="185738" cy="107950"/>
              </a:xfrm>
              <a:custGeom>
                <a:avLst/>
                <a:gdLst>
                  <a:gd name="T0" fmla="*/ 154 w 156"/>
                  <a:gd name="T1" fmla="*/ 45 h 91"/>
                  <a:gd name="T2" fmla="*/ 154 w 156"/>
                  <a:gd name="T3" fmla="*/ 44 h 91"/>
                  <a:gd name="T4" fmla="*/ 77 w 156"/>
                  <a:gd name="T5" fmla="*/ 88 h 91"/>
                  <a:gd name="T6" fmla="*/ 78 w 156"/>
                  <a:gd name="T7" fmla="*/ 89 h 91"/>
                  <a:gd name="T8" fmla="*/ 78 w 156"/>
                  <a:gd name="T9" fmla="*/ 88 h 91"/>
                  <a:gd name="T10" fmla="*/ 78 w 156"/>
                  <a:gd name="T11" fmla="*/ 88 h 91"/>
                  <a:gd name="T12" fmla="*/ 78 w 156"/>
                  <a:gd name="T13" fmla="*/ 89 h 91"/>
                  <a:gd name="T14" fmla="*/ 78 w 156"/>
                  <a:gd name="T15" fmla="*/ 88 h 91"/>
                  <a:gd name="T16" fmla="*/ 4 w 156"/>
                  <a:gd name="T17" fmla="*/ 45 h 91"/>
                  <a:gd name="T18" fmla="*/ 78 w 156"/>
                  <a:gd name="T19" fmla="*/ 2 h 91"/>
                  <a:gd name="T20" fmla="*/ 78 w 156"/>
                  <a:gd name="T21" fmla="*/ 1 h 91"/>
                  <a:gd name="T22" fmla="*/ 78 w 156"/>
                  <a:gd name="T23" fmla="*/ 2 h 91"/>
                  <a:gd name="T24" fmla="*/ 78 w 156"/>
                  <a:gd name="T25" fmla="*/ 2 h 91"/>
                  <a:gd name="T26" fmla="*/ 78 w 156"/>
                  <a:gd name="T27" fmla="*/ 1 h 91"/>
                  <a:gd name="T28" fmla="*/ 77 w 156"/>
                  <a:gd name="T29" fmla="*/ 2 h 91"/>
                  <a:gd name="T30" fmla="*/ 154 w 156"/>
                  <a:gd name="T31" fmla="*/ 46 h 91"/>
                  <a:gd name="T32" fmla="*/ 154 w 156"/>
                  <a:gd name="T33" fmla="*/ 45 h 91"/>
                  <a:gd name="T34" fmla="*/ 154 w 156"/>
                  <a:gd name="T35" fmla="*/ 44 h 91"/>
                  <a:gd name="T36" fmla="*/ 154 w 156"/>
                  <a:gd name="T37" fmla="*/ 45 h 91"/>
                  <a:gd name="T38" fmla="*/ 155 w 156"/>
                  <a:gd name="T39" fmla="*/ 44 h 91"/>
                  <a:gd name="T40" fmla="*/ 78 w 156"/>
                  <a:gd name="T41" fmla="*/ 0 h 91"/>
                  <a:gd name="T42" fmla="*/ 78 w 156"/>
                  <a:gd name="T43" fmla="*/ 0 h 91"/>
                  <a:gd name="T44" fmla="*/ 78 w 156"/>
                  <a:gd name="T45" fmla="*/ 0 h 91"/>
                  <a:gd name="T46" fmla="*/ 77 w 156"/>
                  <a:gd name="T47" fmla="*/ 0 h 91"/>
                  <a:gd name="T48" fmla="*/ 1 w 156"/>
                  <a:gd name="T49" fmla="*/ 44 h 91"/>
                  <a:gd name="T50" fmla="*/ 0 w 156"/>
                  <a:gd name="T51" fmla="*/ 45 h 91"/>
                  <a:gd name="T52" fmla="*/ 1 w 156"/>
                  <a:gd name="T53" fmla="*/ 46 h 91"/>
                  <a:gd name="T54" fmla="*/ 77 w 156"/>
                  <a:gd name="T55" fmla="*/ 91 h 91"/>
                  <a:gd name="T56" fmla="*/ 78 w 156"/>
                  <a:gd name="T57" fmla="*/ 91 h 91"/>
                  <a:gd name="T58" fmla="*/ 78 w 156"/>
                  <a:gd name="T59" fmla="*/ 91 h 91"/>
                  <a:gd name="T60" fmla="*/ 78 w 156"/>
                  <a:gd name="T61" fmla="*/ 91 h 91"/>
                  <a:gd name="T62" fmla="*/ 155 w 156"/>
                  <a:gd name="T63" fmla="*/ 46 h 91"/>
                  <a:gd name="T64" fmla="*/ 156 w 156"/>
                  <a:gd name="T65" fmla="*/ 45 h 91"/>
                  <a:gd name="T66" fmla="*/ 155 w 156"/>
                  <a:gd name="T67" fmla="*/ 44 h 91"/>
                  <a:gd name="T68" fmla="*/ 154 w 156"/>
                  <a:gd name="T69" fmla="*/ 45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56" h="91">
                    <a:moveTo>
                      <a:pt x="154" y="45"/>
                    </a:moveTo>
                    <a:cubicBezTo>
                      <a:pt x="154" y="44"/>
                      <a:pt x="154" y="44"/>
                      <a:pt x="154" y="44"/>
                    </a:cubicBezTo>
                    <a:cubicBezTo>
                      <a:pt x="77" y="88"/>
                      <a:pt x="77" y="88"/>
                      <a:pt x="77" y="88"/>
                    </a:cubicBezTo>
                    <a:cubicBezTo>
                      <a:pt x="78" y="89"/>
                      <a:pt x="78" y="89"/>
                      <a:pt x="78" y="89"/>
                    </a:cubicBezTo>
                    <a:cubicBezTo>
                      <a:pt x="78" y="88"/>
                      <a:pt x="78" y="88"/>
                      <a:pt x="78" y="88"/>
                    </a:cubicBezTo>
                    <a:cubicBezTo>
                      <a:pt x="78" y="88"/>
                      <a:pt x="78" y="88"/>
                      <a:pt x="78" y="88"/>
                    </a:cubicBezTo>
                    <a:cubicBezTo>
                      <a:pt x="78" y="89"/>
                      <a:pt x="78" y="89"/>
                      <a:pt x="78" y="89"/>
                    </a:cubicBezTo>
                    <a:cubicBezTo>
                      <a:pt x="78" y="88"/>
                      <a:pt x="78" y="88"/>
                      <a:pt x="78" y="88"/>
                    </a:cubicBezTo>
                    <a:cubicBezTo>
                      <a:pt x="4" y="45"/>
                      <a:pt x="4" y="45"/>
                      <a:pt x="4" y="45"/>
                    </a:cubicBezTo>
                    <a:cubicBezTo>
                      <a:pt x="78" y="2"/>
                      <a:pt x="78" y="2"/>
                      <a:pt x="78" y="2"/>
                    </a:cubicBezTo>
                    <a:cubicBezTo>
                      <a:pt x="78" y="1"/>
                      <a:pt x="78" y="1"/>
                      <a:pt x="78" y="1"/>
                    </a:cubicBezTo>
                    <a:cubicBezTo>
                      <a:pt x="78" y="2"/>
                      <a:pt x="78" y="2"/>
                      <a:pt x="78" y="2"/>
                    </a:cubicBezTo>
                    <a:cubicBezTo>
                      <a:pt x="78" y="2"/>
                      <a:pt x="78" y="2"/>
                      <a:pt x="78" y="2"/>
                    </a:cubicBezTo>
                    <a:cubicBezTo>
                      <a:pt x="78" y="1"/>
                      <a:pt x="78" y="1"/>
                      <a:pt x="78" y="1"/>
                    </a:cubicBezTo>
                    <a:cubicBezTo>
                      <a:pt x="77" y="2"/>
                      <a:pt x="77" y="2"/>
                      <a:pt x="77" y="2"/>
                    </a:cubicBezTo>
                    <a:cubicBezTo>
                      <a:pt x="154" y="46"/>
                      <a:pt x="154" y="46"/>
                      <a:pt x="154" y="46"/>
                    </a:cubicBezTo>
                    <a:cubicBezTo>
                      <a:pt x="154" y="45"/>
                      <a:pt x="154" y="45"/>
                      <a:pt x="154" y="45"/>
                    </a:cubicBezTo>
                    <a:cubicBezTo>
                      <a:pt x="154" y="44"/>
                      <a:pt x="154" y="44"/>
                      <a:pt x="154" y="44"/>
                    </a:cubicBezTo>
                    <a:cubicBezTo>
                      <a:pt x="154" y="45"/>
                      <a:pt x="154" y="45"/>
                      <a:pt x="154" y="45"/>
                    </a:cubicBezTo>
                    <a:cubicBezTo>
                      <a:pt x="155" y="44"/>
                      <a:pt x="155" y="44"/>
                      <a:pt x="155" y="44"/>
                    </a:cubicBezTo>
                    <a:cubicBezTo>
                      <a:pt x="78" y="0"/>
                      <a:pt x="78" y="0"/>
                      <a:pt x="78" y="0"/>
                    </a:cubicBezTo>
                    <a:cubicBezTo>
                      <a:pt x="78" y="0"/>
                      <a:pt x="78" y="0"/>
                      <a:pt x="78" y="0"/>
                    </a:cubicBezTo>
                    <a:cubicBezTo>
                      <a:pt x="78" y="0"/>
                      <a:pt x="78" y="0"/>
                      <a:pt x="78" y="0"/>
                    </a:cubicBezTo>
                    <a:cubicBezTo>
                      <a:pt x="78" y="0"/>
                      <a:pt x="77" y="0"/>
                      <a:pt x="77" y="0"/>
                    </a:cubicBezTo>
                    <a:cubicBezTo>
                      <a:pt x="1" y="44"/>
                      <a:pt x="1" y="44"/>
                      <a:pt x="1" y="44"/>
                    </a:cubicBezTo>
                    <a:cubicBezTo>
                      <a:pt x="0" y="44"/>
                      <a:pt x="0" y="45"/>
                      <a:pt x="0" y="45"/>
                    </a:cubicBezTo>
                    <a:cubicBezTo>
                      <a:pt x="0" y="46"/>
                      <a:pt x="0" y="46"/>
                      <a:pt x="1" y="46"/>
                    </a:cubicBezTo>
                    <a:cubicBezTo>
                      <a:pt x="77" y="91"/>
                      <a:pt x="77" y="91"/>
                      <a:pt x="77" y="91"/>
                    </a:cubicBezTo>
                    <a:cubicBezTo>
                      <a:pt x="77" y="91"/>
                      <a:pt x="78" y="91"/>
                      <a:pt x="78" y="91"/>
                    </a:cubicBezTo>
                    <a:cubicBezTo>
                      <a:pt x="78" y="91"/>
                      <a:pt x="78" y="91"/>
                      <a:pt x="78" y="91"/>
                    </a:cubicBezTo>
                    <a:cubicBezTo>
                      <a:pt x="78" y="91"/>
                      <a:pt x="78" y="91"/>
                      <a:pt x="78" y="91"/>
                    </a:cubicBezTo>
                    <a:cubicBezTo>
                      <a:pt x="155" y="46"/>
                      <a:pt x="155" y="46"/>
                      <a:pt x="155" y="46"/>
                    </a:cubicBezTo>
                    <a:cubicBezTo>
                      <a:pt x="155" y="46"/>
                      <a:pt x="156" y="46"/>
                      <a:pt x="156" y="45"/>
                    </a:cubicBezTo>
                    <a:cubicBezTo>
                      <a:pt x="156" y="45"/>
                      <a:pt x="155" y="44"/>
                      <a:pt x="155" y="44"/>
                    </a:cubicBezTo>
                    <a:cubicBezTo>
                      <a:pt x="154" y="45"/>
                      <a:pt x="154" y="45"/>
                      <a:pt x="154" y="45"/>
                    </a:cubicBezTo>
                  </a:path>
                </a:pathLst>
              </a:custGeom>
              <a:solidFill>
                <a:srgbClr val="4E4E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600">
                  <a:solidFill>
                    <a:schemeClr val="tx2"/>
                  </a:solidFill>
                  <a:latin typeface="Gotham Rounded Book" pitchFamily="50" charset="0"/>
                </a:endParaRPr>
              </a:p>
            </p:txBody>
          </p:sp>
          <p:sp>
            <p:nvSpPr>
              <p:cNvPr id="1646" name="Freeform 1645"/>
              <p:cNvSpPr>
                <a:spLocks/>
              </p:cNvSpPr>
              <p:nvPr/>
            </p:nvSpPr>
            <p:spPr bwMode="auto">
              <a:xfrm>
                <a:off x="2109827" y="2893162"/>
                <a:ext cx="182563" cy="209550"/>
              </a:xfrm>
              <a:custGeom>
                <a:avLst/>
                <a:gdLst>
                  <a:gd name="T0" fmla="*/ 57 w 115"/>
                  <a:gd name="T1" fmla="*/ 0 h 132"/>
                  <a:gd name="T2" fmla="*/ 57 w 115"/>
                  <a:gd name="T3" fmla="*/ 0 h 132"/>
                  <a:gd name="T4" fmla="*/ 0 w 115"/>
                  <a:gd name="T5" fmla="*/ 33 h 132"/>
                  <a:gd name="T6" fmla="*/ 0 w 115"/>
                  <a:gd name="T7" fmla="*/ 99 h 132"/>
                  <a:gd name="T8" fmla="*/ 57 w 115"/>
                  <a:gd name="T9" fmla="*/ 132 h 132"/>
                  <a:gd name="T10" fmla="*/ 57 w 115"/>
                  <a:gd name="T11" fmla="*/ 132 h 132"/>
                  <a:gd name="T12" fmla="*/ 115 w 115"/>
                  <a:gd name="T13" fmla="*/ 99 h 132"/>
                  <a:gd name="T14" fmla="*/ 115 w 115"/>
                  <a:gd name="T15" fmla="*/ 33 h 132"/>
                  <a:gd name="T16" fmla="*/ 57 w 115"/>
                  <a:gd name="T17" fmla="*/ 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5" h="132">
                    <a:moveTo>
                      <a:pt x="57" y="0"/>
                    </a:moveTo>
                    <a:lnTo>
                      <a:pt x="57" y="0"/>
                    </a:lnTo>
                    <a:lnTo>
                      <a:pt x="0" y="33"/>
                    </a:lnTo>
                    <a:lnTo>
                      <a:pt x="0" y="99"/>
                    </a:lnTo>
                    <a:lnTo>
                      <a:pt x="57" y="132"/>
                    </a:lnTo>
                    <a:lnTo>
                      <a:pt x="57" y="132"/>
                    </a:lnTo>
                    <a:lnTo>
                      <a:pt x="115" y="99"/>
                    </a:lnTo>
                    <a:lnTo>
                      <a:pt x="115" y="33"/>
                    </a:lnTo>
                    <a:lnTo>
                      <a:pt x="5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600">
                  <a:solidFill>
                    <a:schemeClr val="tx2"/>
                  </a:solidFill>
                  <a:latin typeface="Gotham Rounded Book" pitchFamily="50" charset="0"/>
                </a:endParaRPr>
              </a:p>
            </p:txBody>
          </p:sp>
          <p:sp>
            <p:nvSpPr>
              <p:cNvPr id="1647" name="Freeform 1646"/>
              <p:cNvSpPr>
                <a:spLocks/>
              </p:cNvSpPr>
              <p:nvPr/>
            </p:nvSpPr>
            <p:spPr bwMode="auto">
              <a:xfrm>
                <a:off x="2109827" y="2893162"/>
                <a:ext cx="182563" cy="209550"/>
              </a:xfrm>
              <a:custGeom>
                <a:avLst/>
                <a:gdLst>
                  <a:gd name="T0" fmla="*/ 57 w 115"/>
                  <a:gd name="T1" fmla="*/ 0 h 132"/>
                  <a:gd name="T2" fmla="*/ 57 w 115"/>
                  <a:gd name="T3" fmla="*/ 0 h 132"/>
                  <a:gd name="T4" fmla="*/ 0 w 115"/>
                  <a:gd name="T5" fmla="*/ 33 h 132"/>
                  <a:gd name="T6" fmla="*/ 0 w 115"/>
                  <a:gd name="T7" fmla="*/ 99 h 132"/>
                  <a:gd name="T8" fmla="*/ 57 w 115"/>
                  <a:gd name="T9" fmla="*/ 132 h 132"/>
                  <a:gd name="T10" fmla="*/ 57 w 115"/>
                  <a:gd name="T11" fmla="*/ 132 h 132"/>
                  <a:gd name="T12" fmla="*/ 115 w 115"/>
                  <a:gd name="T13" fmla="*/ 99 h 132"/>
                  <a:gd name="T14" fmla="*/ 115 w 115"/>
                  <a:gd name="T15" fmla="*/ 33 h 132"/>
                  <a:gd name="T16" fmla="*/ 57 w 115"/>
                  <a:gd name="T17" fmla="*/ 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5" h="132">
                    <a:moveTo>
                      <a:pt x="57" y="0"/>
                    </a:moveTo>
                    <a:lnTo>
                      <a:pt x="57" y="0"/>
                    </a:lnTo>
                    <a:lnTo>
                      <a:pt x="0" y="33"/>
                    </a:lnTo>
                    <a:lnTo>
                      <a:pt x="0" y="99"/>
                    </a:lnTo>
                    <a:lnTo>
                      <a:pt x="57" y="132"/>
                    </a:lnTo>
                    <a:lnTo>
                      <a:pt x="57" y="132"/>
                    </a:lnTo>
                    <a:lnTo>
                      <a:pt x="115" y="99"/>
                    </a:lnTo>
                    <a:lnTo>
                      <a:pt x="115" y="33"/>
                    </a:lnTo>
                    <a:lnTo>
                      <a:pt x="5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600">
                  <a:solidFill>
                    <a:schemeClr val="tx2"/>
                  </a:solidFill>
                  <a:latin typeface="Gotham Rounded Book" pitchFamily="50" charset="0"/>
                </a:endParaRPr>
              </a:p>
            </p:txBody>
          </p:sp>
          <p:sp>
            <p:nvSpPr>
              <p:cNvPr id="1648" name="Freeform 1647"/>
              <p:cNvSpPr>
                <a:spLocks/>
              </p:cNvSpPr>
              <p:nvPr/>
            </p:nvSpPr>
            <p:spPr bwMode="auto">
              <a:xfrm>
                <a:off x="2473364" y="2893162"/>
                <a:ext cx="182563" cy="209550"/>
              </a:xfrm>
              <a:custGeom>
                <a:avLst/>
                <a:gdLst>
                  <a:gd name="T0" fmla="*/ 57 w 115"/>
                  <a:gd name="T1" fmla="*/ 0 h 132"/>
                  <a:gd name="T2" fmla="*/ 57 w 115"/>
                  <a:gd name="T3" fmla="*/ 0 h 132"/>
                  <a:gd name="T4" fmla="*/ 0 w 115"/>
                  <a:gd name="T5" fmla="*/ 33 h 132"/>
                  <a:gd name="T6" fmla="*/ 0 w 115"/>
                  <a:gd name="T7" fmla="*/ 99 h 132"/>
                  <a:gd name="T8" fmla="*/ 57 w 115"/>
                  <a:gd name="T9" fmla="*/ 132 h 132"/>
                  <a:gd name="T10" fmla="*/ 57 w 115"/>
                  <a:gd name="T11" fmla="*/ 132 h 132"/>
                  <a:gd name="T12" fmla="*/ 115 w 115"/>
                  <a:gd name="T13" fmla="*/ 99 h 132"/>
                  <a:gd name="T14" fmla="*/ 115 w 115"/>
                  <a:gd name="T15" fmla="*/ 33 h 132"/>
                  <a:gd name="T16" fmla="*/ 57 w 115"/>
                  <a:gd name="T17" fmla="*/ 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5" h="132">
                    <a:moveTo>
                      <a:pt x="57" y="0"/>
                    </a:moveTo>
                    <a:lnTo>
                      <a:pt x="57" y="0"/>
                    </a:lnTo>
                    <a:lnTo>
                      <a:pt x="0" y="33"/>
                    </a:lnTo>
                    <a:lnTo>
                      <a:pt x="0" y="99"/>
                    </a:lnTo>
                    <a:lnTo>
                      <a:pt x="57" y="132"/>
                    </a:lnTo>
                    <a:lnTo>
                      <a:pt x="57" y="132"/>
                    </a:lnTo>
                    <a:lnTo>
                      <a:pt x="115" y="99"/>
                    </a:lnTo>
                    <a:lnTo>
                      <a:pt x="115" y="33"/>
                    </a:lnTo>
                    <a:lnTo>
                      <a:pt x="5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600">
                  <a:solidFill>
                    <a:schemeClr val="tx2"/>
                  </a:solidFill>
                  <a:latin typeface="Gotham Rounded Book" pitchFamily="50" charset="0"/>
                </a:endParaRPr>
              </a:p>
            </p:txBody>
          </p:sp>
          <p:sp>
            <p:nvSpPr>
              <p:cNvPr id="1649" name="Freeform 1648"/>
              <p:cNvSpPr>
                <a:spLocks/>
              </p:cNvSpPr>
              <p:nvPr/>
            </p:nvSpPr>
            <p:spPr bwMode="auto">
              <a:xfrm>
                <a:off x="2473364" y="2893162"/>
                <a:ext cx="182563" cy="209550"/>
              </a:xfrm>
              <a:custGeom>
                <a:avLst/>
                <a:gdLst>
                  <a:gd name="T0" fmla="*/ 57 w 115"/>
                  <a:gd name="T1" fmla="*/ 0 h 132"/>
                  <a:gd name="T2" fmla="*/ 57 w 115"/>
                  <a:gd name="T3" fmla="*/ 0 h 132"/>
                  <a:gd name="T4" fmla="*/ 0 w 115"/>
                  <a:gd name="T5" fmla="*/ 33 h 132"/>
                  <a:gd name="T6" fmla="*/ 0 w 115"/>
                  <a:gd name="T7" fmla="*/ 99 h 132"/>
                  <a:gd name="T8" fmla="*/ 57 w 115"/>
                  <a:gd name="T9" fmla="*/ 132 h 132"/>
                  <a:gd name="T10" fmla="*/ 57 w 115"/>
                  <a:gd name="T11" fmla="*/ 132 h 132"/>
                  <a:gd name="T12" fmla="*/ 115 w 115"/>
                  <a:gd name="T13" fmla="*/ 99 h 132"/>
                  <a:gd name="T14" fmla="*/ 115 w 115"/>
                  <a:gd name="T15" fmla="*/ 33 h 132"/>
                  <a:gd name="T16" fmla="*/ 57 w 115"/>
                  <a:gd name="T17" fmla="*/ 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5" h="132">
                    <a:moveTo>
                      <a:pt x="57" y="0"/>
                    </a:moveTo>
                    <a:lnTo>
                      <a:pt x="57" y="0"/>
                    </a:lnTo>
                    <a:lnTo>
                      <a:pt x="0" y="33"/>
                    </a:lnTo>
                    <a:lnTo>
                      <a:pt x="0" y="99"/>
                    </a:lnTo>
                    <a:lnTo>
                      <a:pt x="57" y="132"/>
                    </a:lnTo>
                    <a:lnTo>
                      <a:pt x="57" y="132"/>
                    </a:lnTo>
                    <a:lnTo>
                      <a:pt x="115" y="99"/>
                    </a:lnTo>
                    <a:lnTo>
                      <a:pt x="115" y="33"/>
                    </a:lnTo>
                    <a:lnTo>
                      <a:pt x="5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600">
                  <a:solidFill>
                    <a:schemeClr val="tx2"/>
                  </a:solidFill>
                  <a:latin typeface="Gotham Rounded Book" pitchFamily="50" charset="0"/>
                </a:endParaRPr>
              </a:p>
            </p:txBody>
          </p:sp>
          <p:sp>
            <p:nvSpPr>
              <p:cNvPr id="1650" name="Freeform 1649"/>
              <p:cNvSpPr>
                <a:spLocks/>
              </p:cNvSpPr>
              <p:nvPr/>
            </p:nvSpPr>
            <p:spPr bwMode="auto">
              <a:xfrm>
                <a:off x="2200314" y="2736000"/>
                <a:ext cx="180975" cy="209550"/>
              </a:xfrm>
              <a:custGeom>
                <a:avLst/>
                <a:gdLst>
                  <a:gd name="T0" fmla="*/ 58 w 114"/>
                  <a:gd name="T1" fmla="*/ 0 h 132"/>
                  <a:gd name="T2" fmla="*/ 58 w 114"/>
                  <a:gd name="T3" fmla="*/ 0 h 132"/>
                  <a:gd name="T4" fmla="*/ 0 w 114"/>
                  <a:gd name="T5" fmla="*/ 33 h 132"/>
                  <a:gd name="T6" fmla="*/ 0 w 114"/>
                  <a:gd name="T7" fmla="*/ 99 h 132"/>
                  <a:gd name="T8" fmla="*/ 58 w 114"/>
                  <a:gd name="T9" fmla="*/ 132 h 132"/>
                  <a:gd name="T10" fmla="*/ 58 w 114"/>
                  <a:gd name="T11" fmla="*/ 132 h 132"/>
                  <a:gd name="T12" fmla="*/ 114 w 114"/>
                  <a:gd name="T13" fmla="*/ 99 h 132"/>
                  <a:gd name="T14" fmla="*/ 114 w 114"/>
                  <a:gd name="T15" fmla="*/ 33 h 132"/>
                  <a:gd name="T16" fmla="*/ 58 w 114"/>
                  <a:gd name="T17" fmla="*/ 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4" h="132">
                    <a:moveTo>
                      <a:pt x="58" y="0"/>
                    </a:moveTo>
                    <a:lnTo>
                      <a:pt x="58" y="0"/>
                    </a:lnTo>
                    <a:lnTo>
                      <a:pt x="0" y="33"/>
                    </a:lnTo>
                    <a:lnTo>
                      <a:pt x="0" y="99"/>
                    </a:lnTo>
                    <a:lnTo>
                      <a:pt x="58" y="132"/>
                    </a:lnTo>
                    <a:lnTo>
                      <a:pt x="58" y="132"/>
                    </a:lnTo>
                    <a:lnTo>
                      <a:pt x="114" y="99"/>
                    </a:lnTo>
                    <a:lnTo>
                      <a:pt x="114" y="33"/>
                    </a:lnTo>
                    <a:lnTo>
                      <a:pt x="5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600">
                  <a:solidFill>
                    <a:schemeClr val="tx2"/>
                  </a:solidFill>
                  <a:latin typeface="Gotham Rounded Book" pitchFamily="50" charset="0"/>
                </a:endParaRPr>
              </a:p>
            </p:txBody>
          </p:sp>
          <p:sp>
            <p:nvSpPr>
              <p:cNvPr id="1651" name="Freeform 1650"/>
              <p:cNvSpPr>
                <a:spLocks/>
              </p:cNvSpPr>
              <p:nvPr/>
            </p:nvSpPr>
            <p:spPr bwMode="auto">
              <a:xfrm>
                <a:off x="2200314" y="2736000"/>
                <a:ext cx="180975" cy="209550"/>
              </a:xfrm>
              <a:custGeom>
                <a:avLst/>
                <a:gdLst>
                  <a:gd name="T0" fmla="*/ 58 w 114"/>
                  <a:gd name="T1" fmla="*/ 0 h 132"/>
                  <a:gd name="T2" fmla="*/ 58 w 114"/>
                  <a:gd name="T3" fmla="*/ 0 h 132"/>
                  <a:gd name="T4" fmla="*/ 0 w 114"/>
                  <a:gd name="T5" fmla="*/ 33 h 132"/>
                  <a:gd name="T6" fmla="*/ 0 w 114"/>
                  <a:gd name="T7" fmla="*/ 99 h 132"/>
                  <a:gd name="T8" fmla="*/ 58 w 114"/>
                  <a:gd name="T9" fmla="*/ 132 h 132"/>
                  <a:gd name="T10" fmla="*/ 58 w 114"/>
                  <a:gd name="T11" fmla="*/ 132 h 132"/>
                  <a:gd name="T12" fmla="*/ 114 w 114"/>
                  <a:gd name="T13" fmla="*/ 99 h 132"/>
                  <a:gd name="T14" fmla="*/ 114 w 114"/>
                  <a:gd name="T15" fmla="*/ 33 h 132"/>
                  <a:gd name="T16" fmla="*/ 58 w 114"/>
                  <a:gd name="T17" fmla="*/ 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4" h="132">
                    <a:moveTo>
                      <a:pt x="58" y="0"/>
                    </a:moveTo>
                    <a:lnTo>
                      <a:pt x="58" y="0"/>
                    </a:lnTo>
                    <a:lnTo>
                      <a:pt x="0" y="33"/>
                    </a:lnTo>
                    <a:lnTo>
                      <a:pt x="0" y="99"/>
                    </a:lnTo>
                    <a:lnTo>
                      <a:pt x="58" y="132"/>
                    </a:lnTo>
                    <a:lnTo>
                      <a:pt x="58" y="132"/>
                    </a:lnTo>
                    <a:lnTo>
                      <a:pt x="114" y="99"/>
                    </a:lnTo>
                    <a:lnTo>
                      <a:pt x="114" y="33"/>
                    </a:lnTo>
                    <a:lnTo>
                      <a:pt x="5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600">
                  <a:solidFill>
                    <a:schemeClr val="tx2"/>
                  </a:solidFill>
                  <a:latin typeface="Gotham Rounded Book" pitchFamily="50" charset="0"/>
                </a:endParaRPr>
              </a:p>
            </p:txBody>
          </p:sp>
          <p:sp>
            <p:nvSpPr>
              <p:cNvPr id="1652" name="Freeform 1651"/>
              <p:cNvSpPr>
                <a:spLocks/>
              </p:cNvSpPr>
              <p:nvPr/>
            </p:nvSpPr>
            <p:spPr bwMode="auto">
              <a:xfrm>
                <a:off x="2381289" y="2736000"/>
                <a:ext cx="182563" cy="209550"/>
              </a:xfrm>
              <a:custGeom>
                <a:avLst/>
                <a:gdLst>
                  <a:gd name="T0" fmla="*/ 58 w 115"/>
                  <a:gd name="T1" fmla="*/ 0 h 132"/>
                  <a:gd name="T2" fmla="*/ 58 w 115"/>
                  <a:gd name="T3" fmla="*/ 0 h 132"/>
                  <a:gd name="T4" fmla="*/ 0 w 115"/>
                  <a:gd name="T5" fmla="*/ 33 h 132"/>
                  <a:gd name="T6" fmla="*/ 0 w 115"/>
                  <a:gd name="T7" fmla="*/ 99 h 132"/>
                  <a:gd name="T8" fmla="*/ 58 w 115"/>
                  <a:gd name="T9" fmla="*/ 132 h 132"/>
                  <a:gd name="T10" fmla="*/ 58 w 115"/>
                  <a:gd name="T11" fmla="*/ 132 h 132"/>
                  <a:gd name="T12" fmla="*/ 115 w 115"/>
                  <a:gd name="T13" fmla="*/ 99 h 132"/>
                  <a:gd name="T14" fmla="*/ 115 w 115"/>
                  <a:gd name="T15" fmla="*/ 33 h 132"/>
                  <a:gd name="T16" fmla="*/ 58 w 115"/>
                  <a:gd name="T17" fmla="*/ 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5" h="132">
                    <a:moveTo>
                      <a:pt x="58" y="0"/>
                    </a:moveTo>
                    <a:lnTo>
                      <a:pt x="58" y="0"/>
                    </a:lnTo>
                    <a:lnTo>
                      <a:pt x="0" y="33"/>
                    </a:lnTo>
                    <a:lnTo>
                      <a:pt x="0" y="99"/>
                    </a:lnTo>
                    <a:lnTo>
                      <a:pt x="58" y="132"/>
                    </a:lnTo>
                    <a:lnTo>
                      <a:pt x="58" y="132"/>
                    </a:lnTo>
                    <a:lnTo>
                      <a:pt x="115" y="99"/>
                    </a:lnTo>
                    <a:lnTo>
                      <a:pt x="115" y="33"/>
                    </a:lnTo>
                    <a:lnTo>
                      <a:pt x="5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600">
                  <a:solidFill>
                    <a:schemeClr val="tx2"/>
                  </a:solidFill>
                  <a:latin typeface="Gotham Rounded Book" pitchFamily="50" charset="0"/>
                </a:endParaRPr>
              </a:p>
            </p:txBody>
          </p:sp>
          <p:sp>
            <p:nvSpPr>
              <p:cNvPr id="1653" name="Freeform 1652"/>
              <p:cNvSpPr>
                <a:spLocks/>
              </p:cNvSpPr>
              <p:nvPr/>
            </p:nvSpPr>
            <p:spPr bwMode="auto">
              <a:xfrm>
                <a:off x="2381289" y="2736000"/>
                <a:ext cx="182563" cy="209550"/>
              </a:xfrm>
              <a:custGeom>
                <a:avLst/>
                <a:gdLst>
                  <a:gd name="T0" fmla="*/ 58 w 115"/>
                  <a:gd name="T1" fmla="*/ 0 h 132"/>
                  <a:gd name="T2" fmla="*/ 58 w 115"/>
                  <a:gd name="T3" fmla="*/ 0 h 132"/>
                  <a:gd name="T4" fmla="*/ 0 w 115"/>
                  <a:gd name="T5" fmla="*/ 33 h 132"/>
                  <a:gd name="T6" fmla="*/ 0 w 115"/>
                  <a:gd name="T7" fmla="*/ 99 h 132"/>
                  <a:gd name="T8" fmla="*/ 58 w 115"/>
                  <a:gd name="T9" fmla="*/ 132 h 132"/>
                  <a:gd name="T10" fmla="*/ 58 w 115"/>
                  <a:gd name="T11" fmla="*/ 132 h 132"/>
                  <a:gd name="T12" fmla="*/ 115 w 115"/>
                  <a:gd name="T13" fmla="*/ 99 h 132"/>
                  <a:gd name="T14" fmla="*/ 115 w 115"/>
                  <a:gd name="T15" fmla="*/ 33 h 132"/>
                  <a:gd name="T16" fmla="*/ 58 w 115"/>
                  <a:gd name="T17" fmla="*/ 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5" h="132">
                    <a:moveTo>
                      <a:pt x="58" y="0"/>
                    </a:moveTo>
                    <a:lnTo>
                      <a:pt x="58" y="0"/>
                    </a:lnTo>
                    <a:lnTo>
                      <a:pt x="0" y="33"/>
                    </a:lnTo>
                    <a:lnTo>
                      <a:pt x="0" y="99"/>
                    </a:lnTo>
                    <a:lnTo>
                      <a:pt x="58" y="132"/>
                    </a:lnTo>
                    <a:lnTo>
                      <a:pt x="58" y="132"/>
                    </a:lnTo>
                    <a:lnTo>
                      <a:pt x="115" y="99"/>
                    </a:lnTo>
                    <a:lnTo>
                      <a:pt x="115" y="33"/>
                    </a:lnTo>
                    <a:lnTo>
                      <a:pt x="5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600">
                  <a:solidFill>
                    <a:schemeClr val="tx2"/>
                  </a:solidFill>
                  <a:latin typeface="Gotham Rounded Book" pitchFamily="50" charset="0"/>
                </a:endParaRPr>
              </a:p>
            </p:txBody>
          </p:sp>
          <p:sp>
            <p:nvSpPr>
              <p:cNvPr id="1654" name="Rectangle 1653"/>
              <p:cNvSpPr>
                <a:spLocks noChangeArrowheads="1"/>
              </p:cNvSpPr>
              <p:nvPr/>
            </p:nvSpPr>
            <p:spPr bwMode="auto">
              <a:xfrm>
                <a:off x="2473364" y="2945550"/>
                <a:ext cx="1588" cy="1588"/>
              </a:xfrm>
              <a:prstGeom prst="rect">
                <a:avLst/>
              </a:prstGeom>
              <a:solidFill>
                <a:srgbClr val="B0D23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3600">
                  <a:solidFill>
                    <a:schemeClr val="tx2"/>
                  </a:solidFill>
                  <a:latin typeface="Gotham Rounded Book" pitchFamily="50" charset="0"/>
                </a:endParaRPr>
              </a:p>
            </p:txBody>
          </p:sp>
          <p:sp>
            <p:nvSpPr>
              <p:cNvPr id="1655" name="Freeform 1654"/>
              <p:cNvSpPr>
                <a:spLocks/>
              </p:cNvSpPr>
              <p:nvPr/>
            </p:nvSpPr>
            <p:spPr bwMode="auto">
              <a:xfrm>
                <a:off x="2473364" y="2945550"/>
                <a:ext cx="0" cy="0"/>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600">
                  <a:solidFill>
                    <a:schemeClr val="tx2"/>
                  </a:solidFill>
                  <a:latin typeface="Gotham Rounded Book" pitchFamily="50" charset="0"/>
                </a:endParaRPr>
              </a:p>
            </p:txBody>
          </p:sp>
          <p:sp>
            <p:nvSpPr>
              <p:cNvPr id="1656" name="Freeform 1655"/>
              <p:cNvSpPr>
                <a:spLocks/>
              </p:cNvSpPr>
              <p:nvPr/>
            </p:nvSpPr>
            <p:spPr bwMode="auto">
              <a:xfrm>
                <a:off x="2381289" y="2788387"/>
                <a:ext cx="92075" cy="157163"/>
              </a:xfrm>
              <a:custGeom>
                <a:avLst/>
                <a:gdLst>
                  <a:gd name="T0" fmla="*/ 0 w 58"/>
                  <a:gd name="T1" fmla="*/ 0 h 99"/>
                  <a:gd name="T2" fmla="*/ 0 w 58"/>
                  <a:gd name="T3" fmla="*/ 66 h 99"/>
                  <a:gd name="T4" fmla="*/ 0 w 58"/>
                  <a:gd name="T5" fmla="*/ 66 h 99"/>
                  <a:gd name="T6" fmla="*/ 58 w 58"/>
                  <a:gd name="T7" fmla="*/ 99 h 99"/>
                  <a:gd name="T8" fmla="*/ 58 w 58"/>
                  <a:gd name="T9" fmla="*/ 33 h 99"/>
                  <a:gd name="T10" fmla="*/ 0 w 58"/>
                  <a:gd name="T11" fmla="*/ 0 h 99"/>
                </a:gdLst>
                <a:ahLst/>
                <a:cxnLst>
                  <a:cxn ang="0">
                    <a:pos x="T0" y="T1"/>
                  </a:cxn>
                  <a:cxn ang="0">
                    <a:pos x="T2" y="T3"/>
                  </a:cxn>
                  <a:cxn ang="0">
                    <a:pos x="T4" y="T5"/>
                  </a:cxn>
                  <a:cxn ang="0">
                    <a:pos x="T6" y="T7"/>
                  </a:cxn>
                  <a:cxn ang="0">
                    <a:pos x="T8" y="T9"/>
                  </a:cxn>
                  <a:cxn ang="0">
                    <a:pos x="T10" y="T11"/>
                  </a:cxn>
                </a:cxnLst>
                <a:rect l="0" t="0" r="r" b="b"/>
                <a:pathLst>
                  <a:path w="58" h="99">
                    <a:moveTo>
                      <a:pt x="0" y="0"/>
                    </a:moveTo>
                    <a:lnTo>
                      <a:pt x="0" y="66"/>
                    </a:lnTo>
                    <a:lnTo>
                      <a:pt x="0" y="66"/>
                    </a:lnTo>
                    <a:lnTo>
                      <a:pt x="58" y="99"/>
                    </a:lnTo>
                    <a:lnTo>
                      <a:pt x="58" y="33"/>
                    </a:lnTo>
                    <a:lnTo>
                      <a:pt x="0" y="0"/>
                    </a:lnTo>
                    <a:close/>
                  </a:path>
                </a:pathLst>
              </a:custGeom>
              <a:solidFill>
                <a:srgbClr val="D0E4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600">
                  <a:solidFill>
                    <a:schemeClr val="tx2"/>
                  </a:solidFill>
                  <a:latin typeface="Gotham Rounded Book" pitchFamily="50" charset="0"/>
                </a:endParaRPr>
              </a:p>
            </p:txBody>
          </p:sp>
          <p:sp>
            <p:nvSpPr>
              <p:cNvPr id="1657" name="Freeform 1656"/>
              <p:cNvSpPr>
                <a:spLocks/>
              </p:cNvSpPr>
              <p:nvPr/>
            </p:nvSpPr>
            <p:spPr bwMode="auto">
              <a:xfrm>
                <a:off x="2381289" y="2788387"/>
                <a:ext cx="92075" cy="157163"/>
              </a:xfrm>
              <a:custGeom>
                <a:avLst/>
                <a:gdLst>
                  <a:gd name="T0" fmla="*/ 0 w 58"/>
                  <a:gd name="T1" fmla="*/ 0 h 99"/>
                  <a:gd name="T2" fmla="*/ 0 w 58"/>
                  <a:gd name="T3" fmla="*/ 66 h 99"/>
                  <a:gd name="T4" fmla="*/ 0 w 58"/>
                  <a:gd name="T5" fmla="*/ 66 h 99"/>
                  <a:gd name="T6" fmla="*/ 58 w 58"/>
                  <a:gd name="T7" fmla="*/ 99 h 99"/>
                  <a:gd name="T8" fmla="*/ 58 w 58"/>
                  <a:gd name="T9" fmla="*/ 33 h 99"/>
                  <a:gd name="T10" fmla="*/ 0 w 58"/>
                  <a:gd name="T11" fmla="*/ 0 h 99"/>
                </a:gdLst>
                <a:ahLst/>
                <a:cxnLst>
                  <a:cxn ang="0">
                    <a:pos x="T0" y="T1"/>
                  </a:cxn>
                  <a:cxn ang="0">
                    <a:pos x="T2" y="T3"/>
                  </a:cxn>
                  <a:cxn ang="0">
                    <a:pos x="T4" y="T5"/>
                  </a:cxn>
                  <a:cxn ang="0">
                    <a:pos x="T6" y="T7"/>
                  </a:cxn>
                  <a:cxn ang="0">
                    <a:pos x="T8" y="T9"/>
                  </a:cxn>
                  <a:cxn ang="0">
                    <a:pos x="T10" y="T11"/>
                  </a:cxn>
                </a:cxnLst>
                <a:rect l="0" t="0" r="r" b="b"/>
                <a:pathLst>
                  <a:path w="58" h="99">
                    <a:moveTo>
                      <a:pt x="0" y="0"/>
                    </a:moveTo>
                    <a:lnTo>
                      <a:pt x="0" y="66"/>
                    </a:lnTo>
                    <a:lnTo>
                      <a:pt x="0" y="66"/>
                    </a:lnTo>
                    <a:lnTo>
                      <a:pt x="58" y="99"/>
                    </a:lnTo>
                    <a:lnTo>
                      <a:pt x="58" y="3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600">
                  <a:solidFill>
                    <a:schemeClr val="tx2"/>
                  </a:solidFill>
                  <a:latin typeface="Gotham Rounded Book" pitchFamily="50" charset="0"/>
                </a:endParaRPr>
              </a:p>
            </p:txBody>
          </p:sp>
          <p:sp>
            <p:nvSpPr>
              <p:cNvPr id="1658" name="Rectangle 1657"/>
              <p:cNvSpPr>
                <a:spLocks noChangeArrowheads="1"/>
              </p:cNvSpPr>
              <p:nvPr/>
            </p:nvSpPr>
            <p:spPr bwMode="auto">
              <a:xfrm>
                <a:off x="2292389" y="2945550"/>
                <a:ext cx="1588" cy="15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3600">
                  <a:solidFill>
                    <a:schemeClr val="tx2"/>
                  </a:solidFill>
                  <a:latin typeface="Gotham Rounded Book" pitchFamily="50" charset="0"/>
                </a:endParaRPr>
              </a:p>
            </p:txBody>
          </p:sp>
          <p:sp>
            <p:nvSpPr>
              <p:cNvPr id="1659" name="Freeform 1658"/>
              <p:cNvSpPr>
                <a:spLocks/>
              </p:cNvSpPr>
              <p:nvPr/>
            </p:nvSpPr>
            <p:spPr bwMode="auto">
              <a:xfrm>
                <a:off x="2292389" y="2945550"/>
                <a:ext cx="0" cy="0"/>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600">
                  <a:solidFill>
                    <a:schemeClr val="tx2"/>
                  </a:solidFill>
                  <a:latin typeface="Gotham Rounded Book" pitchFamily="50" charset="0"/>
                </a:endParaRPr>
              </a:p>
            </p:txBody>
          </p:sp>
          <p:sp>
            <p:nvSpPr>
              <p:cNvPr id="1660" name="Freeform 1659"/>
              <p:cNvSpPr>
                <a:spLocks/>
              </p:cNvSpPr>
              <p:nvPr/>
            </p:nvSpPr>
            <p:spPr bwMode="auto">
              <a:xfrm>
                <a:off x="2292389" y="2788387"/>
                <a:ext cx="88900" cy="157163"/>
              </a:xfrm>
              <a:custGeom>
                <a:avLst/>
                <a:gdLst>
                  <a:gd name="T0" fmla="*/ 56 w 56"/>
                  <a:gd name="T1" fmla="*/ 0 h 99"/>
                  <a:gd name="T2" fmla="*/ 0 w 56"/>
                  <a:gd name="T3" fmla="*/ 33 h 99"/>
                  <a:gd name="T4" fmla="*/ 0 w 56"/>
                  <a:gd name="T5" fmla="*/ 99 h 99"/>
                  <a:gd name="T6" fmla="*/ 56 w 56"/>
                  <a:gd name="T7" fmla="*/ 66 h 99"/>
                  <a:gd name="T8" fmla="*/ 56 w 56"/>
                  <a:gd name="T9" fmla="*/ 66 h 99"/>
                  <a:gd name="T10" fmla="*/ 56 w 56"/>
                  <a:gd name="T11" fmla="*/ 66 h 99"/>
                  <a:gd name="T12" fmla="*/ 56 w 56"/>
                  <a:gd name="T13" fmla="*/ 0 h 99"/>
                </a:gdLst>
                <a:ahLst/>
                <a:cxnLst>
                  <a:cxn ang="0">
                    <a:pos x="T0" y="T1"/>
                  </a:cxn>
                  <a:cxn ang="0">
                    <a:pos x="T2" y="T3"/>
                  </a:cxn>
                  <a:cxn ang="0">
                    <a:pos x="T4" y="T5"/>
                  </a:cxn>
                  <a:cxn ang="0">
                    <a:pos x="T6" y="T7"/>
                  </a:cxn>
                  <a:cxn ang="0">
                    <a:pos x="T8" y="T9"/>
                  </a:cxn>
                  <a:cxn ang="0">
                    <a:pos x="T10" y="T11"/>
                  </a:cxn>
                  <a:cxn ang="0">
                    <a:pos x="T12" y="T13"/>
                  </a:cxn>
                </a:cxnLst>
                <a:rect l="0" t="0" r="r" b="b"/>
                <a:pathLst>
                  <a:path w="56" h="99">
                    <a:moveTo>
                      <a:pt x="56" y="0"/>
                    </a:moveTo>
                    <a:lnTo>
                      <a:pt x="0" y="33"/>
                    </a:lnTo>
                    <a:lnTo>
                      <a:pt x="0" y="99"/>
                    </a:lnTo>
                    <a:lnTo>
                      <a:pt x="56" y="66"/>
                    </a:lnTo>
                    <a:lnTo>
                      <a:pt x="56" y="66"/>
                    </a:lnTo>
                    <a:lnTo>
                      <a:pt x="56" y="66"/>
                    </a:lnTo>
                    <a:lnTo>
                      <a:pt x="56" y="0"/>
                    </a:lnTo>
                    <a:close/>
                  </a:path>
                </a:pathLst>
              </a:custGeom>
              <a:solidFill>
                <a:srgbClr val="D0E4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600">
                  <a:solidFill>
                    <a:schemeClr val="tx2"/>
                  </a:solidFill>
                  <a:latin typeface="Gotham Rounded Book" pitchFamily="50" charset="0"/>
                </a:endParaRPr>
              </a:p>
            </p:txBody>
          </p:sp>
          <p:sp>
            <p:nvSpPr>
              <p:cNvPr id="1661" name="Freeform 1660"/>
              <p:cNvSpPr>
                <a:spLocks/>
              </p:cNvSpPr>
              <p:nvPr/>
            </p:nvSpPr>
            <p:spPr bwMode="auto">
              <a:xfrm>
                <a:off x="2292389" y="2788387"/>
                <a:ext cx="88900" cy="157163"/>
              </a:xfrm>
              <a:custGeom>
                <a:avLst/>
                <a:gdLst>
                  <a:gd name="T0" fmla="*/ 56 w 56"/>
                  <a:gd name="T1" fmla="*/ 0 h 99"/>
                  <a:gd name="T2" fmla="*/ 0 w 56"/>
                  <a:gd name="T3" fmla="*/ 33 h 99"/>
                  <a:gd name="T4" fmla="*/ 0 w 56"/>
                  <a:gd name="T5" fmla="*/ 99 h 99"/>
                  <a:gd name="T6" fmla="*/ 56 w 56"/>
                  <a:gd name="T7" fmla="*/ 66 h 99"/>
                  <a:gd name="T8" fmla="*/ 56 w 56"/>
                  <a:gd name="T9" fmla="*/ 66 h 99"/>
                  <a:gd name="T10" fmla="*/ 56 w 56"/>
                  <a:gd name="T11" fmla="*/ 66 h 99"/>
                  <a:gd name="T12" fmla="*/ 56 w 56"/>
                  <a:gd name="T13" fmla="*/ 0 h 99"/>
                </a:gdLst>
                <a:ahLst/>
                <a:cxnLst>
                  <a:cxn ang="0">
                    <a:pos x="T0" y="T1"/>
                  </a:cxn>
                  <a:cxn ang="0">
                    <a:pos x="T2" y="T3"/>
                  </a:cxn>
                  <a:cxn ang="0">
                    <a:pos x="T4" y="T5"/>
                  </a:cxn>
                  <a:cxn ang="0">
                    <a:pos x="T6" y="T7"/>
                  </a:cxn>
                  <a:cxn ang="0">
                    <a:pos x="T8" y="T9"/>
                  </a:cxn>
                  <a:cxn ang="0">
                    <a:pos x="T10" y="T11"/>
                  </a:cxn>
                  <a:cxn ang="0">
                    <a:pos x="T12" y="T13"/>
                  </a:cxn>
                </a:cxnLst>
                <a:rect l="0" t="0" r="r" b="b"/>
                <a:pathLst>
                  <a:path w="56" h="99">
                    <a:moveTo>
                      <a:pt x="56" y="0"/>
                    </a:moveTo>
                    <a:lnTo>
                      <a:pt x="0" y="33"/>
                    </a:lnTo>
                    <a:lnTo>
                      <a:pt x="0" y="99"/>
                    </a:lnTo>
                    <a:lnTo>
                      <a:pt x="56" y="66"/>
                    </a:lnTo>
                    <a:lnTo>
                      <a:pt x="56" y="66"/>
                    </a:lnTo>
                    <a:lnTo>
                      <a:pt x="56" y="66"/>
                    </a:lnTo>
                    <a:lnTo>
                      <a:pt x="5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600">
                  <a:solidFill>
                    <a:schemeClr val="tx2"/>
                  </a:solidFill>
                  <a:latin typeface="Gotham Rounded Book" pitchFamily="50" charset="0"/>
                </a:endParaRPr>
              </a:p>
            </p:txBody>
          </p:sp>
          <p:sp>
            <p:nvSpPr>
              <p:cNvPr id="1662" name="Freeform 1661"/>
              <p:cNvSpPr>
                <a:spLocks/>
              </p:cNvSpPr>
              <p:nvPr/>
            </p:nvSpPr>
            <p:spPr bwMode="auto">
              <a:xfrm>
                <a:off x="2381289" y="2788387"/>
                <a:ext cx="0" cy="104775"/>
              </a:xfrm>
              <a:custGeom>
                <a:avLst/>
                <a:gdLst>
                  <a:gd name="T0" fmla="*/ 0 h 66"/>
                  <a:gd name="T1" fmla="*/ 0 h 66"/>
                  <a:gd name="T2" fmla="*/ 66 h 66"/>
                  <a:gd name="T3" fmla="*/ 66 h 66"/>
                  <a:gd name="T4" fmla="*/ 0 h 66"/>
                  <a:gd name="T5" fmla="*/ 0 h 66"/>
                </a:gdLst>
                <a:ahLst/>
                <a:cxnLst>
                  <a:cxn ang="0">
                    <a:pos x="0" y="T0"/>
                  </a:cxn>
                  <a:cxn ang="0">
                    <a:pos x="0" y="T1"/>
                  </a:cxn>
                  <a:cxn ang="0">
                    <a:pos x="0" y="T2"/>
                  </a:cxn>
                  <a:cxn ang="0">
                    <a:pos x="0" y="T3"/>
                  </a:cxn>
                  <a:cxn ang="0">
                    <a:pos x="0" y="T4"/>
                  </a:cxn>
                  <a:cxn ang="0">
                    <a:pos x="0" y="T5"/>
                  </a:cxn>
                </a:cxnLst>
                <a:rect l="0" t="0" r="r" b="b"/>
                <a:pathLst>
                  <a:path h="66">
                    <a:moveTo>
                      <a:pt x="0" y="0"/>
                    </a:moveTo>
                    <a:lnTo>
                      <a:pt x="0" y="0"/>
                    </a:lnTo>
                    <a:lnTo>
                      <a:pt x="0" y="66"/>
                    </a:lnTo>
                    <a:lnTo>
                      <a:pt x="0" y="66"/>
                    </a:lnTo>
                    <a:lnTo>
                      <a:pt x="0" y="0"/>
                    </a:lnTo>
                    <a:lnTo>
                      <a:pt x="0" y="0"/>
                    </a:lnTo>
                    <a:close/>
                  </a:path>
                </a:pathLst>
              </a:custGeom>
              <a:solidFill>
                <a:srgbClr val="D0E4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600">
                  <a:solidFill>
                    <a:schemeClr val="tx2"/>
                  </a:solidFill>
                  <a:latin typeface="Gotham Rounded Book" pitchFamily="50" charset="0"/>
                </a:endParaRPr>
              </a:p>
            </p:txBody>
          </p:sp>
          <p:sp>
            <p:nvSpPr>
              <p:cNvPr id="1663" name="Freeform 1662"/>
              <p:cNvSpPr>
                <a:spLocks/>
              </p:cNvSpPr>
              <p:nvPr/>
            </p:nvSpPr>
            <p:spPr bwMode="auto">
              <a:xfrm>
                <a:off x="2381289" y="2788387"/>
                <a:ext cx="0" cy="104775"/>
              </a:xfrm>
              <a:custGeom>
                <a:avLst/>
                <a:gdLst>
                  <a:gd name="T0" fmla="*/ 0 h 66"/>
                  <a:gd name="T1" fmla="*/ 0 h 66"/>
                  <a:gd name="T2" fmla="*/ 66 h 66"/>
                  <a:gd name="T3" fmla="*/ 66 h 66"/>
                  <a:gd name="T4" fmla="*/ 0 h 66"/>
                  <a:gd name="T5" fmla="*/ 0 h 66"/>
                </a:gdLst>
                <a:ahLst/>
                <a:cxnLst>
                  <a:cxn ang="0">
                    <a:pos x="0" y="T0"/>
                  </a:cxn>
                  <a:cxn ang="0">
                    <a:pos x="0" y="T1"/>
                  </a:cxn>
                  <a:cxn ang="0">
                    <a:pos x="0" y="T2"/>
                  </a:cxn>
                  <a:cxn ang="0">
                    <a:pos x="0" y="T3"/>
                  </a:cxn>
                  <a:cxn ang="0">
                    <a:pos x="0" y="T4"/>
                  </a:cxn>
                  <a:cxn ang="0">
                    <a:pos x="0" y="T5"/>
                  </a:cxn>
                </a:cxnLst>
                <a:rect l="0" t="0" r="r" b="b"/>
                <a:pathLst>
                  <a:path h="66">
                    <a:moveTo>
                      <a:pt x="0" y="0"/>
                    </a:moveTo>
                    <a:lnTo>
                      <a:pt x="0" y="0"/>
                    </a:lnTo>
                    <a:lnTo>
                      <a:pt x="0" y="66"/>
                    </a:lnTo>
                    <a:lnTo>
                      <a:pt x="0" y="66"/>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600">
                  <a:solidFill>
                    <a:schemeClr val="tx2"/>
                  </a:solidFill>
                  <a:latin typeface="Gotham Rounded Book" pitchFamily="50" charset="0"/>
                </a:endParaRPr>
              </a:p>
            </p:txBody>
          </p:sp>
          <p:sp>
            <p:nvSpPr>
              <p:cNvPr id="1664" name="Freeform 1663"/>
              <p:cNvSpPr>
                <a:spLocks/>
              </p:cNvSpPr>
              <p:nvPr/>
            </p:nvSpPr>
            <p:spPr bwMode="auto">
              <a:xfrm>
                <a:off x="2381289" y="2788387"/>
                <a:ext cx="0" cy="104775"/>
              </a:xfrm>
              <a:custGeom>
                <a:avLst/>
                <a:gdLst>
                  <a:gd name="T0" fmla="*/ 0 h 66"/>
                  <a:gd name="T1" fmla="*/ 66 h 66"/>
                  <a:gd name="T2" fmla="*/ 0 h 66"/>
                  <a:gd name="T3" fmla="*/ 0 h 66"/>
                </a:gdLst>
                <a:ahLst/>
                <a:cxnLst>
                  <a:cxn ang="0">
                    <a:pos x="0" y="T0"/>
                  </a:cxn>
                  <a:cxn ang="0">
                    <a:pos x="0" y="T1"/>
                  </a:cxn>
                  <a:cxn ang="0">
                    <a:pos x="0" y="T2"/>
                  </a:cxn>
                  <a:cxn ang="0">
                    <a:pos x="0" y="T3"/>
                  </a:cxn>
                </a:cxnLst>
                <a:rect l="0" t="0" r="r" b="b"/>
                <a:pathLst>
                  <a:path h="66">
                    <a:moveTo>
                      <a:pt x="0" y="0"/>
                    </a:moveTo>
                    <a:lnTo>
                      <a:pt x="0" y="66"/>
                    </a:lnTo>
                    <a:lnTo>
                      <a:pt x="0" y="0"/>
                    </a:lnTo>
                    <a:lnTo>
                      <a:pt x="0" y="0"/>
                    </a:lnTo>
                    <a:close/>
                  </a:path>
                </a:pathLst>
              </a:custGeom>
              <a:solidFill>
                <a:srgbClr val="BDD9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600">
                  <a:solidFill>
                    <a:schemeClr val="tx2"/>
                  </a:solidFill>
                  <a:latin typeface="Gotham Rounded Book" pitchFamily="50" charset="0"/>
                </a:endParaRPr>
              </a:p>
            </p:txBody>
          </p:sp>
          <p:sp>
            <p:nvSpPr>
              <p:cNvPr id="1665" name="Freeform 1664"/>
              <p:cNvSpPr>
                <a:spLocks/>
              </p:cNvSpPr>
              <p:nvPr/>
            </p:nvSpPr>
            <p:spPr bwMode="auto">
              <a:xfrm>
                <a:off x="2381289" y="2788387"/>
                <a:ext cx="0" cy="104775"/>
              </a:xfrm>
              <a:custGeom>
                <a:avLst/>
                <a:gdLst>
                  <a:gd name="T0" fmla="*/ 0 h 66"/>
                  <a:gd name="T1" fmla="*/ 66 h 66"/>
                  <a:gd name="T2" fmla="*/ 0 h 66"/>
                  <a:gd name="T3" fmla="*/ 0 h 66"/>
                </a:gdLst>
                <a:ahLst/>
                <a:cxnLst>
                  <a:cxn ang="0">
                    <a:pos x="0" y="T0"/>
                  </a:cxn>
                  <a:cxn ang="0">
                    <a:pos x="0" y="T1"/>
                  </a:cxn>
                  <a:cxn ang="0">
                    <a:pos x="0" y="T2"/>
                  </a:cxn>
                  <a:cxn ang="0">
                    <a:pos x="0" y="T3"/>
                  </a:cxn>
                </a:cxnLst>
                <a:rect l="0" t="0" r="r" b="b"/>
                <a:pathLst>
                  <a:path h="66">
                    <a:moveTo>
                      <a:pt x="0" y="0"/>
                    </a:moveTo>
                    <a:lnTo>
                      <a:pt x="0" y="66"/>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600">
                  <a:solidFill>
                    <a:schemeClr val="tx2"/>
                  </a:solidFill>
                  <a:latin typeface="Gotham Rounded Book" pitchFamily="50" charset="0"/>
                </a:endParaRPr>
              </a:p>
            </p:txBody>
          </p:sp>
          <p:sp>
            <p:nvSpPr>
              <p:cNvPr id="1666" name="Freeform 1665"/>
              <p:cNvSpPr>
                <a:spLocks/>
              </p:cNvSpPr>
              <p:nvPr/>
            </p:nvSpPr>
            <p:spPr bwMode="auto">
              <a:xfrm>
                <a:off x="2292389" y="2893162"/>
                <a:ext cx="180975" cy="209550"/>
              </a:xfrm>
              <a:custGeom>
                <a:avLst/>
                <a:gdLst>
                  <a:gd name="T0" fmla="*/ 56 w 114"/>
                  <a:gd name="T1" fmla="*/ 0 h 132"/>
                  <a:gd name="T2" fmla="*/ 56 w 114"/>
                  <a:gd name="T3" fmla="*/ 0 h 132"/>
                  <a:gd name="T4" fmla="*/ 0 w 114"/>
                  <a:gd name="T5" fmla="*/ 33 h 132"/>
                  <a:gd name="T6" fmla="*/ 0 w 114"/>
                  <a:gd name="T7" fmla="*/ 99 h 132"/>
                  <a:gd name="T8" fmla="*/ 56 w 114"/>
                  <a:gd name="T9" fmla="*/ 132 h 132"/>
                  <a:gd name="T10" fmla="*/ 56 w 114"/>
                  <a:gd name="T11" fmla="*/ 132 h 132"/>
                  <a:gd name="T12" fmla="*/ 114 w 114"/>
                  <a:gd name="T13" fmla="*/ 99 h 132"/>
                  <a:gd name="T14" fmla="*/ 114 w 114"/>
                  <a:gd name="T15" fmla="*/ 33 h 132"/>
                  <a:gd name="T16" fmla="*/ 56 w 114"/>
                  <a:gd name="T17" fmla="*/ 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4" h="132">
                    <a:moveTo>
                      <a:pt x="56" y="0"/>
                    </a:moveTo>
                    <a:lnTo>
                      <a:pt x="56" y="0"/>
                    </a:lnTo>
                    <a:lnTo>
                      <a:pt x="0" y="33"/>
                    </a:lnTo>
                    <a:lnTo>
                      <a:pt x="0" y="99"/>
                    </a:lnTo>
                    <a:lnTo>
                      <a:pt x="56" y="132"/>
                    </a:lnTo>
                    <a:lnTo>
                      <a:pt x="56" y="132"/>
                    </a:lnTo>
                    <a:lnTo>
                      <a:pt x="114" y="99"/>
                    </a:lnTo>
                    <a:lnTo>
                      <a:pt x="114" y="33"/>
                    </a:lnTo>
                    <a:lnTo>
                      <a:pt x="5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600">
                  <a:solidFill>
                    <a:schemeClr val="tx2"/>
                  </a:solidFill>
                  <a:latin typeface="Gotham Rounded Book" pitchFamily="50" charset="0"/>
                </a:endParaRPr>
              </a:p>
            </p:txBody>
          </p:sp>
          <p:sp>
            <p:nvSpPr>
              <p:cNvPr id="1667" name="Freeform 1666"/>
              <p:cNvSpPr>
                <a:spLocks/>
              </p:cNvSpPr>
              <p:nvPr/>
            </p:nvSpPr>
            <p:spPr bwMode="auto">
              <a:xfrm>
                <a:off x="2292389" y="2893162"/>
                <a:ext cx="180975" cy="209550"/>
              </a:xfrm>
              <a:custGeom>
                <a:avLst/>
                <a:gdLst>
                  <a:gd name="T0" fmla="*/ 56 w 114"/>
                  <a:gd name="T1" fmla="*/ 0 h 132"/>
                  <a:gd name="T2" fmla="*/ 56 w 114"/>
                  <a:gd name="T3" fmla="*/ 0 h 132"/>
                  <a:gd name="T4" fmla="*/ 0 w 114"/>
                  <a:gd name="T5" fmla="*/ 33 h 132"/>
                  <a:gd name="T6" fmla="*/ 0 w 114"/>
                  <a:gd name="T7" fmla="*/ 99 h 132"/>
                  <a:gd name="T8" fmla="*/ 56 w 114"/>
                  <a:gd name="T9" fmla="*/ 132 h 132"/>
                  <a:gd name="T10" fmla="*/ 56 w 114"/>
                  <a:gd name="T11" fmla="*/ 132 h 132"/>
                  <a:gd name="T12" fmla="*/ 114 w 114"/>
                  <a:gd name="T13" fmla="*/ 99 h 132"/>
                  <a:gd name="T14" fmla="*/ 114 w 114"/>
                  <a:gd name="T15" fmla="*/ 33 h 132"/>
                  <a:gd name="T16" fmla="*/ 56 w 114"/>
                  <a:gd name="T17" fmla="*/ 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4" h="132">
                    <a:moveTo>
                      <a:pt x="56" y="0"/>
                    </a:moveTo>
                    <a:lnTo>
                      <a:pt x="56" y="0"/>
                    </a:lnTo>
                    <a:lnTo>
                      <a:pt x="0" y="33"/>
                    </a:lnTo>
                    <a:lnTo>
                      <a:pt x="0" y="99"/>
                    </a:lnTo>
                    <a:lnTo>
                      <a:pt x="56" y="132"/>
                    </a:lnTo>
                    <a:lnTo>
                      <a:pt x="56" y="132"/>
                    </a:lnTo>
                    <a:lnTo>
                      <a:pt x="114" y="99"/>
                    </a:lnTo>
                    <a:lnTo>
                      <a:pt x="114" y="33"/>
                    </a:lnTo>
                    <a:lnTo>
                      <a:pt x="5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600">
                  <a:solidFill>
                    <a:schemeClr val="tx2"/>
                  </a:solidFill>
                  <a:latin typeface="Gotham Rounded Book" pitchFamily="50" charset="0"/>
                </a:endParaRPr>
              </a:p>
            </p:txBody>
          </p:sp>
          <p:sp>
            <p:nvSpPr>
              <p:cNvPr id="1668" name="Freeform 1667"/>
              <p:cNvSpPr>
                <a:spLocks/>
              </p:cNvSpPr>
              <p:nvPr/>
            </p:nvSpPr>
            <p:spPr bwMode="auto">
              <a:xfrm>
                <a:off x="2292389" y="2893162"/>
                <a:ext cx="180975" cy="104775"/>
              </a:xfrm>
              <a:custGeom>
                <a:avLst/>
                <a:gdLst>
                  <a:gd name="T0" fmla="*/ 56 w 114"/>
                  <a:gd name="T1" fmla="*/ 0 h 66"/>
                  <a:gd name="T2" fmla="*/ 56 w 114"/>
                  <a:gd name="T3" fmla="*/ 0 h 66"/>
                  <a:gd name="T4" fmla="*/ 56 w 114"/>
                  <a:gd name="T5" fmla="*/ 0 h 66"/>
                  <a:gd name="T6" fmla="*/ 0 w 114"/>
                  <a:gd name="T7" fmla="*/ 33 h 66"/>
                  <a:gd name="T8" fmla="*/ 56 w 114"/>
                  <a:gd name="T9" fmla="*/ 66 h 66"/>
                  <a:gd name="T10" fmla="*/ 56 w 114"/>
                  <a:gd name="T11" fmla="*/ 66 h 66"/>
                  <a:gd name="T12" fmla="*/ 114 w 114"/>
                  <a:gd name="T13" fmla="*/ 33 h 66"/>
                  <a:gd name="T14" fmla="*/ 56 w 114"/>
                  <a:gd name="T15" fmla="*/ 0 h 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4" h="66">
                    <a:moveTo>
                      <a:pt x="56" y="0"/>
                    </a:moveTo>
                    <a:lnTo>
                      <a:pt x="56" y="0"/>
                    </a:lnTo>
                    <a:lnTo>
                      <a:pt x="56" y="0"/>
                    </a:lnTo>
                    <a:lnTo>
                      <a:pt x="0" y="33"/>
                    </a:lnTo>
                    <a:lnTo>
                      <a:pt x="56" y="66"/>
                    </a:lnTo>
                    <a:lnTo>
                      <a:pt x="56" y="66"/>
                    </a:lnTo>
                    <a:lnTo>
                      <a:pt x="114" y="33"/>
                    </a:lnTo>
                    <a:lnTo>
                      <a:pt x="56" y="0"/>
                    </a:lnTo>
                    <a:close/>
                  </a:path>
                </a:pathLst>
              </a:custGeom>
              <a:solidFill>
                <a:srgbClr val="D0E4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600">
                  <a:solidFill>
                    <a:schemeClr val="tx2"/>
                  </a:solidFill>
                  <a:latin typeface="Gotham Rounded Book" pitchFamily="50" charset="0"/>
                </a:endParaRPr>
              </a:p>
            </p:txBody>
          </p:sp>
          <p:sp>
            <p:nvSpPr>
              <p:cNvPr id="1669" name="Freeform 1668"/>
              <p:cNvSpPr>
                <a:spLocks/>
              </p:cNvSpPr>
              <p:nvPr/>
            </p:nvSpPr>
            <p:spPr bwMode="auto">
              <a:xfrm>
                <a:off x="2292389" y="2893162"/>
                <a:ext cx="180975" cy="104775"/>
              </a:xfrm>
              <a:custGeom>
                <a:avLst/>
                <a:gdLst>
                  <a:gd name="T0" fmla="*/ 56 w 114"/>
                  <a:gd name="T1" fmla="*/ 0 h 66"/>
                  <a:gd name="T2" fmla="*/ 56 w 114"/>
                  <a:gd name="T3" fmla="*/ 0 h 66"/>
                  <a:gd name="T4" fmla="*/ 56 w 114"/>
                  <a:gd name="T5" fmla="*/ 0 h 66"/>
                  <a:gd name="T6" fmla="*/ 0 w 114"/>
                  <a:gd name="T7" fmla="*/ 33 h 66"/>
                  <a:gd name="T8" fmla="*/ 56 w 114"/>
                  <a:gd name="T9" fmla="*/ 66 h 66"/>
                  <a:gd name="T10" fmla="*/ 56 w 114"/>
                  <a:gd name="T11" fmla="*/ 66 h 66"/>
                  <a:gd name="T12" fmla="*/ 114 w 114"/>
                  <a:gd name="T13" fmla="*/ 33 h 66"/>
                  <a:gd name="T14" fmla="*/ 56 w 114"/>
                  <a:gd name="T15" fmla="*/ 0 h 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4" h="66">
                    <a:moveTo>
                      <a:pt x="56" y="0"/>
                    </a:moveTo>
                    <a:lnTo>
                      <a:pt x="56" y="0"/>
                    </a:lnTo>
                    <a:lnTo>
                      <a:pt x="56" y="0"/>
                    </a:lnTo>
                    <a:lnTo>
                      <a:pt x="0" y="33"/>
                    </a:lnTo>
                    <a:lnTo>
                      <a:pt x="56" y="66"/>
                    </a:lnTo>
                    <a:lnTo>
                      <a:pt x="56" y="66"/>
                    </a:lnTo>
                    <a:lnTo>
                      <a:pt x="114" y="33"/>
                    </a:lnTo>
                    <a:lnTo>
                      <a:pt x="5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600">
                  <a:solidFill>
                    <a:schemeClr val="tx2"/>
                  </a:solidFill>
                  <a:latin typeface="Gotham Rounded Book" pitchFamily="50" charset="0"/>
                </a:endParaRPr>
              </a:p>
            </p:txBody>
          </p:sp>
          <p:sp>
            <p:nvSpPr>
              <p:cNvPr id="1670" name="Rectangle 1669"/>
              <p:cNvSpPr>
                <a:spLocks noChangeArrowheads="1"/>
              </p:cNvSpPr>
              <p:nvPr/>
            </p:nvSpPr>
            <p:spPr bwMode="auto">
              <a:xfrm>
                <a:off x="2381289" y="3102712"/>
                <a:ext cx="1588" cy="1588"/>
              </a:xfrm>
              <a:prstGeom prst="rect">
                <a:avLst/>
              </a:prstGeom>
              <a:solidFill>
                <a:srgbClr val="BECBD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3600">
                  <a:solidFill>
                    <a:schemeClr val="tx2"/>
                  </a:solidFill>
                  <a:latin typeface="Gotham Rounded Book" pitchFamily="50" charset="0"/>
                </a:endParaRPr>
              </a:p>
            </p:txBody>
          </p:sp>
          <p:sp>
            <p:nvSpPr>
              <p:cNvPr id="1671" name="Freeform 1670"/>
              <p:cNvSpPr>
                <a:spLocks/>
              </p:cNvSpPr>
              <p:nvPr/>
            </p:nvSpPr>
            <p:spPr bwMode="auto">
              <a:xfrm>
                <a:off x="2292389" y="2945550"/>
                <a:ext cx="88900" cy="157163"/>
              </a:xfrm>
              <a:custGeom>
                <a:avLst/>
                <a:gdLst>
                  <a:gd name="T0" fmla="*/ 0 w 56"/>
                  <a:gd name="T1" fmla="*/ 0 h 99"/>
                  <a:gd name="T2" fmla="*/ 0 w 56"/>
                  <a:gd name="T3" fmla="*/ 66 h 99"/>
                  <a:gd name="T4" fmla="*/ 28 w 56"/>
                  <a:gd name="T5" fmla="*/ 83 h 99"/>
                  <a:gd name="T6" fmla="*/ 56 w 56"/>
                  <a:gd name="T7" fmla="*/ 99 h 99"/>
                  <a:gd name="T8" fmla="*/ 56 w 56"/>
                  <a:gd name="T9" fmla="*/ 33 h 99"/>
                  <a:gd name="T10" fmla="*/ 0 w 56"/>
                  <a:gd name="T11" fmla="*/ 0 h 99"/>
                </a:gdLst>
                <a:ahLst/>
                <a:cxnLst>
                  <a:cxn ang="0">
                    <a:pos x="T0" y="T1"/>
                  </a:cxn>
                  <a:cxn ang="0">
                    <a:pos x="T2" y="T3"/>
                  </a:cxn>
                  <a:cxn ang="0">
                    <a:pos x="T4" y="T5"/>
                  </a:cxn>
                  <a:cxn ang="0">
                    <a:pos x="T6" y="T7"/>
                  </a:cxn>
                  <a:cxn ang="0">
                    <a:pos x="T8" y="T9"/>
                  </a:cxn>
                  <a:cxn ang="0">
                    <a:pos x="T10" y="T11"/>
                  </a:cxn>
                </a:cxnLst>
                <a:rect l="0" t="0" r="r" b="b"/>
                <a:pathLst>
                  <a:path w="56" h="99">
                    <a:moveTo>
                      <a:pt x="0" y="0"/>
                    </a:moveTo>
                    <a:lnTo>
                      <a:pt x="0" y="66"/>
                    </a:lnTo>
                    <a:lnTo>
                      <a:pt x="28" y="83"/>
                    </a:lnTo>
                    <a:lnTo>
                      <a:pt x="56" y="99"/>
                    </a:lnTo>
                    <a:lnTo>
                      <a:pt x="56" y="33"/>
                    </a:lnTo>
                    <a:lnTo>
                      <a:pt x="0" y="0"/>
                    </a:lnTo>
                    <a:close/>
                  </a:path>
                </a:pathLst>
              </a:custGeom>
              <a:solidFill>
                <a:srgbClr val="E2E9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600">
                  <a:solidFill>
                    <a:schemeClr val="tx2"/>
                  </a:solidFill>
                  <a:latin typeface="Gotham Rounded Book" pitchFamily="50" charset="0"/>
                </a:endParaRPr>
              </a:p>
            </p:txBody>
          </p:sp>
          <p:sp>
            <p:nvSpPr>
              <p:cNvPr id="1672" name="Rectangle 1671"/>
              <p:cNvSpPr>
                <a:spLocks noChangeArrowheads="1"/>
              </p:cNvSpPr>
              <p:nvPr/>
            </p:nvSpPr>
            <p:spPr bwMode="auto">
              <a:xfrm>
                <a:off x="2381289" y="3102712"/>
                <a:ext cx="1588" cy="1588"/>
              </a:xfrm>
              <a:prstGeom prst="rect">
                <a:avLst/>
              </a:prstGeom>
              <a:solidFill>
                <a:srgbClr val="BECBD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3600">
                  <a:solidFill>
                    <a:schemeClr val="tx2"/>
                  </a:solidFill>
                  <a:latin typeface="Gotham Rounded Book" pitchFamily="50" charset="0"/>
                </a:endParaRPr>
              </a:p>
            </p:txBody>
          </p:sp>
          <p:sp>
            <p:nvSpPr>
              <p:cNvPr id="1673" name="Freeform 1672"/>
              <p:cNvSpPr>
                <a:spLocks/>
              </p:cNvSpPr>
              <p:nvPr/>
            </p:nvSpPr>
            <p:spPr bwMode="auto">
              <a:xfrm>
                <a:off x="2381289" y="2945550"/>
                <a:ext cx="92075" cy="157163"/>
              </a:xfrm>
              <a:custGeom>
                <a:avLst/>
                <a:gdLst>
                  <a:gd name="T0" fmla="*/ 58 w 58"/>
                  <a:gd name="T1" fmla="*/ 0 h 99"/>
                  <a:gd name="T2" fmla="*/ 58 w 58"/>
                  <a:gd name="T3" fmla="*/ 66 h 99"/>
                  <a:gd name="T4" fmla="*/ 29 w 58"/>
                  <a:gd name="T5" fmla="*/ 83 h 99"/>
                  <a:gd name="T6" fmla="*/ 0 w 58"/>
                  <a:gd name="T7" fmla="*/ 99 h 99"/>
                  <a:gd name="T8" fmla="*/ 0 w 58"/>
                  <a:gd name="T9" fmla="*/ 33 h 99"/>
                  <a:gd name="T10" fmla="*/ 58 w 58"/>
                  <a:gd name="T11" fmla="*/ 0 h 99"/>
                </a:gdLst>
                <a:ahLst/>
                <a:cxnLst>
                  <a:cxn ang="0">
                    <a:pos x="T0" y="T1"/>
                  </a:cxn>
                  <a:cxn ang="0">
                    <a:pos x="T2" y="T3"/>
                  </a:cxn>
                  <a:cxn ang="0">
                    <a:pos x="T4" y="T5"/>
                  </a:cxn>
                  <a:cxn ang="0">
                    <a:pos x="T6" y="T7"/>
                  </a:cxn>
                  <a:cxn ang="0">
                    <a:pos x="T8" y="T9"/>
                  </a:cxn>
                  <a:cxn ang="0">
                    <a:pos x="T10" y="T11"/>
                  </a:cxn>
                </a:cxnLst>
                <a:rect l="0" t="0" r="r" b="b"/>
                <a:pathLst>
                  <a:path w="58" h="99">
                    <a:moveTo>
                      <a:pt x="58" y="0"/>
                    </a:moveTo>
                    <a:lnTo>
                      <a:pt x="58" y="66"/>
                    </a:lnTo>
                    <a:lnTo>
                      <a:pt x="29" y="83"/>
                    </a:lnTo>
                    <a:lnTo>
                      <a:pt x="0" y="99"/>
                    </a:lnTo>
                    <a:lnTo>
                      <a:pt x="0" y="33"/>
                    </a:lnTo>
                    <a:lnTo>
                      <a:pt x="58" y="0"/>
                    </a:lnTo>
                    <a:close/>
                  </a:path>
                </a:pathLst>
              </a:custGeom>
              <a:solidFill>
                <a:srgbClr val="E2E9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600">
                  <a:solidFill>
                    <a:schemeClr val="tx2"/>
                  </a:solidFill>
                  <a:latin typeface="Gotham Rounded Book" pitchFamily="50" charset="0"/>
                </a:endParaRPr>
              </a:p>
            </p:txBody>
          </p:sp>
          <p:sp>
            <p:nvSpPr>
              <p:cNvPr id="1674" name="Rectangle 1673"/>
              <p:cNvSpPr>
                <a:spLocks noChangeArrowheads="1"/>
              </p:cNvSpPr>
              <p:nvPr/>
            </p:nvSpPr>
            <p:spPr bwMode="auto">
              <a:xfrm>
                <a:off x="2200314" y="3102712"/>
                <a:ext cx="1588" cy="1588"/>
              </a:xfrm>
              <a:prstGeom prst="rect">
                <a:avLst/>
              </a:prstGeom>
              <a:solidFill>
                <a:srgbClr val="BECBD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3600">
                  <a:solidFill>
                    <a:schemeClr val="tx2"/>
                  </a:solidFill>
                  <a:latin typeface="Gotham Rounded Book" pitchFamily="50" charset="0"/>
                </a:endParaRPr>
              </a:p>
            </p:txBody>
          </p:sp>
          <p:sp>
            <p:nvSpPr>
              <p:cNvPr id="1675" name="Freeform 1674"/>
              <p:cNvSpPr>
                <a:spLocks/>
              </p:cNvSpPr>
              <p:nvPr/>
            </p:nvSpPr>
            <p:spPr bwMode="auto">
              <a:xfrm>
                <a:off x="2109827" y="2945550"/>
                <a:ext cx="90488" cy="157163"/>
              </a:xfrm>
              <a:custGeom>
                <a:avLst/>
                <a:gdLst>
                  <a:gd name="T0" fmla="*/ 0 w 57"/>
                  <a:gd name="T1" fmla="*/ 0 h 99"/>
                  <a:gd name="T2" fmla="*/ 0 w 57"/>
                  <a:gd name="T3" fmla="*/ 66 h 99"/>
                  <a:gd name="T4" fmla="*/ 28 w 57"/>
                  <a:gd name="T5" fmla="*/ 83 h 99"/>
                  <a:gd name="T6" fmla="*/ 57 w 57"/>
                  <a:gd name="T7" fmla="*/ 99 h 99"/>
                  <a:gd name="T8" fmla="*/ 57 w 57"/>
                  <a:gd name="T9" fmla="*/ 33 h 99"/>
                  <a:gd name="T10" fmla="*/ 0 w 57"/>
                  <a:gd name="T11" fmla="*/ 0 h 99"/>
                </a:gdLst>
                <a:ahLst/>
                <a:cxnLst>
                  <a:cxn ang="0">
                    <a:pos x="T0" y="T1"/>
                  </a:cxn>
                  <a:cxn ang="0">
                    <a:pos x="T2" y="T3"/>
                  </a:cxn>
                  <a:cxn ang="0">
                    <a:pos x="T4" y="T5"/>
                  </a:cxn>
                  <a:cxn ang="0">
                    <a:pos x="T6" y="T7"/>
                  </a:cxn>
                  <a:cxn ang="0">
                    <a:pos x="T8" y="T9"/>
                  </a:cxn>
                  <a:cxn ang="0">
                    <a:pos x="T10" y="T11"/>
                  </a:cxn>
                </a:cxnLst>
                <a:rect l="0" t="0" r="r" b="b"/>
                <a:pathLst>
                  <a:path w="57" h="99">
                    <a:moveTo>
                      <a:pt x="0" y="0"/>
                    </a:moveTo>
                    <a:lnTo>
                      <a:pt x="0" y="66"/>
                    </a:lnTo>
                    <a:lnTo>
                      <a:pt x="28" y="83"/>
                    </a:lnTo>
                    <a:lnTo>
                      <a:pt x="57" y="99"/>
                    </a:lnTo>
                    <a:lnTo>
                      <a:pt x="57" y="33"/>
                    </a:lnTo>
                    <a:lnTo>
                      <a:pt x="0" y="0"/>
                    </a:lnTo>
                    <a:close/>
                  </a:path>
                </a:pathLst>
              </a:custGeom>
              <a:solidFill>
                <a:srgbClr val="E2E9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600">
                  <a:solidFill>
                    <a:schemeClr val="tx2"/>
                  </a:solidFill>
                  <a:latin typeface="Gotham Rounded Book" pitchFamily="50" charset="0"/>
                </a:endParaRPr>
              </a:p>
            </p:txBody>
          </p:sp>
          <p:sp>
            <p:nvSpPr>
              <p:cNvPr id="1676" name="Rectangle 1675"/>
              <p:cNvSpPr>
                <a:spLocks noChangeArrowheads="1"/>
              </p:cNvSpPr>
              <p:nvPr/>
            </p:nvSpPr>
            <p:spPr bwMode="auto">
              <a:xfrm>
                <a:off x="2563852" y="3102712"/>
                <a:ext cx="1588" cy="1588"/>
              </a:xfrm>
              <a:prstGeom prst="rect">
                <a:avLst/>
              </a:prstGeom>
              <a:solidFill>
                <a:srgbClr val="BECBD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3600">
                  <a:solidFill>
                    <a:schemeClr val="tx2"/>
                  </a:solidFill>
                  <a:latin typeface="Gotham Rounded Book" pitchFamily="50" charset="0"/>
                </a:endParaRPr>
              </a:p>
            </p:txBody>
          </p:sp>
          <p:sp>
            <p:nvSpPr>
              <p:cNvPr id="1677" name="Freeform 1676"/>
              <p:cNvSpPr>
                <a:spLocks/>
              </p:cNvSpPr>
              <p:nvPr/>
            </p:nvSpPr>
            <p:spPr bwMode="auto">
              <a:xfrm>
                <a:off x="2563852" y="2945550"/>
                <a:ext cx="92075" cy="157163"/>
              </a:xfrm>
              <a:custGeom>
                <a:avLst/>
                <a:gdLst>
                  <a:gd name="T0" fmla="*/ 58 w 58"/>
                  <a:gd name="T1" fmla="*/ 0 h 99"/>
                  <a:gd name="T2" fmla="*/ 58 w 58"/>
                  <a:gd name="T3" fmla="*/ 66 h 99"/>
                  <a:gd name="T4" fmla="*/ 29 w 58"/>
                  <a:gd name="T5" fmla="*/ 83 h 99"/>
                  <a:gd name="T6" fmla="*/ 0 w 58"/>
                  <a:gd name="T7" fmla="*/ 99 h 99"/>
                  <a:gd name="T8" fmla="*/ 0 w 58"/>
                  <a:gd name="T9" fmla="*/ 33 h 99"/>
                  <a:gd name="T10" fmla="*/ 58 w 58"/>
                  <a:gd name="T11" fmla="*/ 0 h 99"/>
                </a:gdLst>
                <a:ahLst/>
                <a:cxnLst>
                  <a:cxn ang="0">
                    <a:pos x="T0" y="T1"/>
                  </a:cxn>
                  <a:cxn ang="0">
                    <a:pos x="T2" y="T3"/>
                  </a:cxn>
                  <a:cxn ang="0">
                    <a:pos x="T4" y="T5"/>
                  </a:cxn>
                  <a:cxn ang="0">
                    <a:pos x="T6" y="T7"/>
                  </a:cxn>
                  <a:cxn ang="0">
                    <a:pos x="T8" y="T9"/>
                  </a:cxn>
                  <a:cxn ang="0">
                    <a:pos x="T10" y="T11"/>
                  </a:cxn>
                </a:cxnLst>
                <a:rect l="0" t="0" r="r" b="b"/>
                <a:pathLst>
                  <a:path w="58" h="99">
                    <a:moveTo>
                      <a:pt x="58" y="0"/>
                    </a:moveTo>
                    <a:lnTo>
                      <a:pt x="58" y="66"/>
                    </a:lnTo>
                    <a:lnTo>
                      <a:pt x="29" y="83"/>
                    </a:lnTo>
                    <a:lnTo>
                      <a:pt x="0" y="99"/>
                    </a:lnTo>
                    <a:lnTo>
                      <a:pt x="0" y="33"/>
                    </a:lnTo>
                    <a:lnTo>
                      <a:pt x="58" y="0"/>
                    </a:lnTo>
                    <a:close/>
                  </a:path>
                </a:pathLst>
              </a:custGeom>
              <a:solidFill>
                <a:srgbClr val="E2E9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600">
                  <a:solidFill>
                    <a:schemeClr val="tx2"/>
                  </a:solidFill>
                  <a:latin typeface="Gotham Rounded Book" pitchFamily="50" charset="0"/>
                </a:endParaRPr>
              </a:p>
            </p:txBody>
          </p:sp>
          <p:sp>
            <p:nvSpPr>
              <p:cNvPr id="1678" name="Rectangle 1677"/>
              <p:cNvSpPr>
                <a:spLocks noChangeArrowheads="1"/>
              </p:cNvSpPr>
              <p:nvPr/>
            </p:nvSpPr>
            <p:spPr bwMode="auto">
              <a:xfrm>
                <a:off x="2381289" y="2788387"/>
                <a:ext cx="1588" cy="1588"/>
              </a:xfrm>
              <a:prstGeom prst="rect">
                <a:avLst/>
              </a:prstGeom>
              <a:solidFill>
                <a:srgbClr val="BECBD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3600">
                  <a:solidFill>
                    <a:schemeClr val="tx2"/>
                  </a:solidFill>
                  <a:latin typeface="Gotham Rounded Book" pitchFamily="50" charset="0"/>
                </a:endParaRPr>
              </a:p>
            </p:txBody>
          </p:sp>
          <p:sp>
            <p:nvSpPr>
              <p:cNvPr id="1679" name="Freeform 1678"/>
              <p:cNvSpPr>
                <a:spLocks/>
              </p:cNvSpPr>
              <p:nvPr/>
            </p:nvSpPr>
            <p:spPr bwMode="auto">
              <a:xfrm>
                <a:off x="2381289" y="2629637"/>
                <a:ext cx="92075" cy="158750"/>
              </a:xfrm>
              <a:custGeom>
                <a:avLst/>
                <a:gdLst>
                  <a:gd name="T0" fmla="*/ 58 w 58"/>
                  <a:gd name="T1" fmla="*/ 0 h 100"/>
                  <a:gd name="T2" fmla="*/ 58 w 58"/>
                  <a:gd name="T3" fmla="*/ 67 h 100"/>
                  <a:gd name="T4" fmla="*/ 30 w 58"/>
                  <a:gd name="T5" fmla="*/ 83 h 100"/>
                  <a:gd name="T6" fmla="*/ 0 w 58"/>
                  <a:gd name="T7" fmla="*/ 100 h 100"/>
                  <a:gd name="T8" fmla="*/ 0 w 58"/>
                  <a:gd name="T9" fmla="*/ 34 h 100"/>
                  <a:gd name="T10" fmla="*/ 58 w 58"/>
                  <a:gd name="T11" fmla="*/ 0 h 100"/>
                </a:gdLst>
                <a:ahLst/>
                <a:cxnLst>
                  <a:cxn ang="0">
                    <a:pos x="T0" y="T1"/>
                  </a:cxn>
                  <a:cxn ang="0">
                    <a:pos x="T2" y="T3"/>
                  </a:cxn>
                  <a:cxn ang="0">
                    <a:pos x="T4" y="T5"/>
                  </a:cxn>
                  <a:cxn ang="0">
                    <a:pos x="T6" y="T7"/>
                  </a:cxn>
                  <a:cxn ang="0">
                    <a:pos x="T8" y="T9"/>
                  </a:cxn>
                  <a:cxn ang="0">
                    <a:pos x="T10" y="T11"/>
                  </a:cxn>
                </a:cxnLst>
                <a:rect l="0" t="0" r="r" b="b"/>
                <a:pathLst>
                  <a:path w="58" h="100">
                    <a:moveTo>
                      <a:pt x="58" y="0"/>
                    </a:moveTo>
                    <a:lnTo>
                      <a:pt x="58" y="67"/>
                    </a:lnTo>
                    <a:lnTo>
                      <a:pt x="30" y="83"/>
                    </a:lnTo>
                    <a:lnTo>
                      <a:pt x="0" y="100"/>
                    </a:lnTo>
                    <a:lnTo>
                      <a:pt x="0" y="34"/>
                    </a:lnTo>
                    <a:lnTo>
                      <a:pt x="58" y="0"/>
                    </a:lnTo>
                    <a:close/>
                  </a:path>
                </a:pathLst>
              </a:custGeom>
              <a:solidFill>
                <a:srgbClr val="E2E9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600">
                  <a:solidFill>
                    <a:schemeClr val="tx2"/>
                  </a:solidFill>
                  <a:latin typeface="Gotham Rounded Book" pitchFamily="50" charset="0"/>
                </a:endParaRPr>
              </a:p>
            </p:txBody>
          </p:sp>
          <p:sp>
            <p:nvSpPr>
              <p:cNvPr id="1680" name="Rectangle 1679"/>
              <p:cNvSpPr>
                <a:spLocks noChangeArrowheads="1"/>
              </p:cNvSpPr>
              <p:nvPr/>
            </p:nvSpPr>
            <p:spPr bwMode="auto">
              <a:xfrm>
                <a:off x="2292389" y="2945550"/>
                <a:ext cx="1588" cy="1588"/>
              </a:xfrm>
              <a:prstGeom prst="rect">
                <a:avLst/>
              </a:prstGeom>
              <a:solidFill>
                <a:srgbClr val="BECBD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3600">
                  <a:solidFill>
                    <a:schemeClr val="tx2"/>
                  </a:solidFill>
                  <a:latin typeface="Gotham Rounded Book" pitchFamily="50" charset="0"/>
                </a:endParaRPr>
              </a:p>
            </p:txBody>
          </p:sp>
          <p:sp>
            <p:nvSpPr>
              <p:cNvPr id="1681" name="Freeform 1680"/>
              <p:cNvSpPr>
                <a:spLocks/>
              </p:cNvSpPr>
              <p:nvPr/>
            </p:nvSpPr>
            <p:spPr bwMode="auto">
              <a:xfrm>
                <a:off x="2200314" y="2788387"/>
                <a:ext cx="92075" cy="157163"/>
              </a:xfrm>
              <a:custGeom>
                <a:avLst/>
                <a:gdLst>
                  <a:gd name="T0" fmla="*/ 0 w 58"/>
                  <a:gd name="T1" fmla="*/ 0 h 99"/>
                  <a:gd name="T2" fmla="*/ 0 w 58"/>
                  <a:gd name="T3" fmla="*/ 66 h 99"/>
                  <a:gd name="T4" fmla="*/ 28 w 58"/>
                  <a:gd name="T5" fmla="*/ 82 h 99"/>
                  <a:gd name="T6" fmla="*/ 58 w 58"/>
                  <a:gd name="T7" fmla="*/ 99 h 99"/>
                  <a:gd name="T8" fmla="*/ 58 w 58"/>
                  <a:gd name="T9" fmla="*/ 33 h 99"/>
                  <a:gd name="T10" fmla="*/ 0 w 58"/>
                  <a:gd name="T11" fmla="*/ 0 h 99"/>
                </a:gdLst>
                <a:ahLst/>
                <a:cxnLst>
                  <a:cxn ang="0">
                    <a:pos x="T0" y="T1"/>
                  </a:cxn>
                  <a:cxn ang="0">
                    <a:pos x="T2" y="T3"/>
                  </a:cxn>
                  <a:cxn ang="0">
                    <a:pos x="T4" y="T5"/>
                  </a:cxn>
                  <a:cxn ang="0">
                    <a:pos x="T6" y="T7"/>
                  </a:cxn>
                  <a:cxn ang="0">
                    <a:pos x="T8" y="T9"/>
                  </a:cxn>
                  <a:cxn ang="0">
                    <a:pos x="T10" y="T11"/>
                  </a:cxn>
                </a:cxnLst>
                <a:rect l="0" t="0" r="r" b="b"/>
                <a:pathLst>
                  <a:path w="58" h="99">
                    <a:moveTo>
                      <a:pt x="0" y="0"/>
                    </a:moveTo>
                    <a:lnTo>
                      <a:pt x="0" y="66"/>
                    </a:lnTo>
                    <a:lnTo>
                      <a:pt x="28" y="82"/>
                    </a:lnTo>
                    <a:lnTo>
                      <a:pt x="58" y="99"/>
                    </a:lnTo>
                    <a:lnTo>
                      <a:pt x="58" y="33"/>
                    </a:lnTo>
                    <a:lnTo>
                      <a:pt x="0" y="0"/>
                    </a:lnTo>
                    <a:close/>
                  </a:path>
                </a:pathLst>
              </a:custGeom>
              <a:solidFill>
                <a:srgbClr val="E2E9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600">
                  <a:solidFill>
                    <a:schemeClr val="tx2"/>
                  </a:solidFill>
                  <a:latin typeface="Gotham Rounded Book" pitchFamily="50" charset="0"/>
                </a:endParaRPr>
              </a:p>
            </p:txBody>
          </p:sp>
          <p:sp>
            <p:nvSpPr>
              <p:cNvPr id="1682" name="Rectangle 1681"/>
              <p:cNvSpPr>
                <a:spLocks noChangeArrowheads="1"/>
              </p:cNvSpPr>
              <p:nvPr/>
            </p:nvSpPr>
            <p:spPr bwMode="auto">
              <a:xfrm>
                <a:off x="2473364" y="2945550"/>
                <a:ext cx="1588" cy="1588"/>
              </a:xfrm>
              <a:prstGeom prst="rect">
                <a:avLst/>
              </a:prstGeom>
              <a:solidFill>
                <a:srgbClr val="BECBD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3600">
                  <a:solidFill>
                    <a:schemeClr val="tx2"/>
                  </a:solidFill>
                  <a:latin typeface="Gotham Rounded Book" pitchFamily="50" charset="0"/>
                </a:endParaRPr>
              </a:p>
            </p:txBody>
          </p:sp>
          <p:sp>
            <p:nvSpPr>
              <p:cNvPr id="1683" name="Freeform 1682"/>
              <p:cNvSpPr>
                <a:spLocks/>
              </p:cNvSpPr>
              <p:nvPr/>
            </p:nvSpPr>
            <p:spPr bwMode="auto">
              <a:xfrm>
                <a:off x="2473364" y="2788387"/>
                <a:ext cx="90488" cy="157163"/>
              </a:xfrm>
              <a:custGeom>
                <a:avLst/>
                <a:gdLst>
                  <a:gd name="T0" fmla="*/ 57 w 57"/>
                  <a:gd name="T1" fmla="*/ 0 h 99"/>
                  <a:gd name="T2" fmla="*/ 57 w 57"/>
                  <a:gd name="T3" fmla="*/ 66 h 99"/>
                  <a:gd name="T4" fmla="*/ 29 w 57"/>
                  <a:gd name="T5" fmla="*/ 82 h 99"/>
                  <a:gd name="T6" fmla="*/ 0 w 57"/>
                  <a:gd name="T7" fmla="*/ 99 h 99"/>
                  <a:gd name="T8" fmla="*/ 0 w 57"/>
                  <a:gd name="T9" fmla="*/ 33 h 99"/>
                  <a:gd name="T10" fmla="*/ 57 w 57"/>
                  <a:gd name="T11" fmla="*/ 0 h 99"/>
                </a:gdLst>
                <a:ahLst/>
                <a:cxnLst>
                  <a:cxn ang="0">
                    <a:pos x="T0" y="T1"/>
                  </a:cxn>
                  <a:cxn ang="0">
                    <a:pos x="T2" y="T3"/>
                  </a:cxn>
                  <a:cxn ang="0">
                    <a:pos x="T4" y="T5"/>
                  </a:cxn>
                  <a:cxn ang="0">
                    <a:pos x="T6" y="T7"/>
                  </a:cxn>
                  <a:cxn ang="0">
                    <a:pos x="T8" y="T9"/>
                  </a:cxn>
                  <a:cxn ang="0">
                    <a:pos x="T10" y="T11"/>
                  </a:cxn>
                </a:cxnLst>
                <a:rect l="0" t="0" r="r" b="b"/>
                <a:pathLst>
                  <a:path w="57" h="99">
                    <a:moveTo>
                      <a:pt x="57" y="0"/>
                    </a:moveTo>
                    <a:lnTo>
                      <a:pt x="57" y="66"/>
                    </a:lnTo>
                    <a:lnTo>
                      <a:pt x="29" y="82"/>
                    </a:lnTo>
                    <a:lnTo>
                      <a:pt x="0" y="99"/>
                    </a:lnTo>
                    <a:lnTo>
                      <a:pt x="0" y="33"/>
                    </a:lnTo>
                    <a:lnTo>
                      <a:pt x="57" y="0"/>
                    </a:lnTo>
                    <a:close/>
                  </a:path>
                </a:pathLst>
              </a:custGeom>
              <a:solidFill>
                <a:srgbClr val="E2E9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600">
                  <a:solidFill>
                    <a:schemeClr val="tx2"/>
                  </a:solidFill>
                  <a:latin typeface="Gotham Rounded Book" pitchFamily="50" charset="0"/>
                </a:endParaRPr>
              </a:p>
            </p:txBody>
          </p:sp>
          <p:sp>
            <p:nvSpPr>
              <p:cNvPr id="1684" name="Rectangle 1683"/>
              <p:cNvSpPr>
                <a:spLocks noChangeArrowheads="1"/>
              </p:cNvSpPr>
              <p:nvPr/>
            </p:nvSpPr>
            <p:spPr bwMode="auto">
              <a:xfrm>
                <a:off x="2381289" y="2788387"/>
                <a:ext cx="1588" cy="1588"/>
              </a:xfrm>
              <a:prstGeom prst="rect">
                <a:avLst/>
              </a:prstGeom>
              <a:solidFill>
                <a:srgbClr val="BECBD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3600">
                  <a:solidFill>
                    <a:schemeClr val="tx2"/>
                  </a:solidFill>
                  <a:latin typeface="Gotham Rounded Book" pitchFamily="50" charset="0"/>
                </a:endParaRPr>
              </a:p>
            </p:txBody>
          </p:sp>
          <p:sp>
            <p:nvSpPr>
              <p:cNvPr id="1685" name="Freeform 1684"/>
              <p:cNvSpPr>
                <a:spLocks/>
              </p:cNvSpPr>
              <p:nvPr/>
            </p:nvSpPr>
            <p:spPr bwMode="auto">
              <a:xfrm>
                <a:off x="2292389" y="2629637"/>
                <a:ext cx="88900" cy="158750"/>
              </a:xfrm>
              <a:custGeom>
                <a:avLst/>
                <a:gdLst>
                  <a:gd name="T0" fmla="*/ 0 w 56"/>
                  <a:gd name="T1" fmla="*/ 0 h 100"/>
                  <a:gd name="T2" fmla="*/ 0 w 56"/>
                  <a:gd name="T3" fmla="*/ 67 h 100"/>
                  <a:gd name="T4" fmla="*/ 28 w 56"/>
                  <a:gd name="T5" fmla="*/ 83 h 100"/>
                  <a:gd name="T6" fmla="*/ 56 w 56"/>
                  <a:gd name="T7" fmla="*/ 100 h 100"/>
                  <a:gd name="T8" fmla="*/ 56 w 56"/>
                  <a:gd name="T9" fmla="*/ 34 h 100"/>
                  <a:gd name="T10" fmla="*/ 0 w 56"/>
                  <a:gd name="T11" fmla="*/ 0 h 100"/>
                </a:gdLst>
                <a:ahLst/>
                <a:cxnLst>
                  <a:cxn ang="0">
                    <a:pos x="T0" y="T1"/>
                  </a:cxn>
                  <a:cxn ang="0">
                    <a:pos x="T2" y="T3"/>
                  </a:cxn>
                  <a:cxn ang="0">
                    <a:pos x="T4" y="T5"/>
                  </a:cxn>
                  <a:cxn ang="0">
                    <a:pos x="T6" y="T7"/>
                  </a:cxn>
                  <a:cxn ang="0">
                    <a:pos x="T8" y="T9"/>
                  </a:cxn>
                  <a:cxn ang="0">
                    <a:pos x="T10" y="T11"/>
                  </a:cxn>
                </a:cxnLst>
                <a:rect l="0" t="0" r="r" b="b"/>
                <a:pathLst>
                  <a:path w="56" h="100">
                    <a:moveTo>
                      <a:pt x="0" y="0"/>
                    </a:moveTo>
                    <a:lnTo>
                      <a:pt x="0" y="67"/>
                    </a:lnTo>
                    <a:lnTo>
                      <a:pt x="28" y="83"/>
                    </a:lnTo>
                    <a:lnTo>
                      <a:pt x="56" y="100"/>
                    </a:lnTo>
                    <a:lnTo>
                      <a:pt x="56" y="34"/>
                    </a:lnTo>
                    <a:lnTo>
                      <a:pt x="0" y="0"/>
                    </a:lnTo>
                    <a:close/>
                  </a:path>
                </a:pathLst>
              </a:custGeom>
              <a:solidFill>
                <a:srgbClr val="E2E9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600">
                  <a:solidFill>
                    <a:schemeClr val="tx2"/>
                  </a:solidFill>
                  <a:latin typeface="Gotham Rounded Book" pitchFamily="50" charset="0"/>
                </a:endParaRPr>
              </a:p>
            </p:txBody>
          </p:sp>
          <p:sp>
            <p:nvSpPr>
              <p:cNvPr id="1686" name="Freeform 1685"/>
              <p:cNvSpPr>
                <a:spLocks/>
              </p:cNvSpPr>
              <p:nvPr/>
            </p:nvSpPr>
            <p:spPr bwMode="auto">
              <a:xfrm>
                <a:off x="2381289" y="2996350"/>
                <a:ext cx="3175" cy="92075"/>
              </a:xfrm>
              <a:custGeom>
                <a:avLst/>
                <a:gdLst>
                  <a:gd name="T0" fmla="*/ 0 w 3"/>
                  <a:gd name="T1" fmla="*/ 2 h 78"/>
                  <a:gd name="T2" fmla="*/ 0 w 3"/>
                  <a:gd name="T3" fmla="*/ 77 h 78"/>
                  <a:gd name="T4" fmla="*/ 1 w 3"/>
                  <a:gd name="T5" fmla="*/ 78 h 78"/>
                  <a:gd name="T6" fmla="*/ 3 w 3"/>
                  <a:gd name="T7" fmla="*/ 77 h 78"/>
                  <a:gd name="T8" fmla="*/ 3 w 3"/>
                  <a:gd name="T9" fmla="*/ 2 h 78"/>
                  <a:gd name="T10" fmla="*/ 1 w 3"/>
                  <a:gd name="T11" fmla="*/ 0 h 78"/>
                  <a:gd name="T12" fmla="*/ 0 w 3"/>
                  <a:gd name="T13" fmla="*/ 2 h 78"/>
                </a:gdLst>
                <a:ahLst/>
                <a:cxnLst>
                  <a:cxn ang="0">
                    <a:pos x="T0" y="T1"/>
                  </a:cxn>
                  <a:cxn ang="0">
                    <a:pos x="T2" y="T3"/>
                  </a:cxn>
                  <a:cxn ang="0">
                    <a:pos x="T4" y="T5"/>
                  </a:cxn>
                  <a:cxn ang="0">
                    <a:pos x="T6" y="T7"/>
                  </a:cxn>
                  <a:cxn ang="0">
                    <a:pos x="T8" y="T9"/>
                  </a:cxn>
                  <a:cxn ang="0">
                    <a:pos x="T10" y="T11"/>
                  </a:cxn>
                  <a:cxn ang="0">
                    <a:pos x="T12" y="T13"/>
                  </a:cxn>
                </a:cxnLst>
                <a:rect l="0" t="0" r="r" b="b"/>
                <a:pathLst>
                  <a:path w="3" h="78">
                    <a:moveTo>
                      <a:pt x="0" y="2"/>
                    </a:moveTo>
                    <a:cubicBezTo>
                      <a:pt x="0" y="77"/>
                      <a:pt x="0" y="77"/>
                      <a:pt x="0" y="77"/>
                    </a:cubicBezTo>
                    <a:cubicBezTo>
                      <a:pt x="0" y="78"/>
                      <a:pt x="0" y="78"/>
                      <a:pt x="1" y="78"/>
                    </a:cubicBezTo>
                    <a:cubicBezTo>
                      <a:pt x="2" y="78"/>
                      <a:pt x="3" y="78"/>
                      <a:pt x="3" y="77"/>
                    </a:cubicBezTo>
                    <a:cubicBezTo>
                      <a:pt x="3" y="2"/>
                      <a:pt x="3" y="2"/>
                      <a:pt x="3" y="2"/>
                    </a:cubicBezTo>
                    <a:cubicBezTo>
                      <a:pt x="3" y="1"/>
                      <a:pt x="2" y="0"/>
                      <a:pt x="1" y="0"/>
                    </a:cubicBezTo>
                    <a:cubicBezTo>
                      <a:pt x="0" y="0"/>
                      <a:pt x="0" y="1"/>
                      <a:pt x="0" y="2"/>
                    </a:cubicBezTo>
                  </a:path>
                </a:pathLst>
              </a:custGeom>
              <a:solidFill>
                <a:srgbClr val="4E4E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600">
                  <a:solidFill>
                    <a:schemeClr val="tx2"/>
                  </a:solidFill>
                  <a:latin typeface="Gotham Rounded Book" pitchFamily="50" charset="0"/>
                </a:endParaRPr>
              </a:p>
            </p:txBody>
          </p:sp>
          <p:sp>
            <p:nvSpPr>
              <p:cNvPr id="1687" name="Freeform 1686"/>
              <p:cNvSpPr>
                <a:spLocks/>
              </p:cNvSpPr>
              <p:nvPr/>
            </p:nvSpPr>
            <p:spPr bwMode="auto">
              <a:xfrm>
                <a:off x="2106652" y="2891575"/>
                <a:ext cx="185738" cy="212725"/>
              </a:xfrm>
              <a:custGeom>
                <a:avLst/>
                <a:gdLst>
                  <a:gd name="T0" fmla="*/ 0 w 156"/>
                  <a:gd name="T1" fmla="*/ 45 h 179"/>
                  <a:gd name="T2" fmla="*/ 0 w 156"/>
                  <a:gd name="T3" fmla="*/ 134 h 179"/>
                  <a:gd name="T4" fmla="*/ 1 w 156"/>
                  <a:gd name="T5" fmla="*/ 135 h 179"/>
                  <a:gd name="T6" fmla="*/ 77 w 156"/>
                  <a:gd name="T7" fmla="*/ 179 h 179"/>
                  <a:gd name="T8" fmla="*/ 78 w 156"/>
                  <a:gd name="T9" fmla="*/ 179 h 179"/>
                  <a:gd name="T10" fmla="*/ 78 w 156"/>
                  <a:gd name="T11" fmla="*/ 179 h 179"/>
                  <a:gd name="T12" fmla="*/ 79 w 156"/>
                  <a:gd name="T13" fmla="*/ 179 h 179"/>
                  <a:gd name="T14" fmla="*/ 155 w 156"/>
                  <a:gd name="T15" fmla="*/ 135 h 179"/>
                  <a:gd name="T16" fmla="*/ 156 w 156"/>
                  <a:gd name="T17" fmla="*/ 134 h 179"/>
                  <a:gd name="T18" fmla="*/ 156 w 156"/>
                  <a:gd name="T19" fmla="*/ 45 h 179"/>
                  <a:gd name="T20" fmla="*/ 155 w 156"/>
                  <a:gd name="T21" fmla="*/ 44 h 179"/>
                  <a:gd name="T22" fmla="*/ 79 w 156"/>
                  <a:gd name="T23" fmla="*/ 0 h 179"/>
                  <a:gd name="T24" fmla="*/ 78 w 156"/>
                  <a:gd name="T25" fmla="*/ 0 h 179"/>
                  <a:gd name="T26" fmla="*/ 78 w 156"/>
                  <a:gd name="T27" fmla="*/ 0 h 179"/>
                  <a:gd name="T28" fmla="*/ 77 w 156"/>
                  <a:gd name="T29" fmla="*/ 1 h 179"/>
                  <a:gd name="T30" fmla="*/ 78 w 156"/>
                  <a:gd name="T31" fmla="*/ 3 h 179"/>
                  <a:gd name="T32" fmla="*/ 78 w 156"/>
                  <a:gd name="T33" fmla="*/ 3 h 179"/>
                  <a:gd name="T34" fmla="*/ 78 w 156"/>
                  <a:gd name="T35" fmla="*/ 1 h 179"/>
                  <a:gd name="T36" fmla="*/ 77 w 156"/>
                  <a:gd name="T37" fmla="*/ 2 h 179"/>
                  <a:gd name="T38" fmla="*/ 153 w 156"/>
                  <a:gd name="T39" fmla="*/ 46 h 179"/>
                  <a:gd name="T40" fmla="*/ 153 w 156"/>
                  <a:gd name="T41" fmla="*/ 133 h 179"/>
                  <a:gd name="T42" fmla="*/ 77 w 156"/>
                  <a:gd name="T43" fmla="*/ 177 h 179"/>
                  <a:gd name="T44" fmla="*/ 78 w 156"/>
                  <a:gd name="T45" fmla="*/ 178 h 179"/>
                  <a:gd name="T46" fmla="*/ 78 w 156"/>
                  <a:gd name="T47" fmla="*/ 177 h 179"/>
                  <a:gd name="T48" fmla="*/ 78 w 156"/>
                  <a:gd name="T49" fmla="*/ 177 h 179"/>
                  <a:gd name="T50" fmla="*/ 78 w 156"/>
                  <a:gd name="T51" fmla="*/ 178 h 179"/>
                  <a:gd name="T52" fmla="*/ 79 w 156"/>
                  <a:gd name="T53" fmla="*/ 177 h 179"/>
                  <a:gd name="T54" fmla="*/ 3 w 156"/>
                  <a:gd name="T55" fmla="*/ 133 h 179"/>
                  <a:gd name="T56" fmla="*/ 3 w 156"/>
                  <a:gd name="T57" fmla="*/ 45 h 179"/>
                  <a:gd name="T58" fmla="*/ 2 w 156"/>
                  <a:gd name="T59" fmla="*/ 44 h 179"/>
                  <a:gd name="T60" fmla="*/ 0 w 156"/>
                  <a:gd name="T61" fmla="*/ 45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56" h="179">
                    <a:moveTo>
                      <a:pt x="0" y="45"/>
                    </a:moveTo>
                    <a:cubicBezTo>
                      <a:pt x="0" y="134"/>
                      <a:pt x="0" y="134"/>
                      <a:pt x="0" y="134"/>
                    </a:cubicBezTo>
                    <a:cubicBezTo>
                      <a:pt x="0" y="134"/>
                      <a:pt x="0" y="135"/>
                      <a:pt x="1" y="135"/>
                    </a:cubicBezTo>
                    <a:cubicBezTo>
                      <a:pt x="77" y="179"/>
                      <a:pt x="77" y="179"/>
                      <a:pt x="77" y="179"/>
                    </a:cubicBezTo>
                    <a:cubicBezTo>
                      <a:pt x="78" y="179"/>
                      <a:pt x="78" y="179"/>
                      <a:pt x="78" y="179"/>
                    </a:cubicBezTo>
                    <a:cubicBezTo>
                      <a:pt x="78" y="179"/>
                      <a:pt x="78" y="179"/>
                      <a:pt x="78" y="179"/>
                    </a:cubicBezTo>
                    <a:cubicBezTo>
                      <a:pt x="78" y="179"/>
                      <a:pt x="79" y="179"/>
                      <a:pt x="79" y="179"/>
                    </a:cubicBezTo>
                    <a:cubicBezTo>
                      <a:pt x="155" y="135"/>
                      <a:pt x="155" y="135"/>
                      <a:pt x="155" y="135"/>
                    </a:cubicBezTo>
                    <a:cubicBezTo>
                      <a:pt x="156" y="135"/>
                      <a:pt x="156" y="134"/>
                      <a:pt x="156" y="134"/>
                    </a:cubicBezTo>
                    <a:cubicBezTo>
                      <a:pt x="156" y="45"/>
                      <a:pt x="156" y="45"/>
                      <a:pt x="156" y="45"/>
                    </a:cubicBezTo>
                    <a:cubicBezTo>
                      <a:pt x="156" y="45"/>
                      <a:pt x="156" y="45"/>
                      <a:pt x="155" y="44"/>
                    </a:cubicBezTo>
                    <a:cubicBezTo>
                      <a:pt x="79" y="0"/>
                      <a:pt x="79" y="0"/>
                      <a:pt x="79" y="0"/>
                    </a:cubicBezTo>
                    <a:cubicBezTo>
                      <a:pt x="79" y="0"/>
                      <a:pt x="78" y="0"/>
                      <a:pt x="78" y="0"/>
                    </a:cubicBezTo>
                    <a:cubicBezTo>
                      <a:pt x="78" y="0"/>
                      <a:pt x="78" y="0"/>
                      <a:pt x="78" y="0"/>
                    </a:cubicBezTo>
                    <a:cubicBezTo>
                      <a:pt x="77" y="0"/>
                      <a:pt x="77" y="1"/>
                      <a:pt x="77" y="1"/>
                    </a:cubicBezTo>
                    <a:cubicBezTo>
                      <a:pt x="77" y="2"/>
                      <a:pt x="77" y="3"/>
                      <a:pt x="78" y="3"/>
                    </a:cubicBezTo>
                    <a:cubicBezTo>
                      <a:pt x="78" y="3"/>
                      <a:pt x="78" y="3"/>
                      <a:pt x="78" y="3"/>
                    </a:cubicBezTo>
                    <a:cubicBezTo>
                      <a:pt x="78" y="1"/>
                      <a:pt x="78" y="1"/>
                      <a:pt x="78" y="1"/>
                    </a:cubicBezTo>
                    <a:cubicBezTo>
                      <a:pt x="77" y="2"/>
                      <a:pt x="77" y="2"/>
                      <a:pt x="77" y="2"/>
                    </a:cubicBezTo>
                    <a:cubicBezTo>
                      <a:pt x="153" y="46"/>
                      <a:pt x="153" y="46"/>
                      <a:pt x="153" y="46"/>
                    </a:cubicBezTo>
                    <a:cubicBezTo>
                      <a:pt x="153" y="133"/>
                      <a:pt x="153" y="133"/>
                      <a:pt x="153" y="133"/>
                    </a:cubicBezTo>
                    <a:cubicBezTo>
                      <a:pt x="77" y="177"/>
                      <a:pt x="77" y="177"/>
                      <a:pt x="77" y="177"/>
                    </a:cubicBezTo>
                    <a:cubicBezTo>
                      <a:pt x="78" y="178"/>
                      <a:pt x="78" y="178"/>
                      <a:pt x="78" y="178"/>
                    </a:cubicBezTo>
                    <a:cubicBezTo>
                      <a:pt x="78" y="177"/>
                      <a:pt x="78" y="177"/>
                      <a:pt x="78" y="177"/>
                    </a:cubicBezTo>
                    <a:cubicBezTo>
                      <a:pt x="78" y="177"/>
                      <a:pt x="78" y="177"/>
                      <a:pt x="78" y="177"/>
                    </a:cubicBezTo>
                    <a:cubicBezTo>
                      <a:pt x="78" y="178"/>
                      <a:pt x="78" y="178"/>
                      <a:pt x="78" y="178"/>
                    </a:cubicBezTo>
                    <a:cubicBezTo>
                      <a:pt x="79" y="177"/>
                      <a:pt x="79" y="177"/>
                      <a:pt x="79" y="177"/>
                    </a:cubicBezTo>
                    <a:cubicBezTo>
                      <a:pt x="3" y="133"/>
                      <a:pt x="3" y="133"/>
                      <a:pt x="3" y="133"/>
                    </a:cubicBezTo>
                    <a:cubicBezTo>
                      <a:pt x="3" y="45"/>
                      <a:pt x="3" y="45"/>
                      <a:pt x="3" y="45"/>
                    </a:cubicBezTo>
                    <a:cubicBezTo>
                      <a:pt x="3" y="45"/>
                      <a:pt x="2" y="44"/>
                      <a:pt x="2" y="44"/>
                    </a:cubicBezTo>
                    <a:cubicBezTo>
                      <a:pt x="1" y="44"/>
                      <a:pt x="0" y="45"/>
                      <a:pt x="0" y="45"/>
                    </a:cubicBezTo>
                    <a:close/>
                  </a:path>
                </a:pathLst>
              </a:custGeom>
              <a:solidFill>
                <a:srgbClr val="4E4E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600">
                  <a:solidFill>
                    <a:schemeClr val="tx2"/>
                  </a:solidFill>
                  <a:latin typeface="Gotham Rounded Book" pitchFamily="50" charset="0"/>
                </a:endParaRPr>
              </a:p>
            </p:txBody>
          </p:sp>
          <p:sp>
            <p:nvSpPr>
              <p:cNvPr id="1688" name="Freeform 1687"/>
              <p:cNvSpPr>
                <a:spLocks/>
              </p:cNvSpPr>
              <p:nvPr/>
            </p:nvSpPr>
            <p:spPr bwMode="auto">
              <a:xfrm>
                <a:off x="2289214" y="2891575"/>
                <a:ext cx="185738" cy="212725"/>
              </a:xfrm>
              <a:custGeom>
                <a:avLst/>
                <a:gdLst>
                  <a:gd name="T0" fmla="*/ 78 w 156"/>
                  <a:gd name="T1" fmla="*/ 1 h 179"/>
                  <a:gd name="T2" fmla="*/ 78 w 156"/>
                  <a:gd name="T3" fmla="*/ 0 h 179"/>
                  <a:gd name="T4" fmla="*/ 78 w 156"/>
                  <a:gd name="T5" fmla="*/ 0 h 179"/>
                  <a:gd name="T6" fmla="*/ 78 w 156"/>
                  <a:gd name="T7" fmla="*/ 0 h 179"/>
                  <a:gd name="T8" fmla="*/ 1 w 156"/>
                  <a:gd name="T9" fmla="*/ 44 h 179"/>
                  <a:gd name="T10" fmla="*/ 0 w 156"/>
                  <a:gd name="T11" fmla="*/ 45 h 179"/>
                  <a:gd name="T12" fmla="*/ 0 w 156"/>
                  <a:gd name="T13" fmla="*/ 134 h 179"/>
                  <a:gd name="T14" fmla="*/ 1 w 156"/>
                  <a:gd name="T15" fmla="*/ 135 h 179"/>
                  <a:gd name="T16" fmla="*/ 78 w 156"/>
                  <a:gd name="T17" fmla="*/ 179 h 179"/>
                  <a:gd name="T18" fmla="*/ 78 w 156"/>
                  <a:gd name="T19" fmla="*/ 179 h 179"/>
                  <a:gd name="T20" fmla="*/ 78 w 156"/>
                  <a:gd name="T21" fmla="*/ 179 h 179"/>
                  <a:gd name="T22" fmla="*/ 79 w 156"/>
                  <a:gd name="T23" fmla="*/ 179 h 179"/>
                  <a:gd name="T24" fmla="*/ 155 w 156"/>
                  <a:gd name="T25" fmla="*/ 135 h 179"/>
                  <a:gd name="T26" fmla="*/ 156 w 156"/>
                  <a:gd name="T27" fmla="*/ 134 h 179"/>
                  <a:gd name="T28" fmla="*/ 156 w 156"/>
                  <a:gd name="T29" fmla="*/ 45 h 179"/>
                  <a:gd name="T30" fmla="*/ 155 w 156"/>
                  <a:gd name="T31" fmla="*/ 44 h 179"/>
                  <a:gd name="T32" fmla="*/ 79 w 156"/>
                  <a:gd name="T33" fmla="*/ 0 h 179"/>
                  <a:gd name="T34" fmla="*/ 78 w 156"/>
                  <a:gd name="T35" fmla="*/ 0 h 179"/>
                  <a:gd name="T36" fmla="*/ 78 w 156"/>
                  <a:gd name="T37" fmla="*/ 1 h 179"/>
                  <a:gd name="T38" fmla="*/ 78 w 156"/>
                  <a:gd name="T39" fmla="*/ 2 h 179"/>
                  <a:gd name="T40" fmla="*/ 153 w 156"/>
                  <a:gd name="T41" fmla="*/ 46 h 179"/>
                  <a:gd name="T42" fmla="*/ 153 w 156"/>
                  <a:gd name="T43" fmla="*/ 133 h 179"/>
                  <a:gd name="T44" fmla="*/ 78 w 156"/>
                  <a:gd name="T45" fmla="*/ 177 h 179"/>
                  <a:gd name="T46" fmla="*/ 78 w 156"/>
                  <a:gd name="T47" fmla="*/ 178 h 179"/>
                  <a:gd name="T48" fmla="*/ 78 w 156"/>
                  <a:gd name="T49" fmla="*/ 177 h 179"/>
                  <a:gd name="T50" fmla="*/ 78 w 156"/>
                  <a:gd name="T51" fmla="*/ 177 h 179"/>
                  <a:gd name="T52" fmla="*/ 78 w 156"/>
                  <a:gd name="T53" fmla="*/ 178 h 179"/>
                  <a:gd name="T54" fmla="*/ 79 w 156"/>
                  <a:gd name="T55" fmla="*/ 177 h 179"/>
                  <a:gd name="T56" fmla="*/ 3 w 156"/>
                  <a:gd name="T57" fmla="*/ 133 h 179"/>
                  <a:gd name="T58" fmla="*/ 3 w 156"/>
                  <a:gd name="T59" fmla="*/ 46 h 179"/>
                  <a:gd name="T60" fmla="*/ 79 w 156"/>
                  <a:gd name="T61" fmla="*/ 2 h 179"/>
                  <a:gd name="T62" fmla="*/ 78 w 156"/>
                  <a:gd name="T63" fmla="*/ 1 h 179"/>
                  <a:gd name="T64" fmla="*/ 78 w 156"/>
                  <a:gd name="T65" fmla="*/ 3 h 179"/>
                  <a:gd name="T66" fmla="*/ 78 w 156"/>
                  <a:gd name="T67" fmla="*/ 3 h 179"/>
                  <a:gd name="T68" fmla="*/ 78 w 156"/>
                  <a:gd name="T69" fmla="*/ 1 h 179"/>
                  <a:gd name="T70" fmla="*/ 78 w 156"/>
                  <a:gd name="T71" fmla="*/ 2 h 179"/>
                  <a:gd name="T72" fmla="*/ 78 w 156"/>
                  <a:gd name="T73" fmla="*/ 1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56" h="179">
                    <a:moveTo>
                      <a:pt x="78" y="1"/>
                    </a:moveTo>
                    <a:cubicBezTo>
                      <a:pt x="78" y="0"/>
                      <a:pt x="78" y="0"/>
                      <a:pt x="78" y="0"/>
                    </a:cubicBezTo>
                    <a:cubicBezTo>
                      <a:pt x="78" y="0"/>
                      <a:pt x="78" y="0"/>
                      <a:pt x="78" y="0"/>
                    </a:cubicBezTo>
                    <a:cubicBezTo>
                      <a:pt x="78" y="0"/>
                      <a:pt x="78" y="0"/>
                      <a:pt x="78" y="0"/>
                    </a:cubicBezTo>
                    <a:cubicBezTo>
                      <a:pt x="1" y="44"/>
                      <a:pt x="1" y="44"/>
                      <a:pt x="1" y="44"/>
                    </a:cubicBezTo>
                    <a:cubicBezTo>
                      <a:pt x="1" y="45"/>
                      <a:pt x="0" y="45"/>
                      <a:pt x="0" y="45"/>
                    </a:cubicBezTo>
                    <a:cubicBezTo>
                      <a:pt x="0" y="134"/>
                      <a:pt x="0" y="134"/>
                      <a:pt x="0" y="134"/>
                    </a:cubicBezTo>
                    <a:cubicBezTo>
                      <a:pt x="0" y="134"/>
                      <a:pt x="1" y="135"/>
                      <a:pt x="1" y="135"/>
                    </a:cubicBezTo>
                    <a:cubicBezTo>
                      <a:pt x="78" y="179"/>
                      <a:pt x="78" y="179"/>
                      <a:pt x="78" y="179"/>
                    </a:cubicBezTo>
                    <a:cubicBezTo>
                      <a:pt x="78" y="179"/>
                      <a:pt x="78" y="179"/>
                      <a:pt x="78" y="179"/>
                    </a:cubicBezTo>
                    <a:cubicBezTo>
                      <a:pt x="78" y="179"/>
                      <a:pt x="78" y="179"/>
                      <a:pt x="78" y="179"/>
                    </a:cubicBezTo>
                    <a:cubicBezTo>
                      <a:pt x="78" y="179"/>
                      <a:pt x="79" y="179"/>
                      <a:pt x="79" y="179"/>
                    </a:cubicBezTo>
                    <a:cubicBezTo>
                      <a:pt x="155" y="135"/>
                      <a:pt x="155" y="135"/>
                      <a:pt x="155" y="135"/>
                    </a:cubicBezTo>
                    <a:cubicBezTo>
                      <a:pt x="156" y="135"/>
                      <a:pt x="156" y="134"/>
                      <a:pt x="156" y="134"/>
                    </a:cubicBezTo>
                    <a:cubicBezTo>
                      <a:pt x="156" y="45"/>
                      <a:pt x="156" y="45"/>
                      <a:pt x="156" y="45"/>
                    </a:cubicBezTo>
                    <a:cubicBezTo>
                      <a:pt x="156" y="45"/>
                      <a:pt x="156" y="45"/>
                      <a:pt x="155" y="44"/>
                    </a:cubicBezTo>
                    <a:cubicBezTo>
                      <a:pt x="79" y="0"/>
                      <a:pt x="79" y="0"/>
                      <a:pt x="79" y="0"/>
                    </a:cubicBezTo>
                    <a:cubicBezTo>
                      <a:pt x="79" y="0"/>
                      <a:pt x="78" y="0"/>
                      <a:pt x="78" y="0"/>
                    </a:cubicBezTo>
                    <a:cubicBezTo>
                      <a:pt x="78" y="1"/>
                      <a:pt x="78" y="1"/>
                      <a:pt x="78" y="1"/>
                    </a:cubicBezTo>
                    <a:cubicBezTo>
                      <a:pt x="78" y="2"/>
                      <a:pt x="78" y="2"/>
                      <a:pt x="78" y="2"/>
                    </a:cubicBezTo>
                    <a:cubicBezTo>
                      <a:pt x="153" y="46"/>
                      <a:pt x="153" y="46"/>
                      <a:pt x="153" y="46"/>
                    </a:cubicBezTo>
                    <a:cubicBezTo>
                      <a:pt x="153" y="133"/>
                      <a:pt x="153" y="133"/>
                      <a:pt x="153" y="133"/>
                    </a:cubicBezTo>
                    <a:cubicBezTo>
                      <a:pt x="78" y="177"/>
                      <a:pt x="78" y="177"/>
                      <a:pt x="78" y="177"/>
                    </a:cubicBezTo>
                    <a:cubicBezTo>
                      <a:pt x="78" y="178"/>
                      <a:pt x="78" y="178"/>
                      <a:pt x="78" y="178"/>
                    </a:cubicBezTo>
                    <a:cubicBezTo>
                      <a:pt x="78" y="177"/>
                      <a:pt x="78" y="177"/>
                      <a:pt x="78" y="177"/>
                    </a:cubicBezTo>
                    <a:cubicBezTo>
                      <a:pt x="78" y="177"/>
                      <a:pt x="78" y="177"/>
                      <a:pt x="78" y="177"/>
                    </a:cubicBezTo>
                    <a:cubicBezTo>
                      <a:pt x="78" y="178"/>
                      <a:pt x="78" y="178"/>
                      <a:pt x="78" y="178"/>
                    </a:cubicBezTo>
                    <a:cubicBezTo>
                      <a:pt x="79" y="177"/>
                      <a:pt x="79" y="177"/>
                      <a:pt x="79" y="177"/>
                    </a:cubicBezTo>
                    <a:cubicBezTo>
                      <a:pt x="3" y="133"/>
                      <a:pt x="3" y="133"/>
                      <a:pt x="3" y="133"/>
                    </a:cubicBezTo>
                    <a:cubicBezTo>
                      <a:pt x="3" y="46"/>
                      <a:pt x="3" y="46"/>
                      <a:pt x="3" y="46"/>
                    </a:cubicBezTo>
                    <a:cubicBezTo>
                      <a:pt x="79" y="2"/>
                      <a:pt x="79" y="2"/>
                      <a:pt x="79" y="2"/>
                    </a:cubicBezTo>
                    <a:cubicBezTo>
                      <a:pt x="78" y="1"/>
                      <a:pt x="78" y="1"/>
                      <a:pt x="78" y="1"/>
                    </a:cubicBezTo>
                    <a:cubicBezTo>
                      <a:pt x="78" y="3"/>
                      <a:pt x="78" y="3"/>
                      <a:pt x="78" y="3"/>
                    </a:cubicBezTo>
                    <a:cubicBezTo>
                      <a:pt x="78" y="3"/>
                      <a:pt x="78" y="3"/>
                      <a:pt x="78" y="3"/>
                    </a:cubicBezTo>
                    <a:cubicBezTo>
                      <a:pt x="78" y="1"/>
                      <a:pt x="78" y="1"/>
                      <a:pt x="78" y="1"/>
                    </a:cubicBezTo>
                    <a:cubicBezTo>
                      <a:pt x="78" y="2"/>
                      <a:pt x="78" y="2"/>
                      <a:pt x="78" y="2"/>
                    </a:cubicBezTo>
                    <a:lnTo>
                      <a:pt x="78" y="1"/>
                    </a:lnTo>
                    <a:close/>
                  </a:path>
                </a:pathLst>
              </a:custGeom>
              <a:solidFill>
                <a:srgbClr val="4E4E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600">
                  <a:solidFill>
                    <a:schemeClr val="tx2"/>
                  </a:solidFill>
                  <a:latin typeface="Gotham Rounded Book" pitchFamily="50" charset="0"/>
                </a:endParaRPr>
              </a:p>
            </p:txBody>
          </p:sp>
          <p:sp>
            <p:nvSpPr>
              <p:cNvPr id="1689" name="Freeform 1688"/>
              <p:cNvSpPr>
                <a:spLocks/>
              </p:cNvSpPr>
              <p:nvPr/>
            </p:nvSpPr>
            <p:spPr bwMode="auto">
              <a:xfrm>
                <a:off x="2289214" y="2891575"/>
                <a:ext cx="185738" cy="107950"/>
              </a:xfrm>
              <a:custGeom>
                <a:avLst/>
                <a:gdLst>
                  <a:gd name="T0" fmla="*/ 155 w 156"/>
                  <a:gd name="T1" fmla="*/ 45 h 91"/>
                  <a:gd name="T2" fmla="*/ 154 w 156"/>
                  <a:gd name="T3" fmla="*/ 44 h 91"/>
                  <a:gd name="T4" fmla="*/ 78 w 156"/>
                  <a:gd name="T5" fmla="*/ 89 h 91"/>
                  <a:gd name="T6" fmla="*/ 78 w 156"/>
                  <a:gd name="T7" fmla="*/ 90 h 91"/>
                  <a:gd name="T8" fmla="*/ 78 w 156"/>
                  <a:gd name="T9" fmla="*/ 88 h 91"/>
                  <a:gd name="T10" fmla="*/ 78 w 156"/>
                  <a:gd name="T11" fmla="*/ 88 h 91"/>
                  <a:gd name="T12" fmla="*/ 78 w 156"/>
                  <a:gd name="T13" fmla="*/ 90 h 91"/>
                  <a:gd name="T14" fmla="*/ 79 w 156"/>
                  <a:gd name="T15" fmla="*/ 89 h 91"/>
                  <a:gd name="T16" fmla="*/ 4 w 156"/>
                  <a:gd name="T17" fmla="*/ 45 h 91"/>
                  <a:gd name="T18" fmla="*/ 79 w 156"/>
                  <a:gd name="T19" fmla="*/ 2 h 91"/>
                  <a:gd name="T20" fmla="*/ 78 w 156"/>
                  <a:gd name="T21" fmla="*/ 1 h 91"/>
                  <a:gd name="T22" fmla="*/ 78 w 156"/>
                  <a:gd name="T23" fmla="*/ 3 h 91"/>
                  <a:gd name="T24" fmla="*/ 78 w 156"/>
                  <a:gd name="T25" fmla="*/ 3 h 91"/>
                  <a:gd name="T26" fmla="*/ 78 w 156"/>
                  <a:gd name="T27" fmla="*/ 1 h 91"/>
                  <a:gd name="T28" fmla="*/ 78 w 156"/>
                  <a:gd name="T29" fmla="*/ 2 h 91"/>
                  <a:gd name="T30" fmla="*/ 154 w 156"/>
                  <a:gd name="T31" fmla="*/ 47 h 91"/>
                  <a:gd name="T32" fmla="*/ 155 w 156"/>
                  <a:gd name="T33" fmla="*/ 45 h 91"/>
                  <a:gd name="T34" fmla="*/ 154 w 156"/>
                  <a:gd name="T35" fmla="*/ 44 h 91"/>
                  <a:gd name="T36" fmla="*/ 155 w 156"/>
                  <a:gd name="T37" fmla="*/ 45 h 91"/>
                  <a:gd name="T38" fmla="*/ 155 w 156"/>
                  <a:gd name="T39" fmla="*/ 44 h 91"/>
                  <a:gd name="T40" fmla="*/ 79 w 156"/>
                  <a:gd name="T41" fmla="*/ 0 h 91"/>
                  <a:gd name="T42" fmla="*/ 78 w 156"/>
                  <a:gd name="T43" fmla="*/ 0 h 91"/>
                  <a:gd name="T44" fmla="*/ 78 w 156"/>
                  <a:gd name="T45" fmla="*/ 0 h 91"/>
                  <a:gd name="T46" fmla="*/ 78 w 156"/>
                  <a:gd name="T47" fmla="*/ 0 h 91"/>
                  <a:gd name="T48" fmla="*/ 1 w 156"/>
                  <a:gd name="T49" fmla="*/ 44 h 91"/>
                  <a:gd name="T50" fmla="*/ 0 w 156"/>
                  <a:gd name="T51" fmla="*/ 45 h 91"/>
                  <a:gd name="T52" fmla="*/ 1 w 156"/>
                  <a:gd name="T53" fmla="*/ 47 h 91"/>
                  <a:gd name="T54" fmla="*/ 78 w 156"/>
                  <a:gd name="T55" fmla="*/ 91 h 91"/>
                  <a:gd name="T56" fmla="*/ 78 w 156"/>
                  <a:gd name="T57" fmla="*/ 91 h 91"/>
                  <a:gd name="T58" fmla="*/ 78 w 156"/>
                  <a:gd name="T59" fmla="*/ 91 h 91"/>
                  <a:gd name="T60" fmla="*/ 79 w 156"/>
                  <a:gd name="T61" fmla="*/ 91 h 91"/>
                  <a:gd name="T62" fmla="*/ 155 w 156"/>
                  <a:gd name="T63" fmla="*/ 47 h 91"/>
                  <a:gd name="T64" fmla="*/ 156 w 156"/>
                  <a:gd name="T65" fmla="*/ 45 h 91"/>
                  <a:gd name="T66" fmla="*/ 155 w 156"/>
                  <a:gd name="T67" fmla="*/ 44 h 91"/>
                  <a:gd name="T68" fmla="*/ 155 w 156"/>
                  <a:gd name="T69" fmla="*/ 45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56" h="91">
                    <a:moveTo>
                      <a:pt x="155" y="45"/>
                    </a:moveTo>
                    <a:cubicBezTo>
                      <a:pt x="154" y="44"/>
                      <a:pt x="154" y="44"/>
                      <a:pt x="154" y="44"/>
                    </a:cubicBezTo>
                    <a:cubicBezTo>
                      <a:pt x="78" y="89"/>
                      <a:pt x="78" y="89"/>
                      <a:pt x="78" y="89"/>
                    </a:cubicBezTo>
                    <a:cubicBezTo>
                      <a:pt x="78" y="90"/>
                      <a:pt x="78" y="90"/>
                      <a:pt x="78" y="90"/>
                    </a:cubicBezTo>
                    <a:cubicBezTo>
                      <a:pt x="78" y="88"/>
                      <a:pt x="78" y="88"/>
                      <a:pt x="78" y="88"/>
                    </a:cubicBezTo>
                    <a:cubicBezTo>
                      <a:pt x="78" y="88"/>
                      <a:pt x="78" y="88"/>
                      <a:pt x="78" y="88"/>
                    </a:cubicBezTo>
                    <a:cubicBezTo>
                      <a:pt x="78" y="90"/>
                      <a:pt x="78" y="90"/>
                      <a:pt x="78" y="90"/>
                    </a:cubicBezTo>
                    <a:cubicBezTo>
                      <a:pt x="79" y="89"/>
                      <a:pt x="79" y="89"/>
                      <a:pt x="79" y="89"/>
                    </a:cubicBezTo>
                    <a:cubicBezTo>
                      <a:pt x="4" y="45"/>
                      <a:pt x="4" y="45"/>
                      <a:pt x="4" y="45"/>
                    </a:cubicBezTo>
                    <a:cubicBezTo>
                      <a:pt x="79" y="2"/>
                      <a:pt x="79" y="2"/>
                      <a:pt x="79" y="2"/>
                    </a:cubicBezTo>
                    <a:cubicBezTo>
                      <a:pt x="78" y="1"/>
                      <a:pt x="78" y="1"/>
                      <a:pt x="78" y="1"/>
                    </a:cubicBezTo>
                    <a:cubicBezTo>
                      <a:pt x="78" y="3"/>
                      <a:pt x="78" y="3"/>
                      <a:pt x="78" y="3"/>
                    </a:cubicBezTo>
                    <a:cubicBezTo>
                      <a:pt x="78" y="3"/>
                      <a:pt x="78" y="3"/>
                      <a:pt x="78" y="3"/>
                    </a:cubicBezTo>
                    <a:cubicBezTo>
                      <a:pt x="78" y="1"/>
                      <a:pt x="78" y="1"/>
                      <a:pt x="78" y="1"/>
                    </a:cubicBezTo>
                    <a:cubicBezTo>
                      <a:pt x="78" y="2"/>
                      <a:pt x="78" y="2"/>
                      <a:pt x="78" y="2"/>
                    </a:cubicBezTo>
                    <a:cubicBezTo>
                      <a:pt x="154" y="47"/>
                      <a:pt x="154" y="47"/>
                      <a:pt x="154" y="47"/>
                    </a:cubicBezTo>
                    <a:cubicBezTo>
                      <a:pt x="155" y="45"/>
                      <a:pt x="155" y="45"/>
                      <a:pt x="155" y="45"/>
                    </a:cubicBezTo>
                    <a:cubicBezTo>
                      <a:pt x="154" y="44"/>
                      <a:pt x="154" y="44"/>
                      <a:pt x="154" y="44"/>
                    </a:cubicBezTo>
                    <a:cubicBezTo>
                      <a:pt x="155" y="45"/>
                      <a:pt x="155" y="45"/>
                      <a:pt x="155" y="45"/>
                    </a:cubicBezTo>
                    <a:cubicBezTo>
                      <a:pt x="155" y="44"/>
                      <a:pt x="155" y="44"/>
                      <a:pt x="155" y="44"/>
                    </a:cubicBezTo>
                    <a:cubicBezTo>
                      <a:pt x="79" y="0"/>
                      <a:pt x="79" y="0"/>
                      <a:pt x="79" y="0"/>
                    </a:cubicBezTo>
                    <a:cubicBezTo>
                      <a:pt x="79" y="0"/>
                      <a:pt x="78" y="0"/>
                      <a:pt x="78" y="0"/>
                    </a:cubicBezTo>
                    <a:cubicBezTo>
                      <a:pt x="78" y="0"/>
                      <a:pt x="78" y="0"/>
                      <a:pt x="78" y="0"/>
                    </a:cubicBezTo>
                    <a:cubicBezTo>
                      <a:pt x="78" y="0"/>
                      <a:pt x="78" y="0"/>
                      <a:pt x="78" y="0"/>
                    </a:cubicBezTo>
                    <a:cubicBezTo>
                      <a:pt x="1" y="44"/>
                      <a:pt x="1" y="44"/>
                      <a:pt x="1" y="44"/>
                    </a:cubicBezTo>
                    <a:cubicBezTo>
                      <a:pt x="1" y="45"/>
                      <a:pt x="0" y="45"/>
                      <a:pt x="0" y="45"/>
                    </a:cubicBezTo>
                    <a:cubicBezTo>
                      <a:pt x="0" y="46"/>
                      <a:pt x="1" y="46"/>
                      <a:pt x="1" y="47"/>
                    </a:cubicBezTo>
                    <a:cubicBezTo>
                      <a:pt x="78" y="91"/>
                      <a:pt x="78" y="91"/>
                      <a:pt x="78" y="91"/>
                    </a:cubicBezTo>
                    <a:cubicBezTo>
                      <a:pt x="78" y="91"/>
                      <a:pt x="78" y="91"/>
                      <a:pt x="78" y="91"/>
                    </a:cubicBezTo>
                    <a:cubicBezTo>
                      <a:pt x="78" y="91"/>
                      <a:pt x="78" y="91"/>
                      <a:pt x="78" y="91"/>
                    </a:cubicBezTo>
                    <a:cubicBezTo>
                      <a:pt x="78" y="91"/>
                      <a:pt x="79" y="91"/>
                      <a:pt x="79" y="91"/>
                    </a:cubicBezTo>
                    <a:cubicBezTo>
                      <a:pt x="155" y="47"/>
                      <a:pt x="155" y="47"/>
                      <a:pt x="155" y="47"/>
                    </a:cubicBezTo>
                    <a:cubicBezTo>
                      <a:pt x="156" y="46"/>
                      <a:pt x="156" y="46"/>
                      <a:pt x="156" y="45"/>
                    </a:cubicBezTo>
                    <a:cubicBezTo>
                      <a:pt x="156" y="45"/>
                      <a:pt x="156" y="45"/>
                      <a:pt x="155" y="44"/>
                    </a:cubicBezTo>
                    <a:lnTo>
                      <a:pt x="155" y="45"/>
                    </a:lnTo>
                    <a:close/>
                  </a:path>
                </a:pathLst>
              </a:custGeom>
              <a:solidFill>
                <a:srgbClr val="4E4E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600">
                  <a:solidFill>
                    <a:schemeClr val="tx2"/>
                  </a:solidFill>
                  <a:latin typeface="Gotham Rounded Book" pitchFamily="50" charset="0"/>
                </a:endParaRPr>
              </a:p>
            </p:txBody>
          </p:sp>
          <p:sp>
            <p:nvSpPr>
              <p:cNvPr id="1690" name="Freeform 1689"/>
              <p:cNvSpPr>
                <a:spLocks/>
              </p:cNvSpPr>
              <p:nvPr/>
            </p:nvSpPr>
            <p:spPr bwMode="auto">
              <a:xfrm>
                <a:off x="2289214" y="2575662"/>
                <a:ext cx="185738" cy="212725"/>
              </a:xfrm>
              <a:custGeom>
                <a:avLst/>
                <a:gdLst>
                  <a:gd name="T0" fmla="*/ 155 w 156"/>
                  <a:gd name="T1" fmla="*/ 44 h 179"/>
                  <a:gd name="T2" fmla="*/ 79 w 156"/>
                  <a:gd name="T3" fmla="*/ 0 h 179"/>
                  <a:gd name="T4" fmla="*/ 78 w 156"/>
                  <a:gd name="T5" fmla="*/ 0 h 179"/>
                  <a:gd name="T6" fmla="*/ 78 w 156"/>
                  <a:gd name="T7" fmla="*/ 0 h 179"/>
                  <a:gd name="T8" fmla="*/ 78 w 156"/>
                  <a:gd name="T9" fmla="*/ 0 h 179"/>
                  <a:gd name="T10" fmla="*/ 1 w 156"/>
                  <a:gd name="T11" fmla="*/ 44 h 179"/>
                  <a:gd name="T12" fmla="*/ 0 w 156"/>
                  <a:gd name="T13" fmla="*/ 45 h 179"/>
                  <a:gd name="T14" fmla="*/ 0 w 156"/>
                  <a:gd name="T15" fmla="*/ 134 h 179"/>
                  <a:gd name="T16" fmla="*/ 1 w 156"/>
                  <a:gd name="T17" fmla="*/ 135 h 179"/>
                  <a:gd name="T18" fmla="*/ 78 w 156"/>
                  <a:gd name="T19" fmla="*/ 179 h 179"/>
                  <a:gd name="T20" fmla="*/ 78 w 156"/>
                  <a:gd name="T21" fmla="*/ 179 h 179"/>
                  <a:gd name="T22" fmla="*/ 78 w 156"/>
                  <a:gd name="T23" fmla="*/ 179 h 179"/>
                  <a:gd name="T24" fmla="*/ 79 w 156"/>
                  <a:gd name="T25" fmla="*/ 179 h 179"/>
                  <a:gd name="T26" fmla="*/ 155 w 156"/>
                  <a:gd name="T27" fmla="*/ 135 h 179"/>
                  <a:gd name="T28" fmla="*/ 156 w 156"/>
                  <a:gd name="T29" fmla="*/ 134 h 179"/>
                  <a:gd name="T30" fmla="*/ 156 w 156"/>
                  <a:gd name="T31" fmla="*/ 58 h 179"/>
                  <a:gd name="T32" fmla="*/ 155 w 156"/>
                  <a:gd name="T33" fmla="*/ 56 h 179"/>
                  <a:gd name="T34" fmla="*/ 153 w 156"/>
                  <a:gd name="T35" fmla="*/ 58 h 179"/>
                  <a:gd name="T36" fmla="*/ 153 w 156"/>
                  <a:gd name="T37" fmla="*/ 133 h 179"/>
                  <a:gd name="T38" fmla="*/ 78 w 156"/>
                  <a:gd name="T39" fmla="*/ 177 h 179"/>
                  <a:gd name="T40" fmla="*/ 78 w 156"/>
                  <a:gd name="T41" fmla="*/ 178 h 179"/>
                  <a:gd name="T42" fmla="*/ 78 w 156"/>
                  <a:gd name="T43" fmla="*/ 177 h 179"/>
                  <a:gd name="T44" fmla="*/ 78 w 156"/>
                  <a:gd name="T45" fmla="*/ 177 h 179"/>
                  <a:gd name="T46" fmla="*/ 78 w 156"/>
                  <a:gd name="T47" fmla="*/ 178 h 179"/>
                  <a:gd name="T48" fmla="*/ 79 w 156"/>
                  <a:gd name="T49" fmla="*/ 177 h 179"/>
                  <a:gd name="T50" fmla="*/ 3 w 156"/>
                  <a:gd name="T51" fmla="*/ 133 h 179"/>
                  <a:gd name="T52" fmla="*/ 3 w 156"/>
                  <a:gd name="T53" fmla="*/ 46 h 179"/>
                  <a:gd name="T54" fmla="*/ 79 w 156"/>
                  <a:gd name="T55" fmla="*/ 2 h 179"/>
                  <a:gd name="T56" fmla="*/ 78 w 156"/>
                  <a:gd name="T57" fmla="*/ 1 h 179"/>
                  <a:gd name="T58" fmla="*/ 78 w 156"/>
                  <a:gd name="T59" fmla="*/ 2 h 179"/>
                  <a:gd name="T60" fmla="*/ 78 w 156"/>
                  <a:gd name="T61" fmla="*/ 2 h 179"/>
                  <a:gd name="T62" fmla="*/ 78 w 156"/>
                  <a:gd name="T63" fmla="*/ 1 h 179"/>
                  <a:gd name="T64" fmla="*/ 78 w 156"/>
                  <a:gd name="T65" fmla="*/ 2 h 179"/>
                  <a:gd name="T66" fmla="*/ 154 w 156"/>
                  <a:gd name="T67" fmla="*/ 47 h 179"/>
                  <a:gd name="T68" fmla="*/ 156 w 156"/>
                  <a:gd name="T69" fmla="*/ 46 h 179"/>
                  <a:gd name="T70" fmla="*/ 155 w 156"/>
                  <a:gd name="T71" fmla="*/ 44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56" h="179">
                    <a:moveTo>
                      <a:pt x="155" y="44"/>
                    </a:moveTo>
                    <a:cubicBezTo>
                      <a:pt x="79" y="0"/>
                      <a:pt x="79" y="0"/>
                      <a:pt x="79" y="0"/>
                    </a:cubicBezTo>
                    <a:cubicBezTo>
                      <a:pt x="79" y="0"/>
                      <a:pt x="78" y="0"/>
                      <a:pt x="78" y="0"/>
                    </a:cubicBezTo>
                    <a:cubicBezTo>
                      <a:pt x="78" y="0"/>
                      <a:pt x="78" y="0"/>
                      <a:pt x="78" y="0"/>
                    </a:cubicBezTo>
                    <a:cubicBezTo>
                      <a:pt x="78" y="0"/>
                      <a:pt x="78" y="0"/>
                      <a:pt x="78" y="0"/>
                    </a:cubicBezTo>
                    <a:cubicBezTo>
                      <a:pt x="1" y="44"/>
                      <a:pt x="1" y="44"/>
                      <a:pt x="1" y="44"/>
                    </a:cubicBezTo>
                    <a:cubicBezTo>
                      <a:pt x="1" y="44"/>
                      <a:pt x="0" y="45"/>
                      <a:pt x="0" y="45"/>
                    </a:cubicBezTo>
                    <a:cubicBezTo>
                      <a:pt x="0" y="134"/>
                      <a:pt x="0" y="134"/>
                      <a:pt x="0" y="134"/>
                    </a:cubicBezTo>
                    <a:cubicBezTo>
                      <a:pt x="0" y="134"/>
                      <a:pt x="1" y="135"/>
                      <a:pt x="1" y="135"/>
                    </a:cubicBezTo>
                    <a:cubicBezTo>
                      <a:pt x="78" y="179"/>
                      <a:pt x="78" y="179"/>
                      <a:pt x="78" y="179"/>
                    </a:cubicBezTo>
                    <a:cubicBezTo>
                      <a:pt x="78" y="179"/>
                      <a:pt x="78" y="179"/>
                      <a:pt x="78" y="179"/>
                    </a:cubicBezTo>
                    <a:cubicBezTo>
                      <a:pt x="78" y="179"/>
                      <a:pt x="78" y="179"/>
                      <a:pt x="78" y="179"/>
                    </a:cubicBezTo>
                    <a:cubicBezTo>
                      <a:pt x="78" y="179"/>
                      <a:pt x="79" y="179"/>
                      <a:pt x="79" y="179"/>
                    </a:cubicBezTo>
                    <a:cubicBezTo>
                      <a:pt x="155" y="135"/>
                      <a:pt x="155" y="135"/>
                      <a:pt x="155" y="135"/>
                    </a:cubicBezTo>
                    <a:cubicBezTo>
                      <a:pt x="156" y="135"/>
                      <a:pt x="156" y="134"/>
                      <a:pt x="156" y="134"/>
                    </a:cubicBezTo>
                    <a:cubicBezTo>
                      <a:pt x="156" y="58"/>
                      <a:pt x="156" y="58"/>
                      <a:pt x="156" y="58"/>
                    </a:cubicBezTo>
                    <a:cubicBezTo>
                      <a:pt x="156" y="57"/>
                      <a:pt x="156" y="56"/>
                      <a:pt x="155" y="56"/>
                    </a:cubicBezTo>
                    <a:cubicBezTo>
                      <a:pt x="154" y="56"/>
                      <a:pt x="153" y="57"/>
                      <a:pt x="153" y="58"/>
                    </a:cubicBezTo>
                    <a:cubicBezTo>
                      <a:pt x="153" y="133"/>
                      <a:pt x="153" y="133"/>
                      <a:pt x="153" y="133"/>
                    </a:cubicBezTo>
                    <a:cubicBezTo>
                      <a:pt x="78" y="177"/>
                      <a:pt x="78" y="177"/>
                      <a:pt x="78" y="177"/>
                    </a:cubicBezTo>
                    <a:cubicBezTo>
                      <a:pt x="78" y="178"/>
                      <a:pt x="78" y="178"/>
                      <a:pt x="78" y="178"/>
                    </a:cubicBezTo>
                    <a:cubicBezTo>
                      <a:pt x="78" y="177"/>
                      <a:pt x="78" y="177"/>
                      <a:pt x="78" y="177"/>
                    </a:cubicBezTo>
                    <a:cubicBezTo>
                      <a:pt x="78" y="177"/>
                      <a:pt x="78" y="177"/>
                      <a:pt x="78" y="177"/>
                    </a:cubicBezTo>
                    <a:cubicBezTo>
                      <a:pt x="78" y="178"/>
                      <a:pt x="78" y="178"/>
                      <a:pt x="78" y="178"/>
                    </a:cubicBezTo>
                    <a:cubicBezTo>
                      <a:pt x="79" y="177"/>
                      <a:pt x="79" y="177"/>
                      <a:pt x="79" y="177"/>
                    </a:cubicBezTo>
                    <a:cubicBezTo>
                      <a:pt x="3" y="133"/>
                      <a:pt x="3" y="133"/>
                      <a:pt x="3" y="133"/>
                    </a:cubicBezTo>
                    <a:cubicBezTo>
                      <a:pt x="3" y="46"/>
                      <a:pt x="3" y="46"/>
                      <a:pt x="3" y="46"/>
                    </a:cubicBezTo>
                    <a:cubicBezTo>
                      <a:pt x="79" y="2"/>
                      <a:pt x="79" y="2"/>
                      <a:pt x="79" y="2"/>
                    </a:cubicBezTo>
                    <a:cubicBezTo>
                      <a:pt x="78" y="1"/>
                      <a:pt x="78" y="1"/>
                      <a:pt x="78" y="1"/>
                    </a:cubicBezTo>
                    <a:cubicBezTo>
                      <a:pt x="78" y="2"/>
                      <a:pt x="78" y="2"/>
                      <a:pt x="78" y="2"/>
                    </a:cubicBezTo>
                    <a:cubicBezTo>
                      <a:pt x="78" y="2"/>
                      <a:pt x="78" y="2"/>
                      <a:pt x="78" y="2"/>
                    </a:cubicBezTo>
                    <a:cubicBezTo>
                      <a:pt x="78" y="1"/>
                      <a:pt x="78" y="1"/>
                      <a:pt x="78" y="1"/>
                    </a:cubicBezTo>
                    <a:cubicBezTo>
                      <a:pt x="78" y="2"/>
                      <a:pt x="78" y="2"/>
                      <a:pt x="78" y="2"/>
                    </a:cubicBezTo>
                    <a:cubicBezTo>
                      <a:pt x="154" y="47"/>
                      <a:pt x="154" y="47"/>
                      <a:pt x="154" y="47"/>
                    </a:cubicBezTo>
                    <a:cubicBezTo>
                      <a:pt x="155" y="47"/>
                      <a:pt x="156" y="47"/>
                      <a:pt x="156" y="46"/>
                    </a:cubicBezTo>
                    <a:cubicBezTo>
                      <a:pt x="156" y="45"/>
                      <a:pt x="156" y="45"/>
                      <a:pt x="155" y="44"/>
                    </a:cubicBezTo>
                    <a:close/>
                  </a:path>
                </a:pathLst>
              </a:custGeom>
              <a:solidFill>
                <a:srgbClr val="4E4E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600">
                  <a:solidFill>
                    <a:schemeClr val="tx2"/>
                  </a:solidFill>
                  <a:latin typeface="Gotham Rounded Book" pitchFamily="50" charset="0"/>
                </a:endParaRPr>
              </a:p>
            </p:txBody>
          </p:sp>
          <p:sp>
            <p:nvSpPr>
              <p:cNvPr id="1691" name="Freeform 1690"/>
              <p:cNvSpPr>
                <a:spLocks/>
              </p:cNvSpPr>
              <p:nvPr/>
            </p:nvSpPr>
            <p:spPr bwMode="auto">
              <a:xfrm>
                <a:off x="2289214" y="2575662"/>
                <a:ext cx="185738" cy="107950"/>
              </a:xfrm>
              <a:custGeom>
                <a:avLst/>
                <a:gdLst>
                  <a:gd name="T0" fmla="*/ 155 w 156"/>
                  <a:gd name="T1" fmla="*/ 45 h 91"/>
                  <a:gd name="T2" fmla="*/ 154 w 156"/>
                  <a:gd name="T3" fmla="*/ 44 h 91"/>
                  <a:gd name="T4" fmla="*/ 78 w 156"/>
                  <a:gd name="T5" fmla="*/ 88 h 91"/>
                  <a:gd name="T6" fmla="*/ 78 w 156"/>
                  <a:gd name="T7" fmla="*/ 90 h 91"/>
                  <a:gd name="T8" fmla="*/ 78 w 156"/>
                  <a:gd name="T9" fmla="*/ 88 h 91"/>
                  <a:gd name="T10" fmla="*/ 78 w 156"/>
                  <a:gd name="T11" fmla="*/ 88 h 91"/>
                  <a:gd name="T12" fmla="*/ 78 w 156"/>
                  <a:gd name="T13" fmla="*/ 90 h 91"/>
                  <a:gd name="T14" fmla="*/ 79 w 156"/>
                  <a:gd name="T15" fmla="*/ 88 h 91"/>
                  <a:gd name="T16" fmla="*/ 4 w 156"/>
                  <a:gd name="T17" fmla="*/ 45 h 91"/>
                  <a:gd name="T18" fmla="*/ 79 w 156"/>
                  <a:gd name="T19" fmla="*/ 2 h 91"/>
                  <a:gd name="T20" fmla="*/ 78 w 156"/>
                  <a:gd name="T21" fmla="*/ 1 h 91"/>
                  <a:gd name="T22" fmla="*/ 78 w 156"/>
                  <a:gd name="T23" fmla="*/ 2 h 91"/>
                  <a:gd name="T24" fmla="*/ 78 w 156"/>
                  <a:gd name="T25" fmla="*/ 2 h 91"/>
                  <a:gd name="T26" fmla="*/ 78 w 156"/>
                  <a:gd name="T27" fmla="*/ 1 h 91"/>
                  <a:gd name="T28" fmla="*/ 78 w 156"/>
                  <a:gd name="T29" fmla="*/ 2 h 91"/>
                  <a:gd name="T30" fmla="*/ 154 w 156"/>
                  <a:gd name="T31" fmla="*/ 47 h 91"/>
                  <a:gd name="T32" fmla="*/ 155 w 156"/>
                  <a:gd name="T33" fmla="*/ 45 h 91"/>
                  <a:gd name="T34" fmla="*/ 154 w 156"/>
                  <a:gd name="T35" fmla="*/ 44 h 91"/>
                  <a:gd name="T36" fmla="*/ 155 w 156"/>
                  <a:gd name="T37" fmla="*/ 45 h 91"/>
                  <a:gd name="T38" fmla="*/ 155 w 156"/>
                  <a:gd name="T39" fmla="*/ 44 h 91"/>
                  <a:gd name="T40" fmla="*/ 79 w 156"/>
                  <a:gd name="T41" fmla="*/ 0 h 91"/>
                  <a:gd name="T42" fmla="*/ 78 w 156"/>
                  <a:gd name="T43" fmla="*/ 0 h 91"/>
                  <a:gd name="T44" fmla="*/ 78 w 156"/>
                  <a:gd name="T45" fmla="*/ 0 h 91"/>
                  <a:gd name="T46" fmla="*/ 78 w 156"/>
                  <a:gd name="T47" fmla="*/ 0 h 91"/>
                  <a:gd name="T48" fmla="*/ 1 w 156"/>
                  <a:gd name="T49" fmla="*/ 44 h 91"/>
                  <a:gd name="T50" fmla="*/ 0 w 156"/>
                  <a:gd name="T51" fmla="*/ 45 h 91"/>
                  <a:gd name="T52" fmla="*/ 1 w 156"/>
                  <a:gd name="T53" fmla="*/ 47 h 91"/>
                  <a:gd name="T54" fmla="*/ 78 w 156"/>
                  <a:gd name="T55" fmla="*/ 91 h 91"/>
                  <a:gd name="T56" fmla="*/ 78 w 156"/>
                  <a:gd name="T57" fmla="*/ 91 h 91"/>
                  <a:gd name="T58" fmla="*/ 78 w 156"/>
                  <a:gd name="T59" fmla="*/ 91 h 91"/>
                  <a:gd name="T60" fmla="*/ 79 w 156"/>
                  <a:gd name="T61" fmla="*/ 91 h 91"/>
                  <a:gd name="T62" fmla="*/ 155 w 156"/>
                  <a:gd name="T63" fmla="*/ 47 h 91"/>
                  <a:gd name="T64" fmla="*/ 156 w 156"/>
                  <a:gd name="T65" fmla="*/ 45 h 91"/>
                  <a:gd name="T66" fmla="*/ 155 w 156"/>
                  <a:gd name="T67" fmla="*/ 44 h 91"/>
                  <a:gd name="T68" fmla="*/ 155 w 156"/>
                  <a:gd name="T69" fmla="*/ 45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56" h="91">
                    <a:moveTo>
                      <a:pt x="155" y="45"/>
                    </a:moveTo>
                    <a:cubicBezTo>
                      <a:pt x="154" y="44"/>
                      <a:pt x="154" y="44"/>
                      <a:pt x="154" y="44"/>
                    </a:cubicBezTo>
                    <a:cubicBezTo>
                      <a:pt x="78" y="88"/>
                      <a:pt x="78" y="88"/>
                      <a:pt x="78" y="88"/>
                    </a:cubicBezTo>
                    <a:cubicBezTo>
                      <a:pt x="78" y="90"/>
                      <a:pt x="78" y="90"/>
                      <a:pt x="78" y="90"/>
                    </a:cubicBezTo>
                    <a:cubicBezTo>
                      <a:pt x="78" y="88"/>
                      <a:pt x="78" y="88"/>
                      <a:pt x="78" y="88"/>
                    </a:cubicBezTo>
                    <a:cubicBezTo>
                      <a:pt x="78" y="88"/>
                      <a:pt x="78" y="88"/>
                      <a:pt x="78" y="88"/>
                    </a:cubicBezTo>
                    <a:cubicBezTo>
                      <a:pt x="78" y="90"/>
                      <a:pt x="78" y="90"/>
                      <a:pt x="78" y="90"/>
                    </a:cubicBezTo>
                    <a:cubicBezTo>
                      <a:pt x="79" y="88"/>
                      <a:pt x="79" y="88"/>
                      <a:pt x="79" y="88"/>
                    </a:cubicBezTo>
                    <a:cubicBezTo>
                      <a:pt x="4" y="45"/>
                      <a:pt x="4" y="45"/>
                      <a:pt x="4" y="45"/>
                    </a:cubicBezTo>
                    <a:cubicBezTo>
                      <a:pt x="79" y="2"/>
                      <a:pt x="79" y="2"/>
                      <a:pt x="79" y="2"/>
                    </a:cubicBezTo>
                    <a:cubicBezTo>
                      <a:pt x="78" y="1"/>
                      <a:pt x="78" y="1"/>
                      <a:pt x="78" y="1"/>
                    </a:cubicBezTo>
                    <a:cubicBezTo>
                      <a:pt x="78" y="2"/>
                      <a:pt x="78" y="2"/>
                      <a:pt x="78" y="2"/>
                    </a:cubicBezTo>
                    <a:cubicBezTo>
                      <a:pt x="78" y="2"/>
                      <a:pt x="78" y="2"/>
                      <a:pt x="78" y="2"/>
                    </a:cubicBezTo>
                    <a:cubicBezTo>
                      <a:pt x="78" y="1"/>
                      <a:pt x="78" y="1"/>
                      <a:pt x="78" y="1"/>
                    </a:cubicBezTo>
                    <a:cubicBezTo>
                      <a:pt x="78" y="2"/>
                      <a:pt x="78" y="2"/>
                      <a:pt x="78" y="2"/>
                    </a:cubicBezTo>
                    <a:cubicBezTo>
                      <a:pt x="154" y="47"/>
                      <a:pt x="154" y="47"/>
                      <a:pt x="154" y="47"/>
                    </a:cubicBezTo>
                    <a:cubicBezTo>
                      <a:pt x="155" y="45"/>
                      <a:pt x="155" y="45"/>
                      <a:pt x="155" y="45"/>
                    </a:cubicBezTo>
                    <a:cubicBezTo>
                      <a:pt x="154" y="44"/>
                      <a:pt x="154" y="44"/>
                      <a:pt x="154" y="44"/>
                    </a:cubicBezTo>
                    <a:cubicBezTo>
                      <a:pt x="155" y="45"/>
                      <a:pt x="155" y="45"/>
                      <a:pt x="155" y="45"/>
                    </a:cubicBezTo>
                    <a:cubicBezTo>
                      <a:pt x="155" y="44"/>
                      <a:pt x="155" y="44"/>
                      <a:pt x="155" y="44"/>
                    </a:cubicBezTo>
                    <a:cubicBezTo>
                      <a:pt x="79" y="0"/>
                      <a:pt x="79" y="0"/>
                      <a:pt x="79" y="0"/>
                    </a:cubicBezTo>
                    <a:cubicBezTo>
                      <a:pt x="79" y="0"/>
                      <a:pt x="78" y="0"/>
                      <a:pt x="78" y="0"/>
                    </a:cubicBezTo>
                    <a:cubicBezTo>
                      <a:pt x="78" y="0"/>
                      <a:pt x="78" y="0"/>
                      <a:pt x="78" y="0"/>
                    </a:cubicBezTo>
                    <a:cubicBezTo>
                      <a:pt x="78" y="0"/>
                      <a:pt x="78" y="0"/>
                      <a:pt x="78" y="0"/>
                    </a:cubicBezTo>
                    <a:cubicBezTo>
                      <a:pt x="1" y="44"/>
                      <a:pt x="1" y="44"/>
                      <a:pt x="1" y="44"/>
                    </a:cubicBezTo>
                    <a:cubicBezTo>
                      <a:pt x="1" y="44"/>
                      <a:pt x="0" y="45"/>
                      <a:pt x="0" y="45"/>
                    </a:cubicBezTo>
                    <a:cubicBezTo>
                      <a:pt x="0" y="46"/>
                      <a:pt x="1" y="46"/>
                      <a:pt x="1" y="47"/>
                    </a:cubicBezTo>
                    <a:cubicBezTo>
                      <a:pt x="78" y="91"/>
                      <a:pt x="78" y="91"/>
                      <a:pt x="78" y="91"/>
                    </a:cubicBezTo>
                    <a:cubicBezTo>
                      <a:pt x="78" y="91"/>
                      <a:pt x="78" y="91"/>
                      <a:pt x="78" y="91"/>
                    </a:cubicBezTo>
                    <a:cubicBezTo>
                      <a:pt x="78" y="91"/>
                      <a:pt x="78" y="91"/>
                      <a:pt x="78" y="91"/>
                    </a:cubicBezTo>
                    <a:cubicBezTo>
                      <a:pt x="78" y="91"/>
                      <a:pt x="79" y="91"/>
                      <a:pt x="79" y="91"/>
                    </a:cubicBezTo>
                    <a:cubicBezTo>
                      <a:pt x="155" y="47"/>
                      <a:pt x="155" y="47"/>
                      <a:pt x="155" y="47"/>
                    </a:cubicBezTo>
                    <a:cubicBezTo>
                      <a:pt x="156" y="46"/>
                      <a:pt x="156" y="46"/>
                      <a:pt x="156" y="45"/>
                    </a:cubicBezTo>
                    <a:cubicBezTo>
                      <a:pt x="156" y="45"/>
                      <a:pt x="156" y="44"/>
                      <a:pt x="155" y="44"/>
                    </a:cubicBezTo>
                    <a:lnTo>
                      <a:pt x="155" y="45"/>
                    </a:lnTo>
                    <a:close/>
                  </a:path>
                </a:pathLst>
              </a:custGeom>
              <a:solidFill>
                <a:srgbClr val="4E4E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600">
                  <a:solidFill>
                    <a:schemeClr val="tx2"/>
                  </a:solidFill>
                  <a:latin typeface="Gotham Rounded Book" pitchFamily="50" charset="0"/>
                </a:endParaRPr>
              </a:p>
            </p:txBody>
          </p:sp>
          <p:sp>
            <p:nvSpPr>
              <p:cNvPr id="1692" name="Freeform 1691"/>
              <p:cNvSpPr>
                <a:spLocks/>
              </p:cNvSpPr>
              <p:nvPr/>
            </p:nvSpPr>
            <p:spPr bwMode="auto">
              <a:xfrm>
                <a:off x="2381289" y="2680437"/>
                <a:ext cx="3175" cy="107950"/>
              </a:xfrm>
              <a:custGeom>
                <a:avLst/>
                <a:gdLst>
                  <a:gd name="T0" fmla="*/ 0 w 3"/>
                  <a:gd name="T1" fmla="*/ 2 h 91"/>
                  <a:gd name="T2" fmla="*/ 0 w 3"/>
                  <a:gd name="T3" fmla="*/ 90 h 91"/>
                  <a:gd name="T4" fmla="*/ 1 w 3"/>
                  <a:gd name="T5" fmla="*/ 91 h 91"/>
                  <a:gd name="T6" fmla="*/ 3 w 3"/>
                  <a:gd name="T7" fmla="*/ 90 h 91"/>
                  <a:gd name="T8" fmla="*/ 3 w 3"/>
                  <a:gd name="T9" fmla="*/ 2 h 91"/>
                  <a:gd name="T10" fmla="*/ 1 w 3"/>
                  <a:gd name="T11" fmla="*/ 0 h 91"/>
                  <a:gd name="T12" fmla="*/ 0 w 3"/>
                  <a:gd name="T13" fmla="*/ 2 h 91"/>
                </a:gdLst>
                <a:ahLst/>
                <a:cxnLst>
                  <a:cxn ang="0">
                    <a:pos x="T0" y="T1"/>
                  </a:cxn>
                  <a:cxn ang="0">
                    <a:pos x="T2" y="T3"/>
                  </a:cxn>
                  <a:cxn ang="0">
                    <a:pos x="T4" y="T5"/>
                  </a:cxn>
                  <a:cxn ang="0">
                    <a:pos x="T6" y="T7"/>
                  </a:cxn>
                  <a:cxn ang="0">
                    <a:pos x="T8" y="T9"/>
                  </a:cxn>
                  <a:cxn ang="0">
                    <a:pos x="T10" y="T11"/>
                  </a:cxn>
                  <a:cxn ang="0">
                    <a:pos x="T12" y="T13"/>
                  </a:cxn>
                </a:cxnLst>
                <a:rect l="0" t="0" r="r" b="b"/>
                <a:pathLst>
                  <a:path w="3" h="91">
                    <a:moveTo>
                      <a:pt x="0" y="2"/>
                    </a:moveTo>
                    <a:cubicBezTo>
                      <a:pt x="0" y="90"/>
                      <a:pt x="0" y="90"/>
                      <a:pt x="0" y="90"/>
                    </a:cubicBezTo>
                    <a:cubicBezTo>
                      <a:pt x="0" y="91"/>
                      <a:pt x="0" y="91"/>
                      <a:pt x="1" y="91"/>
                    </a:cubicBezTo>
                    <a:cubicBezTo>
                      <a:pt x="2" y="91"/>
                      <a:pt x="3" y="91"/>
                      <a:pt x="3" y="90"/>
                    </a:cubicBezTo>
                    <a:cubicBezTo>
                      <a:pt x="3" y="2"/>
                      <a:pt x="3" y="2"/>
                      <a:pt x="3" y="2"/>
                    </a:cubicBezTo>
                    <a:cubicBezTo>
                      <a:pt x="3" y="1"/>
                      <a:pt x="2" y="0"/>
                      <a:pt x="1" y="0"/>
                    </a:cubicBezTo>
                    <a:cubicBezTo>
                      <a:pt x="0" y="0"/>
                      <a:pt x="0" y="1"/>
                      <a:pt x="0" y="2"/>
                    </a:cubicBezTo>
                  </a:path>
                </a:pathLst>
              </a:custGeom>
              <a:solidFill>
                <a:srgbClr val="4E4E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600">
                  <a:solidFill>
                    <a:schemeClr val="tx2"/>
                  </a:solidFill>
                  <a:latin typeface="Gotham Rounded Book" pitchFamily="50" charset="0"/>
                </a:endParaRPr>
              </a:p>
            </p:txBody>
          </p:sp>
          <p:sp>
            <p:nvSpPr>
              <p:cNvPr id="1693" name="Freeform 1692"/>
              <p:cNvSpPr>
                <a:spLocks/>
              </p:cNvSpPr>
              <p:nvPr/>
            </p:nvSpPr>
            <p:spPr bwMode="auto">
              <a:xfrm>
                <a:off x="2198727" y="2996350"/>
                <a:ext cx="3175" cy="107950"/>
              </a:xfrm>
              <a:custGeom>
                <a:avLst/>
                <a:gdLst>
                  <a:gd name="T0" fmla="*/ 0 w 2"/>
                  <a:gd name="T1" fmla="*/ 2 h 91"/>
                  <a:gd name="T2" fmla="*/ 0 w 2"/>
                  <a:gd name="T3" fmla="*/ 90 h 91"/>
                  <a:gd name="T4" fmla="*/ 1 w 2"/>
                  <a:gd name="T5" fmla="*/ 91 h 91"/>
                  <a:gd name="T6" fmla="*/ 2 w 2"/>
                  <a:gd name="T7" fmla="*/ 90 h 91"/>
                  <a:gd name="T8" fmla="*/ 2 w 2"/>
                  <a:gd name="T9" fmla="*/ 2 h 91"/>
                  <a:gd name="T10" fmla="*/ 1 w 2"/>
                  <a:gd name="T11" fmla="*/ 0 h 91"/>
                  <a:gd name="T12" fmla="*/ 0 w 2"/>
                  <a:gd name="T13" fmla="*/ 2 h 91"/>
                </a:gdLst>
                <a:ahLst/>
                <a:cxnLst>
                  <a:cxn ang="0">
                    <a:pos x="T0" y="T1"/>
                  </a:cxn>
                  <a:cxn ang="0">
                    <a:pos x="T2" y="T3"/>
                  </a:cxn>
                  <a:cxn ang="0">
                    <a:pos x="T4" y="T5"/>
                  </a:cxn>
                  <a:cxn ang="0">
                    <a:pos x="T6" y="T7"/>
                  </a:cxn>
                  <a:cxn ang="0">
                    <a:pos x="T8" y="T9"/>
                  </a:cxn>
                  <a:cxn ang="0">
                    <a:pos x="T10" y="T11"/>
                  </a:cxn>
                  <a:cxn ang="0">
                    <a:pos x="T12" y="T13"/>
                  </a:cxn>
                </a:cxnLst>
                <a:rect l="0" t="0" r="r" b="b"/>
                <a:pathLst>
                  <a:path w="2" h="91">
                    <a:moveTo>
                      <a:pt x="0" y="2"/>
                    </a:moveTo>
                    <a:cubicBezTo>
                      <a:pt x="0" y="90"/>
                      <a:pt x="0" y="90"/>
                      <a:pt x="0" y="90"/>
                    </a:cubicBezTo>
                    <a:cubicBezTo>
                      <a:pt x="0" y="91"/>
                      <a:pt x="0" y="91"/>
                      <a:pt x="1" y="91"/>
                    </a:cubicBezTo>
                    <a:cubicBezTo>
                      <a:pt x="2" y="91"/>
                      <a:pt x="2" y="91"/>
                      <a:pt x="2" y="90"/>
                    </a:cubicBezTo>
                    <a:cubicBezTo>
                      <a:pt x="2" y="2"/>
                      <a:pt x="2" y="2"/>
                      <a:pt x="2" y="2"/>
                    </a:cubicBezTo>
                    <a:cubicBezTo>
                      <a:pt x="2" y="1"/>
                      <a:pt x="2" y="0"/>
                      <a:pt x="1" y="0"/>
                    </a:cubicBezTo>
                    <a:cubicBezTo>
                      <a:pt x="0" y="0"/>
                      <a:pt x="0" y="1"/>
                      <a:pt x="0" y="2"/>
                    </a:cubicBezTo>
                  </a:path>
                </a:pathLst>
              </a:custGeom>
              <a:solidFill>
                <a:srgbClr val="4E4E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600">
                  <a:solidFill>
                    <a:schemeClr val="tx2"/>
                  </a:solidFill>
                  <a:latin typeface="Gotham Rounded Book" pitchFamily="50" charset="0"/>
                </a:endParaRPr>
              </a:p>
            </p:txBody>
          </p:sp>
          <p:sp>
            <p:nvSpPr>
              <p:cNvPr id="1694" name="Freeform 1693"/>
              <p:cNvSpPr>
                <a:spLocks/>
              </p:cNvSpPr>
              <p:nvPr/>
            </p:nvSpPr>
            <p:spPr bwMode="auto">
              <a:xfrm>
                <a:off x="2106652" y="2891575"/>
                <a:ext cx="185738" cy="107950"/>
              </a:xfrm>
              <a:custGeom>
                <a:avLst/>
                <a:gdLst>
                  <a:gd name="T0" fmla="*/ 78 w 156"/>
                  <a:gd name="T1" fmla="*/ 3 h 91"/>
                  <a:gd name="T2" fmla="*/ 78 w 156"/>
                  <a:gd name="T3" fmla="*/ 3 h 91"/>
                  <a:gd name="T4" fmla="*/ 78 w 156"/>
                  <a:gd name="T5" fmla="*/ 1 h 91"/>
                  <a:gd name="T6" fmla="*/ 77 w 156"/>
                  <a:gd name="T7" fmla="*/ 2 h 91"/>
                  <a:gd name="T8" fmla="*/ 152 w 156"/>
                  <a:gd name="T9" fmla="*/ 45 h 91"/>
                  <a:gd name="T10" fmla="*/ 77 w 156"/>
                  <a:gd name="T11" fmla="*/ 89 h 91"/>
                  <a:gd name="T12" fmla="*/ 78 w 156"/>
                  <a:gd name="T13" fmla="*/ 90 h 91"/>
                  <a:gd name="T14" fmla="*/ 78 w 156"/>
                  <a:gd name="T15" fmla="*/ 88 h 91"/>
                  <a:gd name="T16" fmla="*/ 78 w 156"/>
                  <a:gd name="T17" fmla="*/ 88 h 91"/>
                  <a:gd name="T18" fmla="*/ 78 w 156"/>
                  <a:gd name="T19" fmla="*/ 90 h 91"/>
                  <a:gd name="T20" fmla="*/ 79 w 156"/>
                  <a:gd name="T21" fmla="*/ 89 h 91"/>
                  <a:gd name="T22" fmla="*/ 4 w 156"/>
                  <a:gd name="T23" fmla="*/ 45 h 91"/>
                  <a:gd name="T24" fmla="*/ 69 w 156"/>
                  <a:gd name="T25" fmla="*/ 8 h 91"/>
                  <a:gd name="T26" fmla="*/ 70 w 156"/>
                  <a:gd name="T27" fmla="*/ 6 h 91"/>
                  <a:gd name="T28" fmla="*/ 68 w 156"/>
                  <a:gd name="T29" fmla="*/ 6 h 91"/>
                  <a:gd name="T30" fmla="*/ 1 w 156"/>
                  <a:gd name="T31" fmla="*/ 44 h 91"/>
                  <a:gd name="T32" fmla="*/ 0 w 156"/>
                  <a:gd name="T33" fmla="*/ 45 h 91"/>
                  <a:gd name="T34" fmla="*/ 1 w 156"/>
                  <a:gd name="T35" fmla="*/ 47 h 91"/>
                  <a:gd name="T36" fmla="*/ 77 w 156"/>
                  <a:gd name="T37" fmla="*/ 91 h 91"/>
                  <a:gd name="T38" fmla="*/ 78 w 156"/>
                  <a:gd name="T39" fmla="*/ 91 h 91"/>
                  <a:gd name="T40" fmla="*/ 78 w 156"/>
                  <a:gd name="T41" fmla="*/ 91 h 91"/>
                  <a:gd name="T42" fmla="*/ 79 w 156"/>
                  <a:gd name="T43" fmla="*/ 91 h 91"/>
                  <a:gd name="T44" fmla="*/ 155 w 156"/>
                  <a:gd name="T45" fmla="*/ 47 h 91"/>
                  <a:gd name="T46" fmla="*/ 156 w 156"/>
                  <a:gd name="T47" fmla="*/ 45 h 91"/>
                  <a:gd name="T48" fmla="*/ 155 w 156"/>
                  <a:gd name="T49" fmla="*/ 44 h 91"/>
                  <a:gd name="T50" fmla="*/ 79 w 156"/>
                  <a:gd name="T51" fmla="*/ 0 h 91"/>
                  <a:gd name="T52" fmla="*/ 78 w 156"/>
                  <a:gd name="T53" fmla="*/ 0 h 91"/>
                  <a:gd name="T54" fmla="*/ 78 w 156"/>
                  <a:gd name="T55" fmla="*/ 0 h 91"/>
                  <a:gd name="T56" fmla="*/ 77 w 156"/>
                  <a:gd name="T57" fmla="*/ 1 h 91"/>
                  <a:gd name="T58" fmla="*/ 78 w 156"/>
                  <a:gd name="T59" fmla="*/ 3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56" h="91">
                    <a:moveTo>
                      <a:pt x="78" y="3"/>
                    </a:moveTo>
                    <a:cubicBezTo>
                      <a:pt x="78" y="3"/>
                      <a:pt x="78" y="3"/>
                      <a:pt x="78" y="3"/>
                    </a:cubicBezTo>
                    <a:cubicBezTo>
                      <a:pt x="78" y="1"/>
                      <a:pt x="78" y="1"/>
                      <a:pt x="78" y="1"/>
                    </a:cubicBezTo>
                    <a:cubicBezTo>
                      <a:pt x="77" y="2"/>
                      <a:pt x="77" y="2"/>
                      <a:pt x="77" y="2"/>
                    </a:cubicBezTo>
                    <a:cubicBezTo>
                      <a:pt x="152" y="45"/>
                      <a:pt x="152" y="45"/>
                      <a:pt x="152" y="45"/>
                    </a:cubicBezTo>
                    <a:cubicBezTo>
                      <a:pt x="77" y="89"/>
                      <a:pt x="77" y="89"/>
                      <a:pt x="77" y="89"/>
                    </a:cubicBezTo>
                    <a:cubicBezTo>
                      <a:pt x="78" y="90"/>
                      <a:pt x="78" y="90"/>
                      <a:pt x="78" y="90"/>
                    </a:cubicBezTo>
                    <a:cubicBezTo>
                      <a:pt x="78" y="88"/>
                      <a:pt x="78" y="88"/>
                      <a:pt x="78" y="88"/>
                    </a:cubicBezTo>
                    <a:cubicBezTo>
                      <a:pt x="78" y="88"/>
                      <a:pt x="78" y="88"/>
                      <a:pt x="78" y="88"/>
                    </a:cubicBezTo>
                    <a:cubicBezTo>
                      <a:pt x="78" y="90"/>
                      <a:pt x="78" y="90"/>
                      <a:pt x="78" y="90"/>
                    </a:cubicBezTo>
                    <a:cubicBezTo>
                      <a:pt x="79" y="89"/>
                      <a:pt x="79" y="89"/>
                      <a:pt x="79" y="89"/>
                    </a:cubicBezTo>
                    <a:cubicBezTo>
                      <a:pt x="4" y="45"/>
                      <a:pt x="4" y="45"/>
                      <a:pt x="4" y="45"/>
                    </a:cubicBezTo>
                    <a:cubicBezTo>
                      <a:pt x="69" y="8"/>
                      <a:pt x="69" y="8"/>
                      <a:pt x="69" y="8"/>
                    </a:cubicBezTo>
                    <a:cubicBezTo>
                      <a:pt x="70" y="7"/>
                      <a:pt x="70" y="7"/>
                      <a:pt x="70" y="6"/>
                    </a:cubicBezTo>
                    <a:cubicBezTo>
                      <a:pt x="70" y="5"/>
                      <a:pt x="69" y="5"/>
                      <a:pt x="68" y="6"/>
                    </a:cubicBezTo>
                    <a:cubicBezTo>
                      <a:pt x="1" y="44"/>
                      <a:pt x="1" y="44"/>
                      <a:pt x="1" y="44"/>
                    </a:cubicBezTo>
                    <a:cubicBezTo>
                      <a:pt x="0" y="45"/>
                      <a:pt x="0" y="45"/>
                      <a:pt x="0" y="45"/>
                    </a:cubicBezTo>
                    <a:cubicBezTo>
                      <a:pt x="0" y="46"/>
                      <a:pt x="0" y="46"/>
                      <a:pt x="1" y="47"/>
                    </a:cubicBezTo>
                    <a:cubicBezTo>
                      <a:pt x="77" y="91"/>
                      <a:pt x="77" y="91"/>
                      <a:pt x="77" y="91"/>
                    </a:cubicBezTo>
                    <a:cubicBezTo>
                      <a:pt x="78" y="91"/>
                      <a:pt x="78" y="91"/>
                      <a:pt x="78" y="91"/>
                    </a:cubicBezTo>
                    <a:cubicBezTo>
                      <a:pt x="78" y="91"/>
                      <a:pt x="78" y="91"/>
                      <a:pt x="78" y="91"/>
                    </a:cubicBezTo>
                    <a:cubicBezTo>
                      <a:pt x="78" y="91"/>
                      <a:pt x="79" y="91"/>
                      <a:pt x="79" y="91"/>
                    </a:cubicBezTo>
                    <a:cubicBezTo>
                      <a:pt x="155" y="47"/>
                      <a:pt x="155" y="47"/>
                      <a:pt x="155" y="47"/>
                    </a:cubicBezTo>
                    <a:cubicBezTo>
                      <a:pt x="156" y="46"/>
                      <a:pt x="156" y="46"/>
                      <a:pt x="156" y="45"/>
                    </a:cubicBezTo>
                    <a:cubicBezTo>
                      <a:pt x="156" y="45"/>
                      <a:pt x="156" y="45"/>
                      <a:pt x="155" y="44"/>
                    </a:cubicBezTo>
                    <a:cubicBezTo>
                      <a:pt x="79" y="0"/>
                      <a:pt x="79" y="0"/>
                      <a:pt x="79" y="0"/>
                    </a:cubicBezTo>
                    <a:cubicBezTo>
                      <a:pt x="79" y="0"/>
                      <a:pt x="78" y="0"/>
                      <a:pt x="78" y="0"/>
                    </a:cubicBezTo>
                    <a:cubicBezTo>
                      <a:pt x="78" y="0"/>
                      <a:pt x="78" y="0"/>
                      <a:pt x="78" y="0"/>
                    </a:cubicBezTo>
                    <a:cubicBezTo>
                      <a:pt x="77" y="0"/>
                      <a:pt x="77" y="1"/>
                      <a:pt x="77" y="1"/>
                    </a:cubicBezTo>
                    <a:cubicBezTo>
                      <a:pt x="77" y="2"/>
                      <a:pt x="77" y="3"/>
                      <a:pt x="78" y="3"/>
                    </a:cubicBezTo>
                    <a:close/>
                  </a:path>
                </a:pathLst>
              </a:custGeom>
              <a:solidFill>
                <a:srgbClr val="4E4E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600">
                  <a:solidFill>
                    <a:schemeClr val="tx2"/>
                  </a:solidFill>
                  <a:latin typeface="Gotham Rounded Book" pitchFamily="50" charset="0"/>
                </a:endParaRPr>
              </a:p>
            </p:txBody>
          </p:sp>
          <p:sp>
            <p:nvSpPr>
              <p:cNvPr id="1695" name="Freeform 408"/>
              <p:cNvSpPr>
                <a:spLocks/>
              </p:cNvSpPr>
              <p:nvPr/>
            </p:nvSpPr>
            <p:spPr bwMode="auto">
              <a:xfrm>
                <a:off x="2562264" y="2996350"/>
                <a:ext cx="4763" cy="107950"/>
              </a:xfrm>
              <a:custGeom>
                <a:avLst/>
                <a:gdLst>
                  <a:gd name="T0" fmla="*/ 0 w 3"/>
                  <a:gd name="T1" fmla="*/ 2 h 91"/>
                  <a:gd name="T2" fmla="*/ 0 w 3"/>
                  <a:gd name="T3" fmla="*/ 90 h 91"/>
                  <a:gd name="T4" fmla="*/ 1 w 3"/>
                  <a:gd name="T5" fmla="*/ 91 h 91"/>
                  <a:gd name="T6" fmla="*/ 3 w 3"/>
                  <a:gd name="T7" fmla="*/ 90 h 91"/>
                  <a:gd name="T8" fmla="*/ 3 w 3"/>
                  <a:gd name="T9" fmla="*/ 2 h 91"/>
                  <a:gd name="T10" fmla="*/ 1 w 3"/>
                  <a:gd name="T11" fmla="*/ 0 h 91"/>
                  <a:gd name="T12" fmla="*/ 0 w 3"/>
                  <a:gd name="T13" fmla="*/ 2 h 91"/>
                </a:gdLst>
                <a:ahLst/>
                <a:cxnLst>
                  <a:cxn ang="0">
                    <a:pos x="T0" y="T1"/>
                  </a:cxn>
                  <a:cxn ang="0">
                    <a:pos x="T2" y="T3"/>
                  </a:cxn>
                  <a:cxn ang="0">
                    <a:pos x="T4" y="T5"/>
                  </a:cxn>
                  <a:cxn ang="0">
                    <a:pos x="T6" y="T7"/>
                  </a:cxn>
                  <a:cxn ang="0">
                    <a:pos x="T8" y="T9"/>
                  </a:cxn>
                  <a:cxn ang="0">
                    <a:pos x="T10" y="T11"/>
                  </a:cxn>
                  <a:cxn ang="0">
                    <a:pos x="T12" y="T13"/>
                  </a:cxn>
                </a:cxnLst>
                <a:rect l="0" t="0" r="r" b="b"/>
                <a:pathLst>
                  <a:path w="3" h="91">
                    <a:moveTo>
                      <a:pt x="0" y="2"/>
                    </a:moveTo>
                    <a:cubicBezTo>
                      <a:pt x="0" y="90"/>
                      <a:pt x="0" y="90"/>
                      <a:pt x="0" y="90"/>
                    </a:cubicBezTo>
                    <a:cubicBezTo>
                      <a:pt x="0" y="91"/>
                      <a:pt x="1" y="91"/>
                      <a:pt x="1" y="91"/>
                    </a:cubicBezTo>
                    <a:cubicBezTo>
                      <a:pt x="2" y="91"/>
                      <a:pt x="3" y="91"/>
                      <a:pt x="3" y="90"/>
                    </a:cubicBezTo>
                    <a:cubicBezTo>
                      <a:pt x="3" y="2"/>
                      <a:pt x="3" y="2"/>
                      <a:pt x="3" y="2"/>
                    </a:cubicBezTo>
                    <a:cubicBezTo>
                      <a:pt x="3" y="1"/>
                      <a:pt x="2" y="0"/>
                      <a:pt x="1" y="0"/>
                    </a:cubicBezTo>
                    <a:cubicBezTo>
                      <a:pt x="1" y="0"/>
                      <a:pt x="0" y="1"/>
                      <a:pt x="0" y="2"/>
                    </a:cubicBezTo>
                  </a:path>
                </a:pathLst>
              </a:custGeom>
              <a:solidFill>
                <a:srgbClr val="4E4E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600">
                  <a:solidFill>
                    <a:schemeClr val="tx2"/>
                  </a:solidFill>
                  <a:latin typeface="Gotham Rounded Book" pitchFamily="50" charset="0"/>
                </a:endParaRPr>
              </a:p>
            </p:txBody>
          </p:sp>
          <p:sp>
            <p:nvSpPr>
              <p:cNvPr id="1696" name="Freeform 409"/>
              <p:cNvSpPr>
                <a:spLocks/>
              </p:cNvSpPr>
              <p:nvPr/>
            </p:nvSpPr>
            <p:spPr bwMode="auto">
              <a:xfrm>
                <a:off x="2471776" y="2891575"/>
                <a:ext cx="185738" cy="107950"/>
              </a:xfrm>
              <a:custGeom>
                <a:avLst/>
                <a:gdLst>
                  <a:gd name="T0" fmla="*/ 155 w 156"/>
                  <a:gd name="T1" fmla="*/ 45 h 91"/>
                  <a:gd name="T2" fmla="*/ 154 w 156"/>
                  <a:gd name="T3" fmla="*/ 44 h 91"/>
                  <a:gd name="T4" fmla="*/ 78 w 156"/>
                  <a:gd name="T5" fmla="*/ 89 h 91"/>
                  <a:gd name="T6" fmla="*/ 78 w 156"/>
                  <a:gd name="T7" fmla="*/ 90 h 91"/>
                  <a:gd name="T8" fmla="*/ 78 w 156"/>
                  <a:gd name="T9" fmla="*/ 88 h 91"/>
                  <a:gd name="T10" fmla="*/ 78 w 156"/>
                  <a:gd name="T11" fmla="*/ 88 h 91"/>
                  <a:gd name="T12" fmla="*/ 78 w 156"/>
                  <a:gd name="T13" fmla="*/ 90 h 91"/>
                  <a:gd name="T14" fmla="*/ 79 w 156"/>
                  <a:gd name="T15" fmla="*/ 89 h 91"/>
                  <a:gd name="T16" fmla="*/ 4 w 156"/>
                  <a:gd name="T17" fmla="*/ 45 h 91"/>
                  <a:gd name="T18" fmla="*/ 79 w 156"/>
                  <a:gd name="T19" fmla="*/ 2 h 91"/>
                  <a:gd name="T20" fmla="*/ 78 w 156"/>
                  <a:gd name="T21" fmla="*/ 1 h 91"/>
                  <a:gd name="T22" fmla="*/ 78 w 156"/>
                  <a:gd name="T23" fmla="*/ 3 h 91"/>
                  <a:gd name="T24" fmla="*/ 78 w 156"/>
                  <a:gd name="T25" fmla="*/ 3 h 91"/>
                  <a:gd name="T26" fmla="*/ 78 w 156"/>
                  <a:gd name="T27" fmla="*/ 1 h 91"/>
                  <a:gd name="T28" fmla="*/ 78 w 156"/>
                  <a:gd name="T29" fmla="*/ 2 h 91"/>
                  <a:gd name="T30" fmla="*/ 154 w 156"/>
                  <a:gd name="T31" fmla="*/ 47 h 91"/>
                  <a:gd name="T32" fmla="*/ 155 w 156"/>
                  <a:gd name="T33" fmla="*/ 45 h 91"/>
                  <a:gd name="T34" fmla="*/ 154 w 156"/>
                  <a:gd name="T35" fmla="*/ 44 h 91"/>
                  <a:gd name="T36" fmla="*/ 155 w 156"/>
                  <a:gd name="T37" fmla="*/ 45 h 91"/>
                  <a:gd name="T38" fmla="*/ 156 w 156"/>
                  <a:gd name="T39" fmla="*/ 44 h 91"/>
                  <a:gd name="T40" fmla="*/ 79 w 156"/>
                  <a:gd name="T41" fmla="*/ 0 h 91"/>
                  <a:gd name="T42" fmla="*/ 78 w 156"/>
                  <a:gd name="T43" fmla="*/ 0 h 91"/>
                  <a:gd name="T44" fmla="*/ 78 w 156"/>
                  <a:gd name="T45" fmla="*/ 0 h 91"/>
                  <a:gd name="T46" fmla="*/ 78 w 156"/>
                  <a:gd name="T47" fmla="*/ 0 h 91"/>
                  <a:gd name="T48" fmla="*/ 1 w 156"/>
                  <a:gd name="T49" fmla="*/ 44 h 91"/>
                  <a:gd name="T50" fmla="*/ 0 w 156"/>
                  <a:gd name="T51" fmla="*/ 45 h 91"/>
                  <a:gd name="T52" fmla="*/ 1 w 156"/>
                  <a:gd name="T53" fmla="*/ 47 h 91"/>
                  <a:gd name="T54" fmla="*/ 78 w 156"/>
                  <a:gd name="T55" fmla="*/ 91 h 91"/>
                  <a:gd name="T56" fmla="*/ 78 w 156"/>
                  <a:gd name="T57" fmla="*/ 91 h 91"/>
                  <a:gd name="T58" fmla="*/ 78 w 156"/>
                  <a:gd name="T59" fmla="*/ 91 h 91"/>
                  <a:gd name="T60" fmla="*/ 79 w 156"/>
                  <a:gd name="T61" fmla="*/ 91 h 91"/>
                  <a:gd name="T62" fmla="*/ 156 w 156"/>
                  <a:gd name="T63" fmla="*/ 47 h 91"/>
                  <a:gd name="T64" fmla="*/ 156 w 156"/>
                  <a:gd name="T65" fmla="*/ 45 h 91"/>
                  <a:gd name="T66" fmla="*/ 156 w 156"/>
                  <a:gd name="T67" fmla="*/ 44 h 91"/>
                  <a:gd name="T68" fmla="*/ 155 w 156"/>
                  <a:gd name="T69" fmla="*/ 45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56" h="91">
                    <a:moveTo>
                      <a:pt x="155" y="45"/>
                    </a:moveTo>
                    <a:cubicBezTo>
                      <a:pt x="154" y="44"/>
                      <a:pt x="154" y="44"/>
                      <a:pt x="154" y="44"/>
                    </a:cubicBezTo>
                    <a:cubicBezTo>
                      <a:pt x="78" y="89"/>
                      <a:pt x="78" y="89"/>
                      <a:pt x="78" y="89"/>
                    </a:cubicBezTo>
                    <a:cubicBezTo>
                      <a:pt x="78" y="90"/>
                      <a:pt x="78" y="90"/>
                      <a:pt x="78" y="90"/>
                    </a:cubicBezTo>
                    <a:cubicBezTo>
                      <a:pt x="78" y="88"/>
                      <a:pt x="78" y="88"/>
                      <a:pt x="78" y="88"/>
                    </a:cubicBezTo>
                    <a:cubicBezTo>
                      <a:pt x="78" y="88"/>
                      <a:pt x="78" y="88"/>
                      <a:pt x="78" y="88"/>
                    </a:cubicBezTo>
                    <a:cubicBezTo>
                      <a:pt x="78" y="90"/>
                      <a:pt x="78" y="90"/>
                      <a:pt x="78" y="90"/>
                    </a:cubicBezTo>
                    <a:cubicBezTo>
                      <a:pt x="79" y="89"/>
                      <a:pt x="79" y="89"/>
                      <a:pt x="79" y="89"/>
                    </a:cubicBezTo>
                    <a:cubicBezTo>
                      <a:pt x="4" y="45"/>
                      <a:pt x="4" y="45"/>
                      <a:pt x="4" y="45"/>
                    </a:cubicBezTo>
                    <a:cubicBezTo>
                      <a:pt x="79" y="2"/>
                      <a:pt x="79" y="2"/>
                      <a:pt x="79" y="2"/>
                    </a:cubicBezTo>
                    <a:cubicBezTo>
                      <a:pt x="78" y="1"/>
                      <a:pt x="78" y="1"/>
                      <a:pt x="78" y="1"/>
                    </a:cubicBezTo>
                    <a:cubicBezTo>
                      <a:pt x="78" y="3"/>
                      <a:pt x="78" y="3"/>
                      <a:pt x="78" y="3"/>
                    </a:cubicBezTo>
                    <a:cubicBezTo>
                      <a:pt x="78" y="3"/>
                      <a:pt x="78" y="3"/>
                      <a:pt x="78" y="3"/>
                    </a:cubicBezTo>
                    <a:cubicBezTo>
                      <a:pt x="78" y="1"/>
                      <a:pt x="78" y="1"/>
                      <a:pt x="78" y="1"/>
                    </a:cubicBezTo>
                    <a:cubicBezTo>
                      <a:pt x="78" y="2"/>
                      <a:pt x="78" y="2"/>
                      <a:pt x="78" y="2"/>
                    </a:cubicBezTo>
                    <a:cubicBezTo>
                      <a:pt x="154" y="47"/>
                      <a:pt x="154" y="47"/>
                      <a:pt x="154" y="47"/>
                    </a:cubicBezTo>
                    <a:cubicBezTo>
                      <a:pt x="155" y="45"/>
                      <a:pt x="155" y="45"/>
                      <a:pt x="155" y="45"/>
                    </a:cubicBezTo>
                    <a:cubicBezTo>
                      <a:pt x="154" y="44"/>
                      <a:pt x="154" y="44"/>
                      <a:pt x="154" y="44"/>
                    </a:cubicBezTo>
                    <a:cubicBezTo>
                      <a:pt x="155" y="45"/>
                      <a:pt x="155" y="45"/>
                      <a:pt x="155" y="45"/>
                    </a:cubicBezTo>
                    <a:cubicBezTo>
                      <a:pt x="156" y="44"/>
                      <a:pt x="156" y="44"/>
                      <a:pt x="156" y="44"/>
                    </a:cubicBezTo>
                    <a:cubicBezTo>
                      <a:pt x="79" y="0"/>
                      <a:pt x="79" y="0"/>
                      <a:pt x="79" y="0"/>
                    </a:cubicBezTo>
                    <a:cubicBezTo>
                      <a:pt x="79" y="0"/>
                      <a:pt x="79" y="0"/>
                      <a:pt x="78" y="0"/>
                    </a:cubicBezTo>
                    <a:cubicBezTo>
                      <a:pt x="78" y="0"/>
                      <a:pt x="78" y="0"/>
                      <a:pt x="78" y="0"/>
                    </a:cubicBezTo>
                    <a:cubicBezTo>
                      <a:pt x="78" y="0"/>
                      <a:pt x="78" y="0"/>
                      <a:pt x="78" y="0"/>
                    </a:cubicBezTo>
                    <a:cubicBezTo>
                      <a:pt x="1" y="44"/>
                      <a:pt x="1" y="44"/>
                      <a:pt x="1" y="44"/>
                    </a:cubicBezTo>
                    <a:cubicBezTo>
                      <a:pt x="1" y="45"/>
                      <a:pt x="0" y="45"/>
                      <a:pt x="0" y="45"/>
                    </a:cubicBezTo>
                    <a:cubicBezTo>
                      <a:pt x="0" y="46"/>
                      <a:pt x="1" y="46"/>
                      <a:pt x="1" y="47"/>
                    </a:cubicBezTo>
                    <a:cubicBezTo>
                      <a:pt x="78" y="91"/>
                      <a:pt x="78" y="91"/>
                      <a:pt x="78" y="91"/>
                    </a:cubicBezTo>
                    <a:cubicBezTo>
                      <a:pt x="78" y="91"/>
                      <a:pt x="78" y="91"/>
                      <a:pt x="78" y="91"/>
                    </a:cubicBezTo>
                    <a:cubicBezTo>
                      <a:pt x="78" y="91"/>
                      <a:pt x="78" y="91"/>
                      <a:pt x="78" y="91"/>
                    </a:cubicBezTo>
                    <a:cubicBezTo>
                      <a:pt x="79" y="91"/>
                      <a:pt x="79" y="91"/>
                      <a:pt x="79" y="91"/>
                    </a:cubicBezTo>
                    <a:cubicBezTo>
                      <a:pt x="156" y="47"/>
                      <a:pt x="156" y="47"/>
                      <a:pt x="156" y="47"/>
                    </a:cubicBezTo>
                    <a:cubicBezTo>
                      <a:pt x="156" y="46"/>
                      <a:pt x="156" y="46"/>
                      <a:pt x="156" y="45"/>
                    </a:cubicBezTo>
                    <a:cubicBezTo>
                      <a:pt x="156" y="45"/>
                      <a:pt x="156" y="45"/>
                      <a:pt x="156" y="44"/>
                    </a:cubicBezTo>
                    <a:lnTo>
                      <a:pt x="155" y="45"/>
                    </a:lnTo>
                    <a:close/>
                  </a:path>
                </a:pathLst>
              </a:custGeom>
              <a:solidFill>
                <a:srgbClr val="4E4E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600">
                  <a:solidFill>
                    <a:schemeClr val="tx2"/>
                  </a:solidFill>
                  <a:latin typeface="Gotham Rounded Book" pitchFamily="50" charset="0"/>
                </a:endParaRPr>
              </a:p>
            </p:txBody>
          </p:sp>
          <p:sp>
            <p:nvSpPr>
              <p:cNvPr id="1697" name="Freeform 410"/>
              <p:cNvSpPr>
                <a:spLocks/>
              </p:cNvSpPr>
              <p:nvPr/>
            </p:nvSpPr>
            <p:spPr bwMode="auto">
              <a:xfrm>
                <a:off x="2471776" y="2891575"/>
                <a:ext cx="185738" cy="212725"/>
              </a:xfrm>
              <a:custGeom>
                <a:avLst/>
                <a:gdLst>
                  <a:gd name="T0" fmla="*/ 156 w 156"/>
                  <a:gd name="T1" fmla="*/ 134 h 179"/>
                  <a:gd name="T2" fmla="*/ 156 w 156"/>
                  <a:gd name="T3" fmla="*/ 45 h 179"/>
                  <a:gd name="T4" fmla="*/ 156 w 156"/>
                  <a:gd name="T5" fmla="*/ 44 h 179"/>
                  <a:gd name="T6" fmla="*/ 79 w 156"/>
                  <a:gd name="T7" fmla="*/ 0 h 179"/>
                  <a:gd name="T8" fmla="*/ 78 w 156"/>
                  <a:gd name="T9" fmla="*/ 0 h 179"/>
                  <a:gd name="T10" fmla="*/ 78 w 156"/>
                  <a:gd name="T11" fmla="*/ 0 h 179"/>
                  <a:gd name="T12" fmla="*/ 78 w 156"/>
                  <a:gd name="T13" fmla="*/ 0 h 179"/>
                  <a:gd name="T14" fmla="*/ 1 w 156"/>
                  <a:gd name="T15" fmla="*/ 44 h 179"/>
                  <a:gd name="T16" fmla="*/ 0 w 156"/>
                  <a:gd name="T17" fmla="*/ 45 h 179"/>
                  <a:gd name="T18" fmla="*/ 0 w 156"/>
                  <a:gd name="T19" fmla="*/ 134 h 179"/>
                  <a:gd name="T20" fmla="*/ 1 w 156"/>
                  <a:gd name="T21" fmla="*/ 135 h 179"/>
                  <a:gd name="T22" fmla="*/ 78 w 156"/>
                  <a:gd name="T23" fmla="*/ 179 h 179"/>
                  <a:gd name="T24" fmla="*/ 78 w 156"/>
                  <a:gd name="T25" fmla="*/ 179 h 179"/>
                  <a:gd name="T26" fmla="*/ 78 w 156"/>
                  <a:gd name="T27" fmla="*/ 179 h 179"/>
                  <a:gd name="T28" fmla="*/ 79 w 156"/>
                  <a:gd name="T29" fmla="*/ 179 h 179"/>
                  <a:gd name="T30" fmla="*/ 147 w 156"/>
                  <a:gd name="T31" fmla="*/ 140 h 179"/>
                  <a:gd name="T32" fmla="*/ 147 w 156"/>
                  <a:gd name="T33" fmla="*/ 138 h 179"/>
                  <a:gd name="T34" fmla="*/ 145 w 156"/>
                  <a:gd name="T35" fmla="*/ 138 h 179"/>
                  <a:gd name="T36" fmla="*/ 78 w 156"/>
                  <a:gd name="T37" fmla="*/ 177 h 179"/>
                  <a:gd name="T38" fmla="*/ 78 w 156"/>
                  <a:gd name="T39" fmla="*/ 178 h 179"/>
                  <a:gd name="T40" fmla="*/ 78 w 156"/>
                  <a:gd name="T41" fmla="*/ 177 h 179"/>
                  <a:gd name="T42" fmla="*/ 78 w 156"/>
                  <a:gd name="T43" fmla="*/ 177 h 179"/>
                  <a:gd name="T44" fmla="*/ 78 w 156"/>
                  <a:gd name="T45" fmla="*/ 178 h 179"/>
                  <a:gd name="T46" fmla="*/ 79 w 156"/>
                  <a:gd name="T47" fmla="*/ 177 h 179"/>
                  <a:gd name="T48" fmla="*/ 3 w 156"/>
                  <a:gd name="T49" fmla="*/ 133 h 179"/>
                  <a:gd name="T50" fmla="*/ 3 w 156"/>
                  <a:gd name="T51" fmla="*/ 46 h 179"/>
                  <a:gd name="T52" fmla="*/ 79 w 156"/>
                  <a:gd name="T53" fmla="*/ 2 h 179"/>
                  <a:gd name="T54" fmla="*/ 78 w 156"/>
                  <a:gd name="T55" fmla="*/ 1 h 179"/>
                  <a:gd name="T56" fmla="*/ 78 w 156"/>
                  <a:gd name="T57" fmla="*/ 3 h 179"/>
                  <a:gd name="T58" fmla="*/ 78 w 156"/>
                  <a:gd name="T59" fmla="*/ 3 h 179"/>
                  <a:gd name="T60" fmla="*/ 78 w 156"/>
                  <a:gd name="T61" fmla="*/ 1 h 179"/>
                  <a:gd name="T62" fmla="*/ 78 w 156"/>
                  <a:gd name="T63" fmla="*/ 2 h 179"/>
                  <a:gd name="T64" fmla="*/ 154 w 156"/>
                  <a:gd name="T65" fmla="*/ 46 h 179"/>
                  <a:gd name="T66" fmla="*/ 154 w 156"/>
                  <a:gd name="T67" fmla="*/ 134 h 179"/>
                  <a:gd name="T68" fmla="*/ 155 w 156"/>
                  <a:gd name="T69" fmla="*/ 135 h 179"/>
                  <a:gd name="T70" fmla="*/ 156 w 156"/>
                  <a:gd name="T71" fmla="*/ 134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56" h="179">
                    <a:moveTo>
                      <a:pt x="156" y="134"/>
                    </a:moveTo>
                    <a:cubicBezTo>
                      <a:pt x="156" y="45"/>
                      <a:pt x="156" y="45"/>
                      <a:pt x="156" y="45"/>
                    </a:cubicBezTo>
                    <a:cubicBezTo>
                      <a:pt x="156" y="45"/>
                      <a:pt x="156" y="45"/>
                      <a:pt x="156" y="44"/>
                    </a:cubicBezTo>
                    <a:cubicBezTo>
                      <a:pt x="79" y="0"/>
                      <a:pt x="79" y="0"/>
                      <a:pt x="79" y="0"/>
                    </a:cubicBezTo>
                    <a:cubicBezTo>
                      <a:pt x="79" y="0"/>
                      <a:pt x="79" y="0"/>
                      <a:pt x="78" y="0"/>
                    </a:cubicBezTo>
                    <a:cubicBezTo>
                      <a:pt x="78" y="0"/>
                      <a:pt x="78" y="0"/>
                      <a:pt x="78" y="0"/>
                    </a:cubicBezTo>
                    <a:cubicBezTo>
                      <a:pt x="78" y="0"/>
                      <a:pt x="78" y="0"/>
                      <a:pt x="78" y="0"/>
                    </a:cubicBezTo>
                    <a:cubicBezTo>
                      <a:pt x="1" y="44"/>
                      <a:pt x="1" y="44"/>
                      <a:pt x="1" y="44"/>
                    </a:cubicBezTo>
                    <a:cubicBezTo>
                      <a:pt x="1" y="45"/>
                      <a:pt x="0" y="45"/>
                      <a:pt x="0" y="45"/>
                    </a:cubicBezTo>
                    <a:cubicBezTo>
                      <a:pt x="0" y="134"/>
                      <a:pt x="0" y="134"/>
                      <a:pt x="0" y="134"/>
                    </a:cubicBezTo>
                    <a:cubicBezTo>
                      <a:pt x="0" y="134"/>
                      <a:pt x="1" y="135"/>
                      <a:pt x="1" y="135"/>
                    </a:cubicBezTo>
                    <a:cubicBezTo>
                      <a:pt x="78" y="179"/>
                      <a:pt x="78" y="179"/>
                      <a:pt x="78" y="179"/>
                    </a:cubicBezTo>
                    <a:cubicBezTo>
                      <a:pt x="78" y="179"/>
                      <a:pt x="78" y="179"/>
                      <a:pt x="78" y="179"/>
                    </a:cubicBezTo>
                    <a:cubicBezTo>
                      <a:pt x="78" y="179"/>
                      <a:pt x="78" y="179"/>
                      <a:pt x="78" y="179"/>
                    </a:cubicBezTo>
                    <a:cubicBezTo>
                      <a:pt x="79" y="179"/>
                      <a:pt x="79" y="179"/>
                      <a:pt x="79" y="179"/>
                    </a:cubicBezTo>
                    <a:cubicBezTo>
                      <a:pt x="147" y="140"/>
                      <a:pt x="147" y="140"/>
                      <a:pt x="147" y="140"/>
                    </a:cubicBezTo>
                    <a:cubicBezTo>
                      <a:pt x="147" y="140"/>
                      <a:pt x="147" y="139"/>
                      <a:pt x="147" y="138"/>
                    </a:cubicBezTo>
                    <a:cubicBezTo>
                      <a:pt x="147" y="138"/>
                      <a:pt x="146" y="138"/>
                      <a:pt x="145" y="138"/>
                    </a:cubicBezTo>
                    <a:cubicBezTo>
                      <a:pt x="78" y="177"/>
                      <a:pt x="78" y="177"/>
                      <a:pt x="78" y="177"/>
                    </a:cubicBezTo>
                    <a:cubicBezTo>
                      <a:pt x="78" y="178"/>
                      <a:pt x="78" y="178"/>
                      <a:pt x="78" y="178"/>
                    </a:cubicBezTo>
                    <a:cubicBezTo>
                      <a:pt x="78" y="177"/>
                      <a:pt x="78" y="177"/>
                      <a:pt x="78" y="177"/>
                    </a:cubicBezTo>
                    <a:cubicBezTo>
                      <a:pt x="78" y="177"/>
                      <a:pt x="78" y="177"/>
                      <a:pt x="78" y="177"/>
                    </a:cubicBezTo>
                    <a:cubicBezTo>
                      <a:pt x="78" y="178"/>
                      <a:pt x="78" y="178"/>
                      <a:pt x="78" y="178"/>
                    </a:cubicBezTo>
                    <a:cubicBezTo>
                      <a:pt x="79" y="177"/>
                      <a:pt x="79" y="177"/>
                      <a:pt x="79" y="177"/>
                    </a:cubicBezTo>
                    <a:cubicBezTo>
                      <a:pt x="3" y="133"/>
                      <a:pt x="3" y="133"/>
                      <a:pt x="3" y="133"/>
                    </a:cubicBezTo>
                    <a:cubicBezTo>
                      <a:pt x="3" y="46"/>
                      <a:pt x="3" y="46"/>
                      <a:pt x="3" y="46"/>
                    </a:cubicBezTo>
                    <a:cubicBezTo>
                      <a:pt x="79" y="2"/>
                      <a:pt x="79" y="2"/>
                      <a:pt x="79" y="2"/>
                    </a:cubicBezTo>
                    <a:cubicBezTo>
                      <a:pt x="78" y="1"/>
                      <a:pt x="78" y="1"/>
                      <a:pt x="78" y="1"/>
                    </a:cubicBezTo>
                    <a:cubicBezTo>
                      <a:pt x="78" y="3"/>
                      <a:pt x="78" y="3"/>
                      <a:pt x="78" y="3"/>
                    </a:cubicBezTo>
                    <a:cubicBezTo>
                      <a:pt x="78" y="3"/>
                      <a:pt x="78" y="3"/>
                      <a:pt x="78" y="3"/>
                    </a:cubicBezTo>
                    <a:cubicBezTo>
                      <a:pt x="78" y="1"/>
                      <a:pt x="78" y="1"/>
                      <a:pt x="78" y="1"/>
                    </a:cubicBezTo>
                    <a:cubicBezTo>
                      <a:pt x="78" y="2"/>
                      <a:pt x="78" y="2"/>
                      <a:pt x="78" y="2"/>
                    </a:cubicBezTo>
                    <a:cubicBezTo>
                      <a:pt x="154" y="46"/>
                      <a:pt x="154" y="46"/>
                      <a:pt x="154" y="46"/>
                    </a:cubicBezTo>
                    <a:cubicBezTo>
                      <a:pt x="154" y="134"/>
                      <a:pt x="154" y="134"/>
                      <a:pt x="154" y="134"/>
                    </a:cubicBezTo>
                    <a:cubicBezTo>
                      <a:pt x="154" y="135"/>
                      <a:pt x="154" y="135"/>
                      <a:pt x="155" y="135"/>
                    </a:cubicBezTo>
                    <a:cubicBezTo>
                      <a:pt x="156" y="135"/>
                      <a:pt x="156" y="135"/>
                      <a:pt x="156" y="134"/>
                    </a:cubicBezTo>
                    <a:close/>
                  </a:path>
                </a:pathLst>
              </a:custGeom>
              <a:solidFill>
                <a:srgbClr val="4E4E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600">
                  <a:solidFill>
                    <a:schemeClr val="tx2"/>
                  </a:solidFill>
                  <a:latin typeface="Gotham Rounded Book" pitchFamily="50" charset="0"/>
                </a:endParaRPr>
              </a:p>
            </p:txBody>
          </p:sp>
          <p:sp>
            <p:nvSpPr>
              <p:cNvPr id="1698" name="Freeform 411"/>
              <p:cNvSpPr>
                <a:spLocks/>
              </p:cNvSpPr>
              <p:nvPr/>
            </p:nvSpPr>
            <p:spPr bwMode="auto">
              <a:xfrm>
                <a:off x="2289214" y="2839187"/>
                <a:ext cx="3175" cy="107950"/>
              </a:xfrm>
              <a:custGeom>
                <a:avLst/>
                <a:gdLst>
                  <a:gd name="T0" fmla="*/ 0 w 3"/>
                  <a:gd name="T1" fmla="*/ 1 h 91"/>
                  <a:gd name="T2" fmla="*/ 0 w 3"/>
                  <a:gd name="T3" fmla="*/ 89 h 91"/>
                  <a:gd name="T4" fmla="*/ 2 w 3"/>
                  <a:gd name="T5" fmla="*/ 91 h 91"/>
                  <a:gd name="T6" fmla="*/ 3 w 3"/>
                  <a:gd name="T7" fmla="*/ 89 h 91"/>
                  <a:gd name="T8" fmla="*/ 3 w 3"/>
                  <a:gd name="T9" fmla="*/ 1 h 91"/>
                  <a:gd name="T10" fmla="*/ 2 w 3"/>
                  <a:gd name="T11" fmla="*/ 0 h 91"/>
                  <a:gd name="T12" fmla="*/ 0 w 3"/>
                  <a:gd name="T13" fmla="*/ 1 h 91"/>
                </a:gdLst>
                <a:ahLst/>
                <a:cxnLst>
                  <a:cxn ang="0">
                    <a:pos x="T0" y="T1"/>
                  </a:cxn>
                  <a:cxn ang="0">
                    <a:pos x="T2" y="T3"/>
                  </a:cxn>
                  <a:cxn ang="0">
                    <a:pos x="T4" y="T5"/>
                  </a:cxn>
                  <a:cxn ang="0">
                    <a:pos x="T6" y="T7"/>
                  </a:cxn>
                  <a:cxn ang="0">
                    <a:pos x="T8" y="T9"/>
                  </a:cxn>
                  <a:cxn ang="0">
                    <a:pos x="T10" y="T11"/>
                  </a:cxn>
                  <a:cxn ang="0">
                    <a:pos x="T12" y="T13"/>
                  </a:cxn>
                </a:cxnLst>
                <a:rect l="0" t="0" r="r" b="b"/>
                <a:pathLst>
                  <a:path w="3" h="91">
                    <a:moveTo>
                      <a:pt x="0" y="1"/>
                    </a:moveTo>
                    <a:cubicBezTo>
                      <a:pt x="0" y="89"/>
                      <a:pt x="0" y="89"/>
                      <a:pt x="0" y="89"/>
                    </a:cubicBezTo>
                    <a:cubicBezTo>
                      <a:pt x="0" y="90"/>
                      <a:pt x="1" y="91"/>
                      <a:pt x="2" y="91"/>
                    </a:cubicBezTo>
                    <a:cubicBezTo>
                      <a:pt x="2" y="91"/>
                      <a:pt x="3" y="90"/>
                      <a:pt x="3" y="89"/>
                    </a:cubicBezTo>
                    <a:cubicBezTo>
                      <a:pt x="3" y="1"/>
                      <a:pt x="3" y="1"/>
                      <a:pt x="3" y="1"/>
                    </a:cubicBezTo>
                    <a:cubicBezTo>
                      <a:pt x="3" y="0"/>
                      <a:pt x="2" y="0"/>
                      <a:pt x="2" y="0"/>
                    </a:cubicBezTo>
                    <a:cubicBezTo>
                      <a:pt x="1" y="0"/>
                      <a:pt x="0" y="0"/>
                      <a:pt x="0" y="1"/>
                    </a:cubicBezTo>
                  </a:path>
                </a:pathLst>
              </a:custGeom>
              <a:solidFill>
                <a:srgbClr val="4E4E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600">
                  <a:solidFill>
                    <a:schemeClr val="tx2"/>
                  </a:solidFill>
                  <a:latin typeface="Gotham Rounded Book" pitchFamily="50" charset="0"/>
                </a:endParaRPr>
              </a:p>
            </p:txBody>
          </p:sp>
          <p:sp>
            <p:nvSpPr>
              <p:cNvPr id="1699" name="Freeform 412"/>
              <p:cNvSpPr>
                <a:spLocks/>
              </p:cNvSpPr>
              <p:nvPr/>
            </p:nvSpPr>
            <p:spPr bwMode="auto">
              <a:xfrm>
                <a:off x="2198726" y="2732825"/>
                <a:ext cx="93663" cy="55563"/>
              </a:xfrm>
              <a:custGeom>
                <a:avLst/>
                <a:gdLst>
                  <a:gd name="T0" fmla="*/ 2 w 79"/>
                  <a:gd name="T1" fmla="*/ 47 h 47"/>
                  <a:gd name="T2" fmla="*/ 78 w 79"/>
                  <a:gd name="T3" fmla="*/ 3 h 47"/>
                  <a:gd name="T4" fmla="*/ 79 w 79"/>
                  <a:gd name="T5" fmla="*/ 1 h 47"/>
                  <a:gd name="T6" fmla="*/ 77 w 79"/>
                  <a:gd name="T7" fmla="*/ 1 h 47"/>
                  <a:gd name="T8" fmla="*/ 0 w 79"/>
                  <a:gd name="T9" fmla="*/ 45 h 47"/>
                  <a:gd name="T10" fmla="*/ 0 w 79"/>
                  <a:gd name="T11" fmla="*/ 47 h 47"/>
                  <a:gd name="T12" fmla="*/ 2 w 79"/>
                  <a:gd name="T13" fmla="*/ 47 h 47"/>
                </a:gdLst>
                <a:ahLst/>
                <a:cxnLst>
                  <a:cxn ang="0">
                    <a:pos x="T0" y="T1"/>
                  </a:cxn>
                  <a:cxn ang="0">
                    <a:pos x="T2" y="T3"/>
                  </a:cxn>
                  <a:cxn ang="0">
                    <a:pos x="T4" y="T5"/>
                  </a:cxn>
                  <a:cxn ang="0">
                    <a:pos x="T6" y="T7"/>
                  </a:cxn>
                  <a:cxn ang="0">
                    <a:pos x="T8" y="T9"/>
                  </a:cxn>
                  <a:cxn ang="0">
                    <a:pos x="T10" y="T11"/>
                  </a:cxn>
                  <a:cxn ang="0">
                    <a:pos x="T12" y="T13"/>
                  </a:cxn>
                </a:cxnLst>
                <a:rect l="0" t="0" r="r" b="b"/>
                <a:pathLst>
                  <a:path w="79" h="47">
                    <a:moveTo>
                      <a:pt x="2" y="47"/>
                    </a:moveTo>
                    <a:cubicBezTo>
                      <a:pt x="78" y="3"/>
                      <a:pt x="78" y="3"/>
                      <a:pt x="78" y="3"/>
                    </a:cubicBezTo>
                    <a:cubicBezTo>
                      <a:pt x="79" y="3"/>
                      <a:pt x="79" y="2"/>
                      <a:pt x="79" y="1"/>
                    </a:cubicBezTo>
                    <a:cubicBezTo>
                      <a:pt x="78" y="0"/>
                      <a:pt x="78" y="0"/>
                      <a:pt x="77" y="1"/>
                    </a:cubicBezTo>
                    <a:cubicBezTo>
                      <a:pt x="0" y="45"/>
                      <a:pt x="0" y="45"/>
                      <a:pt x="0" y="45"/>
                    </a:cubicBezTo>
                    <a:cubicBezTo>
                      <a:pt x="0" y="45"/>
                      <a:pt x="0" y="46"/>
                      <a:pt x="0" y="47"/>
                    </a:cubicBezTo>
                    <a:cubicBezTo>
                      <a:pt x="0" y="47"/>
                      <a:pt x="1" y="47"/>
                      <a:pt x="2" y="47"/>
                    </a:cubicBezTo>
                  </a:path>
                </a:pathLst>
              </a:custGeom>
              <a:solidFill>
                <a:srgbClr val="4E4E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600">
                  <a:solidFill>
                    <a:schemeClr val="tx2"/>
                  </a:solidFill>
                  <a:latin typeface="Gotham Rounded Book" pitchFamily="50" charset="0"/>
                </a:endParaRPr>
              </a:p>
            </p:txBody>
          </p:sp>
          <p:sp>
            <p:nvSpPr>
              <p:cNvPr id="1700" name="Freeform 413"/>
              <p:cNvSpPr>
                <a:spLocks/>
              </p:cNvSpPr>
              <p:nvPr/>
            </p:nvSpPr>
            <p:spPr bwMode="auto">
              <a:xfrm>
                <a:off x="2211426" y="2785212"/>
                <a:ext cx="173038" cy="55563"/>
              </a:xfrm>
              <a:custGeom>
                <a:avLst/>
                <a:gdLst>
                  <a:gd name="T0" fmla="*/ 143 w 145"/>
                  <a:gd name="T1" fmla="*/ 1 h 47"/>
                  <a:gd name="T2" fmla="*/ 66 w 145"/>
                  <a:gd name="T3" fmla="*/ 45 h 47"/>
                  <a:gd name="T4" fmla="*/ 67 w 145"/>
                  <a:gd name="T5" fmla="*/ 46 h 47"/>
                  <a:gd name="T6" fmla="*/ 67 w 145"/>
                  <a:gd name="T7" fmla="*/ 45 h 47"/>
                  <a:gd name="T8" fmla="*/ 67 w 145"/>
                  <a:gd name="T9" fmla="*/ 45 h 47"/>
                  <a:gd name="T10" fmla="*/ 67 w 145"/>
                  <a:gd name="T11" fmla="*/ 46 h 47"/>
                  <a:gd name="T12" fmla="*/ 67 w 145"/>
                  <a:gd name="T13" fmla="*/ 45 h 47"/>
                  <a:gd name="T14" fmla="*/ 2 w 145"/>
                  <a:gd name="T15" fmla="*/ 7 h 47"/>
                  <a:gd name="T16" fmla="*/ 1 w 145"/>
                  <a:gd name="T17" fmla="*/ 8 h 47"/>
                  <a:gd name="T18" fmla="*/ 1 w 145"/>
                  <a:gd name="T19" fmla="*/ 10 h 47"/>
                  <a:gd name="T20" fmla="*/ 66 w 145"/>
                  <a:gd name="T21" fmla="*/ 47 h 47"/>
                  <a:gd name="T22" fmla="*/ 67 w 145"/>
                  <a:gd name="T23" fmla="*/ 47 h 47"/>
                  <a:gd name="T24" fmla="*/ 67 w 145"/>
                  <a:gd name="T25" fmla="*/ 47 h 47"/>
                  <a:gd name="T26" fmla="*/ 67 w 145"/>
                  <a:gd name="T27" fmla="*/ 47 h 47"/>
                  <a:gd name="T28" fmla="*/ 144 w 145"/>
                  <a:gd name="T29" fmla="*/ 3 h 47"/>
                  <a:gd name="T30" fmla="*/ 144 w 145"/>
                  <a:gd name="T31" fmla="*/ 1 h 47"/>
                  <a:gd name="T32" fmla="*/ 143 w 145"/>
                  <a:gd name="T33" fmla="*/ 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5" h="47">
                    <a:moveTo>
                      <a:pt x="143" y="1"/>
                    </a:moveTo>
                    <a:cubicBezTo>
                      <a:pt x="66" y="45"/>
                      <a:pt x="66" y="45"/>
                      <a:pt x="66" y="45"/>
                    </a:cubicBezTo>
                    <a:cubicBezTo>
                      <a:pt x="67" y="46"/>
                      <a:pt x="67" y="46"/>
                      <a:pt x="67" y="46"/>
                    </a:cubicBezTo>
                    <a:cubicBezTo>
                      <a:pt x="67" y="45"/>
                      <a:pt x="67" y="45"/>
                      <a:pt x="67" y="45"/>
                    </a:cubicBezTo>
                    <a:cubicBezTo>
                      <a:pt x="67" y="45"/>
                      <a:pt x="67" y="45"/>
                      <a:pt x="67" y="45"/>
                    </a:cubicBezTo>
                    <a:cubicBezTo>
                      <a:pt x="67" y="46"/>
                      <a:pt x="67" y="46"/>
                      <a:pt x="67" y="46"/>
                    </a:cubicBezTo>
                    <a:cubicBezTo>
                      <a:pt x="67" y="45"/>
                      <a:pt x="67" y="45"/>
                      <a:pt x="67" y="45"/>
                    </a:cubicBezTo>
                    <a:cubicBezTo>
                      <a:pt x="2" y="7"/>
                      <a:pt x="2" y="7"/>
                      <a:pt x="2" y="7"/>
                    </a:cubicBezTo>
                    <a:cubicBezTo>
                      <a:pt x="2" y="7"/>
                      <a:pt x="1" y="7"/>
                      <a:pt x="1" y="8"/>
                    </a:cubicBezTo>
                    <a:cubicBezTo>
                      <a:pt x="0" y="9"/>
                      <a:pt x="0" y="9"/>
                      <a:pt x="1" y="10"/>
                    </a:cubicBezTo>
                    <a:cubicBezTo>
                      <a:pt x="66" y="47"/>
                      <a:pt x="66" y="47"/>
                      <a:pt x="66" y="47"/>
                    </a:cubicBezTo>
                    <a:cubicBezTo>
                      <a:pt x="66" y="47"/>
                      <a:pt x="66" y="47"/>
                      <a:pt x="67" y="47"/>
                    </a:cubicBezTo>
                    <a:cubicBezTo>
                      <a:pt x="67" y="47"/>
                      <a:pt x="67" y="47"/>
                      <a:pt x="67" y="47"/>
                    </a:cubicBezTo>
                    <a:cubicBezTo>
                      <a:pt x="67" y="47"/>
                      <a:pt x="67" y="47"/>
                      <a:pt x="67" y="47"/>
                    </a:cubicBezTo>
                    <a:cubicBezTo>
                      <a:pt x="144" y="3"/>
                      <a:pt x="144" y="3"/>
                      <a:pt x="144" y="3"/>
                    </a:cubicBezTo>
                    <a:cubicBezTo>
                      <a:pt x="145" y="3"/>
                      <a:pt x="145" y="2"/>
                      <a:pt x="144" y="1"/>
                    </a:cubicBezTo>
                    <a:cubicBezTo>
                      <a:pt x="144" y="1"/>
                      <a:pt x="143" y="0"/>
                      <a:pt x="143" y="1"/>
                    </a:cubicBezTo>
                    <a:close/>
                  </a:path>
                </a:pathLst>
              </a:custGeom>
              <a:solidFill>
                <a:srgbClr val="4E4E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600">
                  <a:solidFill>
                    <a:schemeClr val="tx2"/>
                  </a:solidFill>
                  <a:latin typeface="Gotham Rounded Book" pitchFamily="50" charset="0"/>
                </a:endParaRPr>
              </a:p>
            </p:txBody>
          </p:sp>
          <p:sp>
            <p:nvSpPr>
              <p:cNvPr id="1701" name="Freeform 414"/>
              <p:cNvSpPr>
                <a:spLocks/>
              </p:cNvSpPr>
              <p:nvPr/>
            </p:nvSpPr>
            <p:spPr bwMode="auto">
              <a:xfrm>
                <a:off x="2198726" y="2786800"/>
                <a:ext cx="185738" cy="160338"/>
              </a:xfrm>
              <a:custGeom>
                <a:avLst/>
                <a:gdLst>
                  <a:gd name="T0" fmla="*/ 0 w 156"/>
                  <a:gd name="T1" fmla="*/ 1 h 135"/>
                  <a:gd name="T2" fmla="*/ 0 w 156"/>
                  <a:gd name="T3" fmla="*/ 89 h 135"/>
                  <a:gd name="T4" fmla="*/ 0 w 156"/>
                  <a:gd name="T5" fmla="*/ 90 h 135"/>
                  <a:gd name="T6" fmla="*/ 77 w 156"/>
                  <a:gd name="T7" fmla="*/ 135 h 135"/>
                  <a:gd name="T8" fmla="*/ 78 w 156"/>
                  <a:gd name="T9" fmla="*/ 135 h 135"/>
                  <a:gd name="T10" fmla="*/ 78 w 156"/>
                  <a:gd name="T11" fmla="*/ 135 h 135"/>
                  <a:gd name="T12" fmla="*/ 78 w 156"/>
                  <a:gd name="T13" fmla="*/ 135 h 135"/>
                  <a:gd name="T14" fmla="*/ 155 w 156"/>
                  <a:gd name="T15" fmla="*/ 90 h 135"/>
                  <a:gd name="T16" fmla="*/ 156 w 156"/>
                  <a:gd name="T17" fmla="*/ 89 h 135"/>
                  <a:gd name="T18" fmla="*/ 156 w 156"/>
                  <a:gd name="T19" fmla="*/ 1 h 135"/>
                  <a:gd name="T20" fmla="*/ 154 w 156"/>
                  <a:gd name="T21" fmla="*/ 0 h 135"/>
                  <a:gd name="T22" fmla="*/ 153 w 156"/>
                  <a:gd name="T23" fmla="*/ 1 h 135"/>
                  <a:gd name="T24" fmla="*/ 153 w 156"/>
                  <a:gd name="T25" fmla="*/ 89 h 135"/>
                  <a:gd name="T26" fmla="*/ 77 w 156"/>
                  <a:gd name="T27" fmla="*/ 132 h 135"/>
                  <a:gd name="T28" fmla="*/ 78 w 156"/>
                  <a:gd name="T29" fmla="*/ 133 h 135"/>
                  <a:gd name="T30" fmla="*/ 78 w 156"/>
                  <a:gd name="T31" fmla="*/ 132 h 135"/>
                  <a:gd name="T32" fmla="*/ 78 w 156"/>
                  <a:gd name="T33" fmla="*/ 132 h 135"/>
                  <a:gd name="T34" fmla="*/ 78 w 156"/>
                  <a:gd name="T35" fmla="*/ 133 h 135"/>
                  <a:gd name="T36" fmla="*/ 78 w 156"/>
                  <a:gd name="T37" fmla="*/ 132 h 135"/>
                  <a:gd name="T38" fmla="*/ 2 w 156"/>
                  <a:gd name="T39" fmla="*/ 89 h 135"/>
                  <a:gd name="T40" fmla="*/ 2 w 156"/>
                  <a:gd name="T41" fmla="*/ 1 h 135"/>
                  <a:gd name="T42" fmla="*/ 1 w 156"/>
                  <a:gd name="T43" fmla="*/ 0 h 135"/>
                  <a:gd name="T44" fmla="*/ 0 w 156"/>
                  <a:gd name="T45" fmla="*/ 1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6" h="135">
                    <a:moveTo>
                      <a:pt x="0" y="1"/>
                    </a:moveTo>
                    <a:cubicBezTo>
                      <a:pt x="0" y="89"/>
                      <a:pt x="0" y="89"/>
                      <a:pt x="0" y="89"/>
                    </a:cubicBezTo>
                    <a:cubicBezTo>
                      <a:pt x="0" y="90"/>
                      <a:pt x="0" y="90"/>
                      <a:pt x="0" y="90"/>
                    </a:cubicBezTo>
                    <a:cubicBezTo>
                      <a:pt x="77" y="135"/>
                      <a:pt x="77" y="135"/>
                      <a:pt x="77" y="135"/>
                    </a:cubicBezTo>
                    <a:cubicBezTo>
                      <a:pt x="77" y="135"/>
                      <a:pt x="77" y="135"/>
                      <a:pt x="78" y="135"/>
                    </a:cubicBezTo>
                    <a:cubicBezTo>
                      <a:pt x="78" y="135"/>
                      <a:pt x="78" y="135"/>
                      <a:pt x="78" y="135"/>
                    </a:cubicBezTo>
                    <a:cubicBezTo>
                      <a:pt x="78" y="135"/>
                      <a:pt x="78" y="135"/>
                      <a:pt x="78" y="135"/>
                    </a:cubicBezTo>
                    <a:cubicBezTo>
                      <a:pt x="155" y="90"/>
                      <a:pt x="155" y="90"/>
                      <a:pt x="155" y="90"/>
                    </a:cubicBezTo>
                    <a:cubicBezTo>
                      <a:pt x="155" y="90"/>
                      <a:pt x="156" y="90"/>
                      <a:pt x="156" y="89"/>
                    </a:cubicBezTo>
                    <a:cubicBezTo>
                      <a:pt x="156" y="1"/>
                      <a:pt x="156" y="1"/>
                      <a:pt x="156" y="1"/>
                    </a:cubicBezTo>
                    <a:cubicBezTo>
                      <a:pt x="156" y="0"/>
                      <a:pt x="155" y="0"/>
                      <a:pt x="154" y="0"/>
                    </a:cubicBezTo>
                    <a:cubicBezTo>
                      <a:pt x="153" y="0"/>
                      <a:pt x="153" y="0"/>
                      <a:pt x="153" y="1"/>
                    </a:cubicBezTo>
                    <a:cubicBezTo>
                      <a:pt x="153" y="89"/>
                      <a:pt x="153" y="89"/>
                      <a:pt x="153" y="89"/>
                    </a:cubicBezTo>
                    <a:cubicBezTo>
                      <a:pt x="77" y="132"/>
                      <a:pt x="77" y="132"/>
                      <a:pt x="77" y="132"/>
                    </a:cubicBezTo>
                    <a:cubicBezTo>
                      <a:pt x="78" y="133"/>
                      <a:pt x="78" y="133"/>
                      <a:pt x="78" y="133"/>
                    </a:cubicBezTo>
                    <a:cubicBezTo>
                      <a:pt x="78" y="132"/>
                      <a:pt x="78" y="132"/>
                      <a:pt x="78" y="132"/>
                    </a:cubicBezTo>
                    <a:cubicBezTo>
                      <a:pt x="78" y="132"/>
                      <a:pt x="78" y="132"/>
                      <a:pt x="78" y="132"/>
                    </a:cubicBezTo>
                    <a:cubicBezTo>
                      <a:pt x="78" y="133"/>
                      <a:pt x="78" y="133"/>
                      <a:pt x="78" y="133"/>
                    </a:cubicBezTo>
                    <a:cubicBezTo>
                      <a:pt x="78" y="132"/>
                      <a:pt x="78" y="132"/>
                      <a:pt x="78" y="132"/>
                    </a:cubicBezTo>
                    <a:cubicBezTo>
                      <a:pt x="2" y="89"/>
                      <a:pt x="2" y="89"/>
                      <a:pt x="2" y="89"/>
                    </a:cubicBezTo>
                    <a:cubicBezTo>
                      <a:pt x="2" y="1"/>
                      <a:pt x="2" y="1"/>
                      <a:pt x="2" y="1"/>
                    </a:cubicBezTo>
                    <a:cubicBezTo>
                      <a:pt x="2" y="0"/>
                      <a:pt x="2" y="0"/>
                      <a:pt x="1" y="0"/>
                    </a:cubicBezTo>
                    <a:cubicBezTo>
                      <a:pt x="0" y="0"/>
                      <a:pt x="0" y="0"/>
                      <a:pt x="0" y="1"/>
                    </a:cubicBezTo>
                    <a:close/>
                  </a:path>
                </a:pathLst>
              </a:custGeom>
              <a:solidFill>
                <a:srgbClr val="4E4E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600">
                  <a:solidFill>
                    <a:schemeClr val="tx2"/>
                  </a:solidFill>
                  <a:latin typeface="Gotham Rounded Book" pitchFamily="50" charset="0"/>
                </a:endParaRPr>
              </a:p>
            </p:txBody>
          </p:sp>
          <p:sp>
            <p:nvSpPr>
              <p:cNvPr id="1702" name="Freeform 415"/>
              <p:cNvSpPr>
                <a:spLocks/>
              </p:cNvSpPr>
              <p:nvPr/>
            </p:nvSpPr>
            <p:spPr bwMode="auto">
              <a:xfrm>
                <a:off x="2381289" y="2732825"/>
                <a:ext cx="185738" cy="214313"/>
              </a:xfrm>
              <a:custGeom>
                <a:avLst/>
                <a:gdLst>
                  <a:gd name="T0" fmla="*/ 78 w 156"/>
                  <a:gd name="T1" fmla="*/ 2 h 180"/>
                  <a:gd name="T2" fmla="*/ 78 w 156"/>
                  <a:gd name="T3" fmla="*/ 0 h 180"/>
                  <a:gd name="T4" fmla="*/ 78 w 156"/>
                  <a:gd name="T5" fmla="*/ 0 h 180"/>
                  <a:gd name="T6" fmla="*/ 77 w 156"/>
                  <a:gd name="T7" fmla="*/ 1 h 180"/>
                  <a:gd name="T8" fmla="*/ 1 w 156"/>
                  <a:gd name="T9" fmla="*/ 45 h 180"/>
                  <a:gd name="T10" fmla="*/ 0 w 156"/>
                  <a:gd name="T11" fmla="*/ 46 h 180"/>
                  <a:gd name="T12" fmla="*/ 0 w 156"/>
                  <a:gd name="T13" fmla="*/ 134 h 180"/>
                  <a:gd name="T14" fmla="*/ 1 w 156"/>
                  <a:gd name="T15" fmla="*/ 135 h 180"/>
                  <a:gd name="T16" fmla="*/ 77 w 156"/>
                  <a:gd name="T17" fmla="*/ 180 h 180"/>
                  <a:gd name="T18" fmla="*/ 78 w 156"/>
                  <a:gd name="T19" fmla="*/ 180 h 180"/>
                  <a:gd name="T20" fmla="*/ 78 w 156"/>
                  <a:gd name="T21" fmla="*/ 180 h 180"/>
                  <a:gd name="T22" fmla="*/ 78 w 156"/>
                  <a:gd name="T23" fmla="*/ 180 h 180"/>
                  <a:gd name="T24" fmla="*/ 155 w 156"/>
                  <a:gd name="T25" fmla="*/ 135 h 180"/>
                  <a:gd name="T26" fmla="*/ 156 w 156"/>
                  <a:gd name="T27" fmla="*/ 134 h 180"/>
                  <a:gd name="T28" fmla="*/ 156 w 156"/>
                  <a:gd name="T29" fmla="*/ 46 h 180"/>
                  <a:gd name="T30" fmla="*/ 155 w 156"/>
                  <a:gd name="T31" fmla="*/ 45 h 180"/>
                  <a:gd name="T32" fmla="*/ 78 w 156"/>
                  <a:gd name="T33" fmla="*/ 1 h 180"/>
                  <a:gd name="T34" fmla="*/ 78 w 156"/>
                  <a:gd name="T35" fmla="*/ 0 h 180"/>
                  <a:gd name="T36" fmla="*/ 78 w 156"/>
                  <a:gd name="T37" fmla="*/ 2 h 180"/>
                  <a:gd name="T38" fmla="*/ 77 w 156"/>
                  <a:gd name="T39" fmla="*/ 3 h 180"/>
                  <a:gd name="T40" fmla="*/ 153 w 156"/>
                  <a:gd name="T41" fmla="*/ 47 h 180"/>
                  <a:gd name="T42" fmla="*/ 153 w 156"/>
                  <a:gd name="T43" fmla="*/ 134 h 180"/>
                  <a:gd name="T44" fmla="*/ 77 w 156"/>
                  <a:gd name="T45" fmla="*/ 177 h 180"/>
                  <a:gd name="T46" fmla="*/ 78 w 156"/>
                  <a:gd name="T47" fmla="*/ 178 h 180"/>
                  <a:gd name="T48" fmla="*/ 78 w 156"/>
                  <a:gd name="T49" fmla="*/ 177 h 180"/>
                  <a:gd name="T50" fmla="*/ 78 w 156"/>
                  <a:gd name="T51" fmla="*/ 177 h 180"/>
                  <a:gd name="T52" fmla="*/ 78 w 156"/>
                  <a:gd name="T53" fmla="*/ 178 h 180"/>
                  <a:gd name="T54" fmla="*/ 78 w 156"/>
                  <a:gd name="T55" fmla="*/ 177 h 180"/>
                  <a:gd name="T56" fmla="*/ 3 w 156"/>
                  <a:gd name="T57" fmla="*/ 134 h 180"/>
                  <a:gd name="T58" fmla="*/ 3 w 156"/>
                  <a:gd name="T59" fmla="*/ 47 h 180"/>
                  <a:gd name="T60" fmla="*/ 78 w 156"/>
                  <a:gd name="T61" fmla="*/ 3 h 180"/>
                  <a:gd name="T62" fmla="*/ 78 w 156"/>
                  <a:gd name="T63" fmla="*/ 2 h 180"/>
                  <a:gd name="T64" fmla="*/ 78 w 156"/>
                  <a:gd name="T65" fmla="*/ 3 h 180"/>
                  <a:gd name="T66" fmla="*/ 78 w 156"/>
                  <a:gd name="T67" fmla="*/ 3 h 180"/>
                  <a:gd name="T68" fmla="*/ 78 w 156"/>
                  <a:gd name="T69" fmla="*/ 2 h 180"/>
                  <a:gd name="T70" fmla="*/ 77 w 156"/>
                  <a:gd name="T71" fmla="*/ 3 h 180"/>
                  <a:gd name="T72" fmla="*/ 78 w 156"/>
                  <a:gd name="T73" fmla="*/ 2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56" h="180">
                    <a:moveTo>
                      <a:pt x="78" y="2"/>
                    </a:moveTo>
                    <a:cubicBezTo>
                      <a:pt x="78" y="0"/>
                      <a:pt x="78" y="0"/>
                      <a:pt x="78" y="0"/>
                    </a:cubicBezTo>
                    <a:cubicBezTo>
                      <a:pt x="78" y="0"/>
                      <a:pt x="78" y="0"/>
                      <a:pt x="78" y="0"/>
                    </a:cubicBezTo>
                    <a:cubicBezTo>
                      <a:pt x="78" y="0"/>
                      <a:pt x="77" y="0"/>
                      <a:pt x="77" y="1"/>
                    </a:cubicBezTo>
                    <a:cubicBezTo>
                      <a:pt x="1" y="45"/>
                      <a:pt x="1" y="45"/>
                      <a:pt x="1" y="45"/>
                    </a:cubicBezTo>
                    <a:cubicBezTo>
                      <a:pt x="0" y="45"/>
                      <a:pt x="0" y="45"/>
                      <a:pt x="0" y="46"/>
                    </a:cubicBezTo>
                    <a:cubicBezTo>
                      <a:pt x="0" y="134"/>
                      <a:pt x="0" y="134"/>
                      <a:pt x="0" y="134"/>
                    </a:cubicBezTo>
                    <a:cubicBezTo>
                      <a:pt x="0" y="135"/>
                      <a:pt x="0" y="135"/>
                      <a:pt x="1" y="135"/>
                    </a:cubicBezTo>
                    <a:cubicBezTo>
                      <a:pt x="77" y="180"/>
                      <a:pt x="77" y="180"/>
                      <a:pt x="77" y="180"/>
                    </a:cubicBezTo>
                    <a:cubicBezTo>
                      <a:pt x="77" y="180"/>
                      <a:pt x="78" y="180"/>
                      <a:pt x="78" y="180"/>
                    </a:cubicBezTo>
                    <a:cubicBezTo>
                      <a:pt x="78" y="180"/>
                      <a:pt x="78" y="180"/>
                      <a:pt x="78" y="180"/>
                    </a:cubicBezTo>
                    <a:cubicBezTo>
                      <a:pt x="78" y="180"/>
                      <a:pt x="78" y="180"/>
                      <a:pt x="78" y="180"/>
                    </a:cubicBezTo>
                    <a:cubicBezTo>
                      <a:pt x="155" y="135"/>
                      <a:pt x="155" y="135"/>
                      <a:pt x="155" y="135"/>
                    </a:cubicBezTo>
                    <a:cubicBezTo>
                      <a:pt x="155" y="135"/>
                      <a:pt x="156" y="135"/>
                      <a:pt x="156" y="134"/>
                    </a:cubicBezTo>
                    <a:cubicBezTo>
                      <a:pt x="156" y="46"/>
                      <a:pt x="156" y="46"/>
                      <a:pt x="156" y="46"/>
                    </a:cubicBezTo>
                    <a:cubicBezTo>
                      <a:pt x="156" y="45"/>
                      <a:pt x="155" y="45"/>
                      <a:pt x="155" y="45"/>
                    </a:cubicBezTo>
                    <a:cubicBezTo>
                      <a:pt x="78" y="1"/>
                      <a:pt x="78" y="1"/>
                      <a:pt x="78" y="1"/>
                    </a:cubicBezTo>
                    <a:cubicBezTo>
                      <a:pt x="78" y="0"/>
                      <a:pt x="78" y="0"/>
                      <a:pt x="78" y="0"/>
                    </a:cubicBezTo>
                    <a:cubicBezTo>
                      <a:pt x="78" y="2"/>
                      <a:pt x="78" y="2"/>
                      <a:pt x="78" y="2"/>
                    </a:cubicBezTo>
                    <a:cubicBezTo>
                      <a:pt x="77" y="3"/>
                      <a:pt x="77" y="3"/>
                      <a:pt x="77" y="3"/>
                    </a:cubicBezTo>
                    <a:cubicBezTo>
                      <a:pt x="153" y="47"/>
                      <a:pt x="153" y="47"/>
                      <a:pt x="153" y="47"/>
                    </a:cubicBezTo>
                    <a:cubicBezTo>
                      <a:pt x="153" y="134"/>
                      <a:pt x="153" y="134"/>
                      <a:pt x="153" y="134"/>
                    </a:cubicBezTo>
                    <a:cubicBezTo>
                      <a:pt x="77" y="177"/>
                      <a:pt x="77" y="177"/>
                      <a:pt x="77" y="177"/>
                    </a:cubicBezTo>
                    <a:cubicBezTo>
                      <a:pt x="78" y="178"/>
                      <a:pt x="78" y="178"/>
                      <a:pt x="78" y="178"/>
                    </a:cubicBezTo>
                    <a:cubicBezTo>
                      <a:pt x="78" y="177"/>
                      <a:pt x="78" y="177"/>
                      <a:pt x="78" y="177"/>
                    </a:cubicBezTo>
                    <a:cubicBezTo>
                      <a:pt x="78" y="177"/>
                      <a:pt x="78" y="177"/>
                      <a:pt x="78" y="177"/>
                    </a:cubicBezTo>
                    <a:cubicBezTo>
                      <a:pt x="78" y="178"/>
                      <a:pt x="78" y="178"/>
                      <a:pt x="78" y="178"/>
                    </a:cubicBezTo>
                    <a:cubicBezTo>
                      <a:pt x="78" y="177"/>
                      <a:pt x="78" y="177"/>
                      <a:pt x="78" y="177"/>
                    </a:cubicBezTo>
                    <a:cubicBezTo>
                      <a:pt x="3" y="134"/>
                      <a:pt x="3" y="134"/>
                      <a:pt x="3" y="134"/>
                    </a:cubicBezTo>
                    <a:cubicBezTo>
                      <a:pt x="3" y="47"/>
                      <a:pt x="3" y="47"/>
                      <a:pt x="3" y="47"/>
                    </a:cubicBezTo>
                    <a:cubicBezTo>
                      <a:pt x="78" y="3"/>
                      <a:pt x="78" y="3"/>
                      <a:pt x="78" y="3"/>
                    </a:cubicBezTo>
                    <a:cubicBezTo>
                      <a:pt x="78" y="2"/>
                      <a:pt x="78" y="2"/>
                      <a:pt x="78" y="2"/>
                    </a:cubicBezTo>
                    <a:cubicBezTo>
                      <a:pt x="78" y="3"/>
                      <a:pt x="78" y="3"/>
                      <a:pt x="78" y="3"/>
                    </a:cubicBezTo>
                    <a:cubicBezTo>
                      <a:pt x="78" y="3"/>
                      <a:pt x="78" y="3"/>
                      <a:pt x="78" y="3"/>
                    </a:cubicBezTo>
                    <a:cubicBezTo>
                      <a:pt x="78" y="2"/>
                      <a:pt x="78" y="2"/>
                      <a:pt x="78" y="2"/>
                    </a:cubicBezTo>
                    <a:cubicBezTo>
                      <a:pt x="77" y="3"/>
                      <a:pt x="77" y="3"/>
                      <a:pt x="77" y="3"/>
                    </a:cubicBezTo>
                    <a:lnTo>
                      <a:pt x="78" y="2"/>
                    </a:lnTo>
                    <a:close/>
                  </a:path>
                </a:pathLst>
              </a:custGeom>
              <a:solidFill>
                <a:srgbClr val="4E4E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600">
                  <a:solidFill>
                    <a:schemeClr val="tx2"/>
                  </a:solidFill>
                  <a:latin typeface="Gotham Rounded Book" pitchFamily="50" charset="0"/>
                </a:endParaRPr>
              </a:p>
            </p:txBody>
          </p:sp>
          <p:sp>
            <p:nvSpPr>
              <p:cNvPr id="1703" name="Freeform 416"/>
              <p:cNvSpPr>
                <a:spLocks/>
              </p:cNvSpPr>
              <p:nvPr/>
            </p:nvSpPr>
            <p:spPr bwMode="auto">
              <a:xfrm>
                <a:off x="2381289" y="2732825"/>
                <a:ext cx="185738" cy="107950"/>
              </a:xfrm>
              <a:custGeom>
                <a:avLst/>
                <a:gdLst>
                  <a:gd name="T0" fmla="*/ 154 w 156"/>
                  <a:gd name="T1" fmla="*/ 46 h 91"/>
                  <a:gd name="T2" fmla="*/ 154 w 156"/>
                  <a:gd name="T3" fmla="*/ 45 h 91"/>
                  <a:gd name="T4" fmla="*/ 77 w 156"/>
                  <a:gd name="T5" fmla="*/ 89 h 91"/>
                  <a:gd name="T6" fmla="*/ 78 w 156"/>
                  <a:gd name="T7" fmla="*/ 90 h 91"/>
                  <a:gd name="T8" fmla="*/ 78 w 156"/>
                  <a:gd name="T9" fmla="*/ 89 h 91"/>
                  <a:gd name="T10" fmla="*/ 78 w 156"/>
                  <a:gd name="T11" fmla="*/ 89 h 91"/>
                  <a:gd name="T12" fmla="*/ 78 w 156"/>
                  <a:gd name="T13" fmla="*/ 90 h 91"/>
                  <a:gd name="T14" fmla="*/ 78 w 156"/>
                  <a:gd name="T15" fmla="*/ 89 h 91"/>
                  <a:gd name="T16" fmla="*/ 4 w 156"/>
                  <a:gd name="T17" fmla="*/ 46 h 91"/>
                  <a:gd name="T18" fmla="*/ 78 w 156"/>
                  <a:gd name="T19" fmla="*/ 3 h 91"/>
                  <a:gd name="T20" fmla="*/ 78 w 156"/>
                  <a:gd name="T21" fmla="*/ 2 h 91"/>
                  <a:gd name="T22" fmla="*/ 78 w 156"/>
                  <a:gd name="T23" fmla="*/ 3 h 91"/>
                  <a:gd name="T24" fmla="*/ 78 w 156"/>
                  <a:gd name="T25" fmla="*/ 3 h 91"/>
                  <a:gd name="T26" fmla="*/ 78 w 156"/>
                  <a:gd name="T27" fmla="*/ 2 h 91"/>
                  <a:gd name="T28" fmla="*/ 77 w 156"/>
                  <a:gd name="T29" fmla="*/ 3 h 91"/>
                  <a:gd name="T30" fmla="*/ 154 w 156"/>
                  <a:gd name="T31" fmla="*/ 47 h 91"/>
                  <a:gd name="T32" fmla="*/ 154 w 156"/>
                  <a:gd name="T33" fmla="*/ 46 h 91"/>
                  <a:gd name="T34" fmla="*/ 154 w 156"/>
                  <a:gd name="T35" fmla="*/ 45 h 91"/>
                  <a:gd name="T36" fmla="*/ 154 w 156"/>
                  <a:gd name="T37" fmla="*/ 46 h 91"/>
                  <a:gd name="T38" fmla="*/ 155 w 156"/>
                  <a:gd name="T39" fmla="*/ 45 h 91"/>
                  <a:gd name="T40" fmla="*/ 78 w 156"/>
                  <a:gd name="T41" fmla="*/ 1 h 91"/>
                  <a:gd name="T42" fmla="*/ 78 w 156"/>
                  <a:gd name="T43" fmla="*/ 0 h 91"/>
                  <a:gd name="T44" fmla="*/ 78 w 156"/>
                  <a:gd name="T45" fmla="*/ 0 h 91"/>
                  <a:gd name="T46" fmla="*/ 77 w 156"/>
                  <a:gd name="T47" fmla="*/ 1 h 91"/>
                  <a:gd name="T48" fmla="*/ 1 w 156"/>
                  <a:gd name="T49" fmla="*/ 45 h 91"/>
                  <a:gd name="T50" fmla="*/ 0 w 156"/>
                  <a:gd name="T51" fmla="*/ 46 h 91"/>
                  <a:gd name="T52" fmla="*/ 1 w 156"/>
                  <a:gd name="T53" fmla="*/ 47 h 91"/>
                  <a:gd name="T54" fmla="*/ 77 w 156"/>
                  <a:gd name="T55" fmla="*/ 91 h 91"/>
                  <a:gd name="T56" fmla="*/ 78 w 156"/>
                  <a:gd name="T57" fmla="*/ 91 h 91"/>
                  <a:gd name="T58" fmla="*/ 78 w 156"/>
                  <a:gd name="T59" fmla="*/ 91 h 91"/>
                  <a:gd name="T60" fmla="*/ 78 w 156"/>
                  <a:gd name="T61" fmla="*/ 91 h 91"/>
                  <a:gd name="T62" fmla="*/ 155 w 156"/>
                  <a:gd name="T63" fmla="*/ 47 h 91"/>
                  <a:gd name="T64" fmla="*/ 156 w 156"/>
                  <a:gd name="T65" fmla="*/ 46 h 91"/>
                  <a:gd name="T66" fmla="*/ 155 w 156"/>
                  <a:gd name="T67" fmla="*/ 45 h 91"/>
                  <a:gd name="T68" fmla="*/ 154 w 156"/>
                  <a:gd name="T69" fmla="*/ 46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56" h="91">
                    <a:moveTo>
                      <a:pt x="154" y="46"/>
                    </a:moveTo>
                    <a:cubicBezTo>
                      <a:pt x="154" y="45"/>
                      <a:pt x="154" y="45"/>
                      <a:pt x="154" y="45"/>
                    </a:cubicBezTo>
                    <a:cubicBezTo>
                      <a:pt x="77" y="89"/>
                      <a:pt x="77" y="89"/>
                      <a:pt x="77" y="89"/>
                    </a:cubicBezTo>
                    <a:cubicBezTo>
                      <a:pt x="78" y="90"/>
                      <a:pt x="78" y="90"/>
                      <a:pt x="78" y="90"/>
                    </a:cubicBezTo>
                    <a:cubicBezTo>
                      <a:pt x="78" y="89"/>
                      <a:pt x="78" y="89"/>
                      <a:pt x="78" y="89"/>
                    </a:cubicBezTo>
                    <a:cubicBezTo>
                      <a:pt x="78" y="89"/>
                      <a:pt x="78" y="89"/>
                      <a:pt x="78" y="89"/>
                    </a:cubicBezTo>
                    <a:cubicBezTo>
                      <a:pt x="78" y="90"/>
                      <a:pt x="78" y="90"/>
                      <a:pt x="78" y="90"/>
                    </a:cubicBezTo>
                    <a:cubicBezTo>
                      <a:pt x="78" y="89"/>
                      <a:pt x="78" y="89"/>
                      <a:pt x="78" y="89"/>
                    </a:cubicBezTo>
                    <a:cubicBezTo>
                      <a:pt x="4" y="46"/>
                      <a:pt x="4" y="46"/>
                      <a:pt x="4" y="46"/>
                    </a:cubicBezTo>
                    <a:cubicBezTo>
                      <a:pt x="78" y="3"/>
                      <a:pt x="78" y="3"/>
                      <a:pt x="78" y="3"/>
                    </a:cubicBezTo>
                    <a:cubicBezTo>
                      <a:pt x="78" y="2"/>
                      <a:pt x="78" y="2"/>
                      <a:pt x="78" y="2"/>
                    </a:cubicBezTo>
                    <a:cubicBezTo>
                      <a:pt x="78" y="3"/>
                      <a:pt x="78" y="3"/>
                      <a:pt x="78" y="3"/>
                    </a:cubicBezTo>
                    <a:cubicBezTo>
                      <a:pt x="78" y="3"/>
                      <a:pt x="78" y="3"/>
                      <a:pt x="78" y="3"/>
                    </a:cubicBezTo>
                    <a:cubicBezTo>
                      <a:pt x="78" y="2"/>
                      <a:pt x="78" y="2"/>
                      <a:pt x="78" y="2"/>
                    </a:cubicBezTo>
                    <a:cubicBezTo>
                      <a:pt x="77" y="3"/>
                      <a:pt x="77" y="3"/>
                      <a:pt x="77" y="3"/>
                    </a:cubicBezTo>
                    <a:cubicBezTo>
                      <a:pt x="154" y="47"/>
                      <a:pt x="154" y="47"/>
                      <a:pt x="154" y="47"/>
                    </a:cubicBezTo>
                    <a:cubicBezTo>
                      <a:pt x="154" y="46"/>
                      <a:pt x="154" y="46"/>
                      <a:pt x="154" y="46"/>
                    </a:cubicBezTo>
                    <a:cubicBezTo>
                      <a:pt x="154" y="45"/>
                      <a:pt x="154" y="45"/>
                      <a:pt x="154" y="45"/>
                    </a:cubicBezTo>
                    <a:cubicBezTo>
                      <a:pt x="154" y="46"/>
                      <a:pt x="154" y="46"/>
                      <a:pt x="154" y="46"/>
                    </a:cubicBezTo>
                    <a:cubicBezTo>
                      <a:pt x="155" y="45"/>
                      <a:pt x="155" y="45"/>
                      <a:pt x="155" y="45"/>
                    </a:cubicBezTo>
                    <a:cubicBezTo>
                      <a:pt x="78" y="1"/>
                      <a:pt x="78" y="1"/>
                      <a:pt x="78" y="1"/>
                    </a:cubicBezTo>
                    <a:cubicBezTo>
                      <a:pt x="78" y="0"/>
                      <a:pt x="78" y="0"/>
                      <a:pt x="78" y="0"/>
                    </a:cubicBezTo>
                    <a:cubicBezTo>
                      <a:pt x="78" y="0"/>
                      <a:pt x="78" y="0"/>
                      <a:pt x="78" y="0"/>
                    </a:cubicBezTo>
                    <a:cubicBezTo>
                      <a:pt x="78" y="0"/>
                      <a:pt x="77" y="0"/>
                      <a:pt x="77" y="1"/>
                    </a:cubicBezTo>
                    <a:cubicBezTo>
                      <a:pt x="1" y="45"/>
                      <a:pt x="1" y="45"/>
                      <a:pt x="1" y="45"/>
                    </a:cubicBezTo>
                    <a:cubicBezTo>
                      <a:pt x="0" y="45"/>
                      <a:pt x="0" y="45"/>
                      <a:pt x="0" y="46"/>
                    </a:cubicBezTo>
                    <a:cubicBezTo>
                      <a:pt x="0" y="46"/>
                      <a:pt x="0" y="47"/>
                      <a:pt x="1" y="47"/>
                    </a:cubicBezTo>
                    <a:cubicBezTo>
                      <a:pt x="77" y="91"/>
                      <a:pt x="77" y="91"/>
                      <a:pt x="77" y="91"/>
                    </a:cubicBezTo>
                    <a:cubicBezTo>
                      <a:pt x="77" y="91"/>
                      <a:pt x="78" y="91"/>
                      <a:pt x="78" y="91"/>
                    </a:cubicBezTo>
                    <a:cubicBezTo>
                      <a:pt x="78" y="91"/>
                      <a:pt x="78" y="91"/>
                      <a:pt x="78" y="91"/>
                    </a:cubicBezTo>
                    <a:cubicBezTo>
                      <a:pt x="78" y="91"/>
                      <a:pt x="78" y="91"/>
                      <a:pt x="78" y="91"/>
                    </a:cubicBezTo>
                    <a:cubicBezTo>
                      <a:pt x="155" y="47"/>
                      <a:pt x="155" y="47"/>
                      <a:pt x="155" y="47"/>
                    </a:cubicBezTo>
                    <a:cubicBezTo>
                      <a:pt x="155" y="47"/>
                      <a:pt x="156" y="46"/>
                      <a:pt x="156" y="46"/>
                    </a:cubicBezTo>
                    <a:cubicBezTo>
                      <a:pt x="156" y="45"/>
                      <a:pt x="155" y="45"/>
                      <a:pt x="155" y="45"/>
                    </a:cubicBezTo>
                    <a:lnTo>
                      <a:pt x="154" y="46"/>
                    </a:lnTo>
                    <a:close/>
                  </a:path>
                </a:pathLst>
              </a:custGeom>
              <a:solidFill>
                <a:srgbClr val="4E4E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600">
                  <a:solidFill>
                    <a:schemeClr val="tx2"/>
                  </a:solidFill>
                  <a:latin typeface="Gotham Rounded Book" pitchFamily="50" charset="0"/>
                </a:endParaRPr>
              </a:p>
            </p:txBody>
          </p:sp>
          <p:sp>
            <p:nvSpPr>
              <p:cNvPr id="1704" name="Freeform 417"/>
              <p:cNvSpPr>
                <a:spLocks/>
              </p:cNvSpPr>
              <p:nvPr/>
            </p:nvSpPr>
            <p:spPr bwMode="auto">
              <a:xfrm>
                <a:off x="2471776" y="2839187"/>
                <a:ext cx="3175" cy="107950"/>
              </a:xfrm>
              <a:custGeom>
                <a:avLst/>
                <a:gdLst>
                  <a:gd name="T0" fmla="*/ 0 w 3"/>
                  <a:gd name="T1" fmla="*/ 1 h 91"/>
                  <a:gd name="T2" fmla="*/ 0 w 3"/>
                  <a:gd name="T3" fmla="*/ 89 h 91"/>
                  <a:gd name="T4" fmla="*/ 2 w 3"/>
                  <a:gd name="T5" fmla="*/ 91 h 91"/>
                  <a:gd name="T6" fmla="*/ 3 w 3"/>
                  <a:gd name="T7" fmla="*/ 89 h 91"/>
                  <a:gd name="T8" fmla="*/ 3 w 3"/>
                  <a:gd name="T9" fmla="*/ 1 h 91"/>
                  <a:gd name="T10" fmla="*/ 2 w 3"/>
                  <a:gd name="T11" fmla="*/ 0 h 91"/>
                  <a:gd name="T12" fmla="*/ 0 w 3"/>
                  <a:gd name="T13" fmla="*/ 1 h 91"/>
                </a:gdLst>
                <a:ahLst/>
                <a:cxnLst>
                  <a:cxn ang="0">
                    <a:pos x="T0" y="T1"/>
                  </a:cxn>
                  <a:cxn ang="0">
                    <a:pos x="T2" y="T3"/>
                  </a:cxn>
                  <a:cxn ang="0">
                    <a:pos x="T4" y="T5"/>
                  </a:cxn>
                  <a:cxn ang="0">
                    <a:pos x="T6" y="T7"/>
                  </a:cxn>
                  <a:cxn ang="0">
                    <a:pos x="T8" y="T9"/>
                  </a:cxn>
                  <a:cxn ang="0">
                    <a:pos x="T10" y="T11"/>
                  </a:cxn>
                  <a:cxn ang="0">
                    <a:pos x="T12" y="T13"/>
                  </a:cxn>
                </a:cxnLst>
                <a:rect l="0" t="0" r="r" b="b"/>
                <a:pathLst>
                  <a:path w="3" h="91">
                    <a:moveTo>
                      <a:pt x="0" y="1"/>
                    </a:moveTo>
                    <a:cubicBezTo>
                      <a:pt x="0" y="89"/>
                      <a:pt x="0" y="89"/>
                      <a:pt x="0" y="89"/>
                    </a:cubicBezTo>
                    <a:cubicBezTo>
                      <a:pt x="0" y="90"/>
                      <a:pt x="1" y="91"/>
                      <a:pt x="2" y="91"/>
                    </a:cubicBezTo>
                    <a:cubicBezTo>
                      <a:pt x="2" y="91"/>
                      <a:pt x="3" y="90"/>
                      <a:pt x="3" y="89"/>
                    </a:cubicBezTo>
                    <a:cubicBezTo>
                      <a:pt x="3" y="1"/>
                      <a:pt x="3" y="1"/>
                      <a:pt x="3" y="1"/>
                    </a:cubicBezTo>
                    <a:cubicBezTo>
                      <a:pt x="3" y="0"/>
                      <a:pt x="2" y="0"/>
                      <a:pt x="2" y="0"/>
                    </a:cubicBezTo>
                    <a:cubicBezTo>
                      <a:pt x="1" y="0"/>
                      <a:pt x="0" y="0"/>
                      <a:pt x="0" y="1"/>
                    </a:cubicBezTo>
                  </a:path>
                </a:pathLst>
              </a:custGeom>
              <a:solidFill>
                <a:srgbClr val="4E4E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600">
                  <a:solidFill>
                    <a:schemeClr val="tx2"/>
                  </a:solidFill>
                  <a:latin typeface="Gotham Rounded Book" pitchFamily="50" charset="0"/>
                </a:endParaRPr>
              </a:p>
            </p:txBody>
          </p:sp>
        </p:grpSp>
        <p:grpSp>
          <p:nvGrpSpPr>
            <p:cNvPr id="1705" name="Group 1704"/>
            <p:cNvGrpSpPr/>
            <p:nvPr/>
          </p:nvGrpSpPr>
          <p:grpSpPr>
            <a:xfrm>
              <a:off x="1262586" y="2341234"/>
              <a:ext cx="582199" cy="582199"/>
              <a:chOff x="4841876" y="1616076"/>
              <a:chExt cx="814388" cy="814388"/>
            </a:xfrm>
          </p:grpSpPr>
          <p:sp>
            <p:nvSpPr>
              <p:cNvPr id="1706" name="Freeform 538"/>
              <p:cNvSpPr>
                <a:spLocks noEditPoints="1"/>
              </p:cNvSpPr>
              <p:nvPr/>
            </p:nvSpPr>
            <p:spPr bwMode="auto">
              <a:xfrm>
                <a:off x="4843463" y="1619251"/>
                <a:ext cx="809625" cy="808038"/>
              </a:xfrm>
              <a:custGeom>
                <a:avLst/>
                <a:gdLst>
                  <a:gd name="T0" fmla="*/ 627 w 679"/>
                  <a:gd name="T1" fmla="*/ 519 h 679"/>
                  <a:gd name="T2" fmla="*/ 679 w 679"/>
                  <a:gd name="T3" fmla="*/ 339 h 679"/>
                  <a:gd name="T4" fmla="*/ 340 w 679"/>
                  <a:gd name="T5" fmla="*/ 0 h 679"/>
                  <a:gd name="T6" fmla="*/ 0 w 679"/>
                  <a:gd name="T7" fmla="*/ 339 h 679"/>
                  <a:gd name="T8" fmla="*/ 340 w 679"/>
                  <a:gd name="T9" fmla="*/ 679 h 679"/>
                  <a:gd name="T10" fmla="*/ 519 w 679"/>
                  <a:gd name="T11" fmla="*/ 627 h 679"/>
                  <a:gd name="T12" fmla="*/ 667 w 679"/>
                  <a:gd name="T13" fmla="*/ 667 h 679"/>
                  <a:gd name="T14" fmla="*/ 627 w 679"/>
                  <a:gd name="T15" fmla="*/ 519 h 679"/>
                  <a:gd name="T16" fmla="*/ 340 w 679"/>
                  <a:gd name="T17" fmla="*/ 158 h 679"/>
                  <a:gd name="T18" fmla="*/ 382 w 679"/>
                  <a:gd name="T19" fmla="*/ 201 h 679"/>
                  <a:gd name="T20" fmla="*/ 340 w 679"/>
                  <a:gd name="T21" fmla="*/ 244 h 679"/>
                  <a:gd name="T22" fmla="*/ 297 w 679"/>
                  <a:gd name="T23" fmla="*/ 201 h 679"/>
                  <a:gd name="T24" fmla="*/ 340 w 679"/>
                  <a:gd name="T25" fmla="*/ 158 h 679"/>
                  <a:gd name="T26" fmla="*/ 414 w 679"/>
                  <a:gd name="T27" fmla="*/ 520 h 679"/>
                  <a:gd name="T28" fmla="*/ 414 w 679"/>
                  <a:gd name="T29" fmla="*/ 520 h 679"/>
                  <a:gd name="T30" fmla="*/ 414 w 679"/>
                  <a:gd name="T31" fmla="*/ 520 h 679"/>
                  <a:gd name="T32" fmla="*/ 265 w 679"/>
                  <a:gd name="T33" fmla="*/ 520 h 679"/>
                  <a:gd name="T34" fmla="*/ 265 w 679"/>
                  <a:gd name="T35" fmla="*/ 457 h 679"/>
                  <a:gd name="T36" fmla="*/ 297 w 679"/>
                  <a:gd name="T37" fmla="*/ 457 h 679"/>
                  <a:gd name="T38" fmla="*/ 297 w 679"/>
                  <a:gd name="T39" fmla="*/ 329 h 679"/>
                  <a:gd name="T40" fmla="*/ 265 w 679"/>
                  <a:gd name="T41" fmla="*/ 329 h 679"/>
                  <a:gd name="T42" fmla="*/ 265 w 679"/>
                  <a:gd name="T43" fmla="*/ 265 h 679"/>
                  <a:gd name="T44" fmla="*/ 382 w 679"/>
                  <a:gd name="T45" fmla="*/ 265 h 679"/>
                  <a:gd name="T46" fmla="*/ 382 w 679"/>
                  <a:gd name="T47" fmla="*/ 329 h 679"/>
                  <a:gd name="T48" fmla="*/ 382 w 679"/>
                  <a:gd name="T49" fmla="*/ 457 h 679"/>
                  <a:gd name="T50" fmla="*/ 414 w 679"/>
                  <a:gd name="T51" fmla="*/ 457 h 679"/>
                  <a:gd name="T52" fmla="*/ 414 w 679"/>
                  <a:gd name="T53" fmla="*/ 520 h 6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79" h="679">
                    <a:moveTo>
                      <a:pt x="627" y="519"/>
                    </a:moveTo>
                    <a:cubicBezTo>
                      <a:pt x="660" y="467"/>
                      <a:pt x="679" y="405"/>
                      <a:pt x="679" y="339"/>
                    </a:cubicBezTo>
                    <a:cubicBezTo>
                      <a:pt x="679" y="152"/>
                      <a:pt x="527" y="0"/>
                      <a:pt x="340" y="0"/>
                    </a:cubicBezTo>
                    <a:cubicBezTo>
                      <a:pt x="152" y="0"/>
                      <a:pt x="0" y="152"/>
                      <a:pt x="0" y="339"/>
                    </a:cubicBezTo>
                    <a:cubicBezTo>
                      <a:pt x="0" y="527"/>
                      <a:pt x="152" y="679"/>
                      <a:pt x="340" y="679"/>
                    </a:cubicBezTo>
                    <a:cubicBezTo>
                      <a:pt x="405" y="679"/>
                      <a:pt x="467" y="660"/>
                      <a:pt x="519" y="627"/>
                    </a:cubicBezTo>
                    <a:cubicBezTo>
                      <a:pt x="667" y="667"/>
                      <a:pt x="667" y="667"/>
                      <a:pt x="667" y="667"/>
                    </a:cubicBezTo>
                    <a:cubicBezTo>
                      <a:pt x="627" y="519"/>
                      <a:pt x="627" y="519"/>
                      <a:pt x="627" y="519"/>
                    </a:cubicBezTo>
                    <a:moveTo>
                      <a:pt x="340" y="158"/>
                    </a:moveTo>
                    <a:cubicBezTo>
                      <a:pt x="363" y="158"/>
                      <a:pt x="382" y="178"/>
                      <a:pt x="382" y="201"/>
                    </a:cubicBezTo>
                    <a:cubicBezTo>
                      <a:pt x="382" y="225"/>
                      <a:pt x="363" y="244"/>
                      <a:pt x="340" y="244"/>
                    </a:cubicBezTo>
                    <a:cubicBezTo>
                      <a:pt x="316" y="244"/>
                      <a:pt x="297" y="225"/>
                      <a:pt x="297" y="201"/>
                    </a:cubicBezTo>
                    <a:cubicBezTo>
                      <a:pt x="297" y="178"/>
                      <a:pt x="316" y="158"/>
                      <a:pt x="340" y="158"/>
                    </a:cubicBezTo>
                    <a:moveTo>
                      <a:pt x="414" y="520"/>
                    </a:moveTo>
                    <a:cubicBezTo>
                      <a:pt x="414" y="520"/>
                      <a:pt x="414" y="520"/>
                      <a:pt x="414" y="520"/>
                    </a:cubicBezTo>
                    <a:cubicBezTo>
                      <a:pt x="414" y="520"/>
                      <a:pt x="414" y="520"/>
                      <a:pt x="414" y="520"/>
                    </a:cubicBezTo>
                    <a:cubicBezTo>
                      <a:pt x="265" y="520"/>
                      <a:pt x="265" y="520"/>
                      <a:pt x="265" y="520"/>
                    </a:cubicBezTo>
                    <a:cubicBezTo>
                      <a:pt x="265" y="457"/>
                      <a:pt x="265" y="457"/>
                      <a:pt x="265" y="457"/>
                    </a:cubicBezTo>
                    <a:cubicBezTo>
                      <a:pt x="297" y="457"/>
                      <a:pt x="297" y="457"/>
                      <a:pt x="297" y="457"/>
                    </a:cubicBezTo>
                    <a:cubicBezTo>
                      <a:pt x="297" y="329"/>
                      <a:pt x="297" y="329"/>
                      <a:pt x="297" y="329"/>
                    </a:cubicBezTo>
                    <a:cubicBezTo>
                      <a:pt x="265" y="329"/>
                      <a:pt x="265" y="329"/>
                      <a:pt x="265" y="329"/>
                    </a:cubicBezTo>
                    <a:cubicBezTo>
                      <a:pt x="265" y="265"/>
                      <a:pt x="265" y="265"/>
                      <a:pt x="265" y="265"/>
                    </a:cubicBezTo>
                    <a:cubicBezTo>
                      <a:pt x="382" y="265"/>
                      <a:pt x="382" y="265"/>
                      <a:pt x="382" y="265"/>
                    </a:cubicBezTo>
                    <a:cubicBezTo>
                      <a:pt x="382" y="329"/>
                      <a:pt x="382" y="329"/>
                      <a:pt x="382" y="329"/>
                    </a:cubicBezTo>
                    <a:cubicBezTo>
                      <a:pt x="382" y="457"/>
                      <a:pt x="382" y="457"/>
                      <a:pt x="382" y="457"/>
                    </a:cubicBezTo>
                    <a:cubicBezTo>
                      <a:pt x="414" y="457"/>
                      <a:pt x="414" y="457"/>
                      <a:pt x="414" y="457"/>
                    </a:cubicBezTo>
                    <a:cubicBezTo>
                      <a:pt x="414" y="520"/>
                      <a:pt x="414" y="520"/>
                      <a:pt x="414" y="520"/>
                    </a:cubicBezTo>
                  </a:path>
                </a:pathLst>
              </a:custGeom>
              <a:solidFill>
                <a:srgbClr val="E1E8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600">
                  <a:solidFill>
                    <a:schemeClr val="tx2"/>
                  </a:solidFill>
                  <a:latin typeface="Gotham Rounded Book" pitchFamily="50" charset="0"/>
                </a:endParaRPr>
              </a:p>
            </p:txBody>
          </p:sp>
          <p:sp>
            <p:nvSpPr>
              <p:cNvPr id="1707" name="Freeform 539"/>
              <p:cNvSpPr>
                <a:spLocks noEditPoints="1"/>
              </p:cNvSpPr>
              <p:nvPr/>
            </p:nvSpPr>
            <p:spPr bwMode="auto">
              <a:xfrm>
                <a:off x="5160963" y="1933576"/>
                <a:ext cx="161925" cy="292100"/>
              </a:xfrm>
              <a:custGeom>
                <a:avLst/>
                <a:gdLst>
                  <a:gd name="T0" fmla="*/ 1 w 102"/>
                  <a:gd name="T1" fmla="*/ 145 h 184"/>
                  <a:gd name="T2" fmla="*/ 0 w 102"/>
                  <a:gd name="T3" fmla="*/ 145 h 184"/>
                  <a:gd name="T4" fmla="*/ 0 w 102"/>
                  <a:gd name="T5" fmla="*/ 184 h 184"/>
                  <a:gd name="T6" fmla="*/ 1 w 102"/>
                  <a:gd name="T7" fmla="*/ 184 h 184"/>
                  <a:gd name="T8" fmla="*/ 1 w 102"/>
                  <a:gd name="T9" fmla="*/ 145 h 184"/>
                  <a:gd name="T10" fmla="*/ 1 w 102"/>
                  <a:gd name="T11" fmla="*/ 0 h 184"/>
                  <a:gd name="T12" fmla="*/ 0 w 102"/>
                  <a:gd name="T13" fmla="*/ 0 h 184"/>
                  <a:gd name="T14" fmla="*/ 0 w 102"/>
                  <a:gd name="T15" fmla="*/ 49 h 184"/>
                  <a:gd name="T16" fmla="*/ 24 w 102"/>
                  <a:gd name="T17" fmla="*/ 49 h 184"/>
                  <a:gd name="T18" fmla="*/ 24 w 102"/>
                  <a:gd name="T19" fmla="*/ 143 h 184"/>
                  <a:gd name="T20" fmla="*/ 25 w 102"/>
                  <a:gd name="T21" fmla="*/ 143 h 184"/>
                  <a:gd name="T22" fmla="*/ 25 w 102"/>
                  <a:gd name="T23" fmla="*/ 57 h 184"/>
                  <a:gd name="T24" fmla="*/ 36 w 102"/>
                  <a:gd name="T25" fmla="*/ 57 h 184"/>
                  <a:gd name="T26" fmla="*/ 36 w 102"/>
                  <a:gd name="T27" fmla="*/ 153 h 184"/>
                  <a:gd name="T28" fmla="*/ 12 w 102"/>
                  <a:gd name="T29" fmla="*/ 153 h 184"/>
                  <a:gd name="T30" fmla="*/ 12 w 102"/>
                  <a:gd name="T31" fmla="*/ 184 h 184"/>
                  <a:gd name="T32" fmla="*/ 102 w 102"/>
                  <a:gd name="T33" fmla="*/ 184 h 184"/>
                  <a:gd name="T34" fmla="*/ 102 w 102"/>
                  <a:gd name="T35" fmla="*/ 184 h 184"/>
                  <a:gd name="T36" fmla="*/ 102 w 102"/>
                  <a:gd name="T37" fmla="*/ 184 h 184"/>
                  <a:gd name="T38" fmla="*/ 102 w 102"/>
                  <a:gd name="T39" fmla="*/ 145 h 184"/>
                  <a:gd name="T40" fmla="*/ 87 w 102"/>
                  <a:gd name="T41" fmla="*/ 145 h 184"/>
                  <a:gd name="T42" fmla="*/ 87 w 102"/>
                  <a:gd name="T43" fmla="*/ 49 h 184"/>
                  <a:gd name="T44" fmla="*/ 87 w 102"/>
                  <a:gd name="T45" fmla="*/ 9 h 184"/>
                  <a:gd name="T46" fmla="*/ 86 w 102"/>
                  <a:gd name="T47" fmla="*/ 9 h 184"/>
                  <a:gd name="T48" fmla="*/ 86 w 102"/>
                  <a:gd name="T49" fmla="*/ 47 h 184"/>
                  <a:gd name="T50" fmla="*/ 86 w 102"/>
                  <a:gd name="T51" fmla="*/ 136 h 184"/>
                  <a:gd name="T52" fmla="*/ 78 w 102"/>
                  <a:gd name="T53" fmla="*/ 136 h 184"/>
                  <a:gd name="T54" fmla="*/ 78 w 102"/>
                  <a:gd name="T55" fmla="*/ 40 h 184"/>
                  <a:gd name="T56" fmla="*/ 78 w 102"/>
                  <a:gd name="T57" fmla="*/ 9 h 184"/>
                  <a:gd name="T58" fmla="*/ 12 w 102"/>
                  <a:gd name="T59" fmla="*/ 9 h 184"/>
                  <a:gd name="T60" fmla="*/ 12 w 102"/>
                  <a:gd name="T61" fmla="*/ 47 h 184"/>
                  <a:gd name="T62" fmla="*/ 1 w 102"/>
                  <a:gd name="T63" fmla="*/ 47 h 184"/>
                  <a:gd name="T64" fmla="*/ 1 w 102"/>
                  <a:gd name="T65"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2" h="184">
                    <a:moveTo>
                      <a:pt x="1" y="145"/>
                    </a:moveTo>
                    <a:lnTo>
                      <a:pt x="0" y="145"/>
                    </a:lnTo>
                    <a:lnTo>
                      <a:pt x="0" y="184"/>
                    </a:lnTo>
                    <a:lnTo>
                      <a:pt x="1" y="184"/>
                    </a:lnTo>
                    <a:lnTo>
                      <a:pt x="1" y="145"/>
                    </a:lnTo>
                    <a:close/>
                    <a:moveTo>
                      <a:pt x="1" y="0"/>
                    </a:moveTo>
                    <a:lnTo>
                      <a:pt x="0" y="0"/>
                    </a:lnTo>
                    <a:lnTo>
                      <a:pt x="0" y="49"/>
                    </a:lnTo>
                    <a:lnTo>
                      <a:pt x="24" y="49"/>
                    </a:lnTo>
                    <a:lnTo>
                      <a:pt x="24" y="143"/>
                    </a:lnTo>
                    <a:lnTo>
                      <a:pt x="25" y="143"/>
                    </a:lnTo>
                    <a:lnTo>
                      <a:pt x="25" y="57"/>
                    </a:lnTo>
                    <a:lnTo>
                      <a:pt x="36" y="57"/>
                    </a:lnTo>
                    <a:lnTo>
                      <a:pt x="36" y="153"/>
                    </a:lnTo>
                    <a:lnTo>
                      <a:pt x="12" y="153"/>
                    </a:lnTo>
                    <a:lnTo>
                      <a:pt x="12" y="184"/>
                    </a:lnTo>
                    <a:lnTo>
                      <a:pt x="102" y="184"/>
                    </a:lnTo>
                    <a:lnTo>
                      <a:pt x="102" y="184"/>
                    </a:lnTo>
                    <a:lnTo>
                      <a:pt x="102" y="184"/>
                    </a:lnTo>
                    <a:lnTo>
                      <a:pt x="102" y="145"/>
                    </a:lnTo>
                    <a:lnTo>
                      <a:pt x="87" y="145"/>
                    </a:lnTo>
                    <a:lnTo>
                      <a:pt x="87" y="49"/>
                    </a:lnTo>
                    <a:lnTo>
                      <a:pt x="87" y="9"/>
                    </a:lnTo>
                    <a:lnTo>
                      <a:pt x="86" y="9"/>
                    </a:lnTo>
                    <a:lnTo>
                      <a:pt x="86" y="47"/>
                    </a:lnTo>
                    <a:lnTo>
                      <a:pt x="86" y="136"/>
                    </a:lnTo>
                    <a:lnTo>
                      <a:pt x="78" y="136"/>
                    </a:lnTo>
                    <a:lnTo>
                      <a:pt x="78" y="40"/>
                    </a:lnTo>
                    <a:lnTo>
                      <a:pt x="78" y="9"/>
                    </a:lnTo>
                    <a:lnTo>
                      <a:pt x="12" y="9"/>
                    </a:lnTo>
                    <a:lnTo>
                      <a:pt x="12" y="47"/>
                    </a:lnTo>
                    <a:lnTo>
                      <a:pt x="1" y="47"/>
                    </a:lnTo>
                    <a:lnTo>
                      <a:pt x="1" y="0"/>
                    </a:lnTo>
                    <a:close/>
                  </a:path>
                </a:pathLst>
              </a:custGeom>
              <a:solidFill>
                <a:srgbClr val="CDE1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600">
                  <a:solidFill>
                    <a:schemeClr val="tx2"/>
                  </a:solidFill>
                  <a:latin typeface="Gotham Rounded Book" pitchFamily="50" charset="0"/>
                </a:endParaRPr>
              </a:p>
            </p:txBody>
          </p:sp>
          <p:sp>
            <p:nvSpPr>
              <p:cNvPr id="1708" name="Freeform 540"/>
              <p:cNvSpPr>
                <a:spLocks noEditPoints="1"/>
              </p:cNvSpPr>
              <p:nvPr/>
            </p:nvSpPr>
            <p:spPr bwMode="auto">
              <a:xfrm>
                <a:off x="5160963" y="1933576"/>
                <a:ext cx="161925" cy="292100"/>
              </a:xfrm>
              <a:custGeom>
                <a:avLst/>
                <a:gdLst>
                  <a:gd name="T0" fmla="*/ 1 w 102"/>
                  <a:gd name="T1" fmla="*/ 145 h 184"/>
                  <a:gd name="T2" fmla="*/ 0 w 102"/>
                  <a:gd name="T3" fmla="*/ 145 h 184"/>
                  <a:gd name="T4" fmla="*/ 0 w 102"/>
                  <a:gd name="T5" fmla="*/ 184 h 184"/>
                  <a:gd name="T6" fmla="*/ 1 w 102"/>
                  <a:gd name="T7" fmla="*/ 184 h 184"/>
                  <a:gd name="T8" fmla="*/ 1 w 102"/>
                  <a:gd name="T9" fmla="*/ 145 h 184"/>
                  <a:gd name="T10" fmla="*/ 1 w 102"/>
                  <a:gd name="T11" fmla="*/ 0 h 184"/>
                  <a:gd name="T12" fmla="*/ 0 w 102"/>
                  <a:gd name="T13" fmla="*/ 0 h 184"/>
                  <a:gd name="T14" fmla="*/ 0 w 102"/>
                  <a:gd name="T15" fmla="*/ 49 h 184"/>
                  <a:gd name="T16" fmla="*/ 24 w 102"/>
                  <a:gd name="T17" fmla="*/ 49 h 184"/>
                  <a:gd name="T18" fmla="*/ 24 w 102"/>
                  <a:gd name="T19" fmla="*/ 143 h 184"/>
                  <a:gd name="T20" fmla="*/ 25 w 102"/>
                  <a:gd name="T21" fmla="*/ 143 h 184"/>
                  <a:gd name="T22" fmla="*/ 25 w 102"/>
                  <a:gd name="T23" fmla="*/ 57 h 184"/>
                  <a:gd name="T24" fmla="*/ 36 w 102"/>
                  <a:gd name="T25" fmla="*/ 57 h 184"/>
                  <a:gd name="T26" fmla="*/ 36 w 102"/>
                  <a:gd name="T27" fmla="*/ 153 h 184"/>
                  <a:gd name="T28" fmla="*/ 12 w 102"/>
                  <a:gd name="T29" fmla="*/ 153 h 184"/>
                  <a:gd name="T30" fmla="*/ 12 w 102"/>
                  <a:gd name="T31" fmla="*/ 184 h 184"/>
                  <a:gd name="T32" fmla="*/ 102 w 102"/>
                  <a:gd name="T33" fmla="*/ 184 h 184"/>
                  <a:gd name="T34" fmla="*/ 102 w 102"/>
                  <a:gd name="T35" fmla="*/ 184 h 184"/>
                  <a:gd name="T36" fmla="*/ 102 w 102"/>
                  <a:gd name="T37" fmla="*/ 184 h 184"/>
                  <a:gd name="T38" fmla="*/ 102 w 102"/>
                  <a:gd name="T39" fmla="*/ 145 h 184"/>
                  <a:gd name="T40" fmla="*/ 87 w 102"/>
                  <a:gd name="T41" fmla="*/ 145 h 184"/>
                  <a:gd name="T42" fmla="*/ 87 w 102"/>
                  <a:gd name="T43" fmla="*/ 49 h 184"/>
                  <a:gd name="T44" fmla="*/ 87 w 102"/>
                  <a:gd name="T45" fmla="*/ 9 h 184"/>
                  <a:gd name="T46" fmla="*/ 86 w 102"/>
                  <a:gd name="T47" fmla="*/ 9 h 184"/>
                  <a:gd name="T48" fmla="*/ 86 w 102"/>
                  <a:gd name="T49" fmla="*/ 47 h 184"/>
                  <a:gd name="T50" fmla="*/ 86 w 102"/>
                  <a:gd name="T51" fmla="*/ 136 h 184"/>
                  <a:gd name="T52" fmla="*/ 78 w 102"/>
                  <a:gd name="T53" fmla="*/ 136 h 184"/>
                  <a:gd name="T54" fmla="*/ 78 w 102"/>
                  <a:gd name="T55" fmla="*/ 40 h 184"/>
                  <a:gd name="T56" fmla="*/ 78 w 102"/>
                  <a:gd name="T57" fmla="*/ 9 h 184"/>
                  <a:gd name="T58" fmla="*/ 12 w 102"/>
                  <a:gd name="T59" fmla="*/ 9 h 184"/>
                  <a:gd name="T60" fmla="*/ 12 w 102"/>
                  <a:gd name="T61" fmla="*/ 47 h 184"/>
                  <a:gd name="T62" fmla="*/ 1 w 102"/>
                  <a:gd name="T63" fmla="*/ 47 h 184"/>
                  <a:gd name="T64" fmla="*/ 1 w 102"/>
                  <a:gd name="T65"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2" h="184">
                    <a:moveTo>
                      <a:pt x="1" y="145"/>
                    </a:moveTo>
                    <a:lnTo>
                      <a:pt x="0" y="145"/>
                    </a:lnTo>
                    <a:lnTo>
                      <a:pt x="0" y="184"/>
                    </a:lnTo>
                    <a:lnTo>
                      <a:pt x="1" y="184"/>
                    </a:lnTo>
                    <a:lnTo>
                      <a:pt x="1" y="145"/>
                    </a:lnTo>
                    <a:moveTo>
                      <a:pt x="1" y="0"/>
                    </a:moveTo>
                    <a:lnTo>
                      <a:pt x="0" y="0"/>
                    </a:lnTo>
                    <a:lnTo>
                      <a:pt x="0" y="49"/>
                    </a:lnTo>
                    <a:lnTo>
                      <a:pt x="24" y="49"/>
                    </a:lnTo>
                    <a:lnTo>
                      <a:pt x="24" y="143"/>
                    </a:lnTo>
                    <a:lnTo>
                      <a:pt x="25" y="143"/>
                    </a:lnTo>
                    <a:lnTo>
                      <a:pt x="25" y="57"/>
                    </a:lnTo>
                    <a:lnTo>
                      <a:pt x="36" y="57"/>
                    </a:lnTo>
                    <a:lnTo>
                      <a:pt x="36" y="153"/>
                    </a:lnTo>
                    <a:lnTo>
                      <a:pt x="12" y="153"/>
                    </a:lnTo>
                    <a:lnTo>
                      <a:pt x="12" y="184"/>
                    </a:lnTo>
                    <a:lnTo>
                      <a:pt x="102" y="184"/>
                    </a:lnTo>
                    <a:lnTo>
                      <a:pt x="102" y="184"/>
                    </a:lnTo>
                    <a:lnTo>
                      <a:pt x="102" y="184"/>
                    </a:lnTo>
                    <a:lnTo>
                      <a:pt x="102" y="145"/>
                    </a:lnTo>
                    <a:lnTo>
                      <a:pt x="87" y="145"/>
                    </a:lnTo>
                    <a:lnTo>
                      <a:pt x="87" y="49"/>
                    </a:lnTo>
                    <a:lnTo>
                      <a:pt x="87" y="9"/>
                    </a:lnTo>
                    <a:lnTo>
                      <a:pt x="86" y="9"/>
                    </a:lnTo>
                    <a:lnTo>
                      <a:pt x="86" y="47"/>
                    </a:lnTo>
                    <a:lnTo>
                      <a:pt x="86" y="136"/>
                    </a:lnTo>
                    <a:lnTo>
                      <a:pt x="78" y="136"/>
                    </a:lnTo>
                    <a:lnTo>
                      <a:pt x="78" y="40"/>
                    </a:lnTo>
                    <a:lnTo>
                      <a:pt x="78" y="9"/>
                    </a:lnTo>
                    <a:lnTo>
                      <a:pt x="12" y="9"/>
                    </a:lnTo>
                    <a:lnTo>
                      <a:pt x="12" y="47"/>
                    </a:lnTo>
                    <a:lnTo>
                      <a:pt x="1" y="47"/>
                    </a:lnTo>
                    <a:lnTo>
                      <a:pt x="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600">
                  <a:solidFill>
                    <a:schemeClr val="tx2"/>
                  </a:solidFill>
                  <a:latin typeface="Gotham Rounded Book" pitchFamily="50" charset="0"/>
                </a:endParaRPr>
              </a:p>
            </p:txBody>
          </p:sp>
          <p:sp>
            <p:nvSpPr>
              <p:cNvPr id="1709" name="Freeform 541"/>
              <p:cNvSpPr>
                <a:spLocks noEditPoints="1"/>
              </p:cNvSpPr>
              <p:nvPr/>
            </p:nvSpPr>
            <p:spPr bwMode="auto">
              <a:xfrm>
                <a:off x="5160963" y="1933576"/>
                <a:ext cx="161925" cy="230188"/>
              </a:xfrm>
              <a:custGeom>
                <a:avLst/>
                <a:gdLst>
                  <a:gd name="T0" fmla="*/ 1 w 102"/>
                  <a:gd name="T1" fmla="*/ 145 h 145"/>
                  <a:gd name="T2" fmla="*/ 0 w 102"/>
                  <a:gd name="T3" fmla="*/ 145 h 145"/>
                  <a:gd name="T4" fmla="*/ 1 w 102"/>
                  <a:gd name="T5" fmla="*/ 145 h 145"/>
                  <a:gd name="T6" fmla="*/ 88 w 102"/>
                  <a:gd name="T7" fmla="*/ 9 h 145"/>
                  <a:gd name="T8" fmla="*/ 87 w 102"/>
                  <a:gd name="T9" fmla="*/ 9 h 145"/>
                  <a:gd name="T10" fmla="*/ 87 w 102"/>
                  <a:gd name="T11" fmla="*/ 49 h 145"/>
                  <a:gd name="T12" fmla="*/ 87 w 102"/>
                  <a:gd name="T13" fmla="*/ 145 h 145"/>
                  <a:gd name="T14" fmla="*/ 102 w 102"/>
                  <a:gd name="T15" fmla="*/ 145 h 145"/>
                  <a:gd name="T16" fmla="*/ 88 w 102"/>
                  <a:gd name="T17" fmla="*/ 145 h 145"/>
                  <a:gd name="T18" fmla="*/ 88 w 102"/>
                  <a:gd name="T19" fmla="*/ 49 h 145"/>
                  <a:gd name="T20" fmla="*/ 88 w 102"/>
                  <a:gd name="T21" fmla="*/ 9 h 145"/>
                  <a:gd name="T22" fmla="*/ 1 w 102"/>
                  <a:gd name="T23" fmla="*/ 0 h 145"/>
                  <a:gd name="T24" fmla="*/ 0 w 102"/>
                  <a:gd name="T25" fmla="*/ 0 h 145"/>
                  <a:gd name="T26" fmla="*/ 1 w 102"/>
                  <a:gd name="T27" fmla="*/ 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2" h="145">
                    <a:moveTo>
                      <a:pt x="1" y="145"/>
                    </a:moveTo>
                    <a:lnTo>
                      <a:pt x="0" y="145"/>
                    </a:lnTo>
                    <a:lnTo>
                      <a:pt x="1" y="145"/>
                    </a:lnTo>
                    <a:close/>
                    <a:moveTo>
                      <a:pt x="88" y="9"/>
                    </a:moveTo>
                    <a:lnTo>
                      <a:pt x="87" y="9"/>
                    </a:lnTo>
                    <a:lnTo>
                      <a:pt x="87" y="49"/>
                    </a:lnTo>
                    <a:lnTo>
                      <a:pt x="87" y="145"/>
                    </a:lnTo>
                    <a:lnTo>
                      <a:pt x="102" y="145"/>
                    </a:lnTo>
                    <a:lnTo>
                      <a:pt x="88" y="145"/>
                    </a:lnTo>
                    <a:lnTo>
                      <a:pt x="88" y="49"/>
                    </a:lnTo>
                    <a:lnTo>
                      <a:pt x="88" y="9"/>
                    </a:lnTo>
                    <a:close/>
                    <a:moveTo>
                      <a:pt x="1" y="0"/>
                    </a:moveTo>
                    <a:lnTo>
                      <a:pt x="0" y="0"/>
                    </a:lnTo>
                    <a:lnTo>
                      <a:pt x="1" y="0"/>
                    </a:lnTo>
                    <a:close/>
                  </a:path>
                </a:pathLst>
              </a:custGeom>
              <a:solidFill>
                <a:srgbClr val="C3D8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600">
                  <a:solidFill>
                    <a:schemeClr val="tx2"/>
                  </a:solidFill>
                  <a:latin typeface="Gotham Rounded Book" pitchFamily="50" charset="0"/>
                </a:endParaRPr>
              </a:p>
            </p:txBody>
          </p:sp>
          <p:sp>
            <p:nvSpPr>
              <p:cNvPr id="1710" name="Freeform 542"/>
              <p:cNvSpPr>
                <a:spLocks noEditPoints="1"/>
              </p:cNvSpPr>
              <p:nvPr/>
            </p:nvSpPr>
            <p:spPr bwMode="auto">
              <a:xfrm>
                <a:off x="5160963" y="1933576"/>
                <a:ext cx="161925" cy="230188"/>
              </a:xfrm>
              <a:custGeom>
                <a:avLst/>
                <a:gdLst>
                  <a:gd name="T0" fmla="*/ 1 w 102"/>
                  <a:gd name="T1" fmla="*/ 145 h 145"/>
                  <a:gd name="T2" fmla="*/ 0 w 102"/>
                  <a:gd name="T3" fmla="*/ 145 h 145"/>
                  <a:gd name="T4" fmla="*/ 1 w 102"/>
                  <a:gd name="T5" fmla="*/ 145 h 145"/>
                  <a:gd name="T6" fmla="*/ 88 w 102"/>
                  <a:gd name="T7" fmla="*/ 9 h 145"/>
                  <a:gd name="T8" fmla="*/ 87 w 102"/>
                  <a:gd name="T9" fmla="*/ 9 h 145"/>
                  <a:gd name="T10" fmla="*/ 87 w 102"/>
                  <a:gd name="T11" fmla="*/ 49 h 145"/>
                  <a:gd name="T12" fmla="*/ 87 w 102"/>
                  <a:gd name="T13" fmla="*/ 145 h 145"/>
                  <a:gd name="T14" fmla="*/ 102 w 102"/>
                  <a:gd name="T15" fmla="*/ 145 h 145"/>
                  <a:gd name="T16" fmla="*/ 88 w 102"/>
                  <a:gd name="T17" fmla="*/ 145 h 145"/>
                  <a:gd name="T18" fmla="*/ 88 w 102"/>
                  <a:gd name="T19" fmla="*/ 49 h 145"/>
                  <a:gd name="T20" fmla="*/ 88 w 102"/>
                  <a:gd name="T21" fmla="*/ 9 h 145"/>
                  <a:gd name="T22" fmla="*/ 1 w 102"/>
                  <a:gd name="T23" fmla="*/ 0 h 145"/>
                  <a:gd name="T24" fmla="*/ 0 w 102"/>
                  <a:gd name="T25" fmla="*/ 0 h 145"/>
                  <a:gd name="T26" fmla="*/ 1 w 102"/>
                  <a:gd name="T27" fmla="*/ 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2" h="145">
                    <a:moveTo>
                      <a:pt x="1" y="145"/>
                    </a:moveTo>
                    <a:lnTo>
                      <a:pt x="0" y="145"/>
                    </a:lnTo>
                    <a:lnTo>
                      <a:pt x="1" y="145"/>
                    </a:lnTo>
                    <a:moveTo>
                      <a:pt x="88" y="9"/>
                    </a:moveTo>
                    <a:lnTo>
                      <a:pt x="87" y="9"/>
                    </a:lnTo>
                    <a:lnTo>
                      <a:pt x="87" y="49"/>
                    </a:lnTo>
                    <a:lnTo>
                      <a:pt x="87" y="145"/>
                    </a:lnTo>
                    <a:lnTo>
                      <a:pt x="102" y="145"/>
                    </a:lnTo>
                    <a:lnTo>
                      <a:pt x="88" y="145"/>
                    </a:lnTo>
                    <a:lnTo>
                      <a:pt x="88" y="49"/>
                    </a:lnTo>
                    <a:lnTo>
                      <a:pt x="88" y="9"/>
                    </a:lnTo>
                    <a:moveTo>
                      <a:pt x="1" y="0"/>
                    </a:moveTo>
                    <a:lnTo>
                      <a:pt x="0" y="0"/>
                    </a:lnTo>
                    <a:lnTo>
                      <a:pt x="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600">
                  <a:solidFill>
                    <a:schemeClr val="tx2"/>
                  </a:solidFill>
                  <a:latin typeface="Gotham Rounded Book" pitchFamily="50" charset="0"/>
                </a:endParaRPr>
              </a:p>
            </p:txBody>
          </p:sp>
          <p:sp>
            <p:nvSpPr>
              <p:cNvPr id="1711" name="Freeform 543"/>
              <p:cNvSpPr>
                <a:spLocks/>
              </p:cNvSpPr>
              <p:nvPr/>
            </p:nvSpPr>
            <p:spPr bwMode="auto">
              <a:xfrm>
                <a:off x="5160963" y="2163763"/>
                <a:ext cx="176213" cy="74613"/>
              </a:xfrm>
              <a:custGeom>
                <a:avLst/>
                <a:gdLst>
                  <a:gd name="T0" fmla="*/ 111 w 111"/>
                  <a:gd name="T1" fmla="*/ 0 h 47"/>
                  <a:gd name="T2" fmla="*/ 110 w 111"/>
                  <a:gd name="T3" fmla="*/ 0 h 47"/>
                  <a:gd name="T4" fmla="*/ 110 w 111"/>
                  <a:gd name="T5" fmla="*/ 46 h 47"/>
                  <a:gd name="T6" fmla="*/ 110 w 111"/>
                  <a:gd name="T7" fmla="*/ 46 h 47"/>
                  <a:gd name="T8" fmla="*/ 0 w 111"/>
                  <a:gd name="T9" fmla="*/ 46 h 47"/>
                  <a:gd name="T10" fmla="*/ 0 w 111"/>
                  <a:gd name="T11" fmla="*/ 47 h 47"/>
                  <a:gd name="T12" fmla="*/ 111 w 111"/>
                  <a:gd name="T13" fmla="*/ 47 h 47"/>
                  <a:gd name="T14" fmla="*/ 111 w 111"/>
                  <a:gd name="T15" fmla="*/ 47 h 47"/>
                  <a:gd name="T16" fmla="*/ 111 w 111"/>
                  <a:gd name="T17" fmla="*/ 47 h 47"/>
                  <a:gd name="T18" fmla="*/ 111 w 111"/>
                  <a:gd name="T19"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1" h="47">
                    <a:moveTo>
                      <a:pt x="111" y="0"/>
                    </a:moveTo>
                    <a:lnTo>
                      <a:pt x="110" y="0"/>
                    </a:lnTo>
                    <a:lnTo>
                      <a:pt x="110" y="46"/>
                    </a:lnTo>
                    <a:lnTo>
                      <a:pt x="110" y="46"/>
                    </a:lnTo>
                    <a:lnTo>
                      <a:pt x="0" y="46"/>
                    </a:lnTo>
                    <a:lnTo>
                      <a:pt x="0" y="47"/>
                    </a:lnTo>
                    <a:lnTo>
                      <a:pt x="111" y="47"/>
                    </a:lnTo>
                    <a:lnTo>
                      <a:pt x="111" y="47"/>
                    </a:lnTo>
                    <a:lnTo>
                      <a:pt x="111" y="47"/>
                    </a:lnTo>
                    <a:lnTo>
                      <a:pt x="111" y="0"/>
                    </a:lnTo>
                    <a:close/>
                  </a:path>
                </a:pathLst>
              </a:custGeom>
              <a:solidFill>
                <a:srgbClr val="CDE1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600">
                  <a:solidFill>
                    <a:schemeClr val="tx2"/>
                  </a:solidFill>
                  <a:latin typeface="Gotham Rounded Book" pitchFamily="50" charset="0"/>
                </a:endParaRPr>
              </a:p>
            </p:txBody>
          </p:sp>
          <p:sp>
            <p:nvSpPr>
              <p:cNvPr id="1712" name="Freeform 544"/>
              <p:cNvSpPr>
                <a:spLocks/>
              </p:cNvSpPr>
              <p:nvPr/>
            </p:nvSpPr>
            <p:spPr bwMode="auto">
              <a:xfrm>
                <a:off x="5160963" y="2163763"/>
                <a:ext cx="176213" cy="74613"/>
              </a:xfrm>
              <a:custGeom>
                <a:avLst/>
                <a:gdLst>
                  <a:gd name="T0" fmla="*/ 111 w 111"/>
                  <a:gd name="T1" fmla="*/ 0 h 47"/>
                  <a:gd name="T2" fmla="*/ 110 w 111"/>
                  <a:gd name="T3" fmla="*/ 0 h 47"/>
                  <a:gd name="T4" fmla="*/ 110 w 111"/>
                  <a:gd name="T5" fmla="*/ 46 h 47"/>
                  <a:gd name="T6" fmla="*/ 110 w 111"/>
                  <a:gd name="T7" fmla="*/ 46 h 47"/>
                  <a:gd name="T8" fmla="*/ 0 w 111"/>
                  <a:gd name="T9" fmla="*/ 46 h 47"/>
                  <a:gd name="T10" fmla="*/ 0 w 111"/>
                  <a:gd name="T11" fmla="*/ 47 h 47"/>
                  <a:gd name="T12" fmla="*/ 111 w 111"/>
                  <a:gd name="T13" fmla="*/ 47 h 47"/>
                  <a:gd name="T14" fmla="*/ 111 w 111"/>
                  <a:gd name="T15" fmla="*/ 47 h 47"/>
                  <a:gd name="T16" fmla="*/ 111 w 111"/>
                  <a:gd name="T17" fmla="*/ 47 h 47"/>
                  <a:gd name="T18" fmla="*/ 111 w 111"/>
                  <a:gd name="T19"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1" h="47">
                    <a:moveTo>
                      <a:pt x="111" y="0"/>
                    </a:moveTo>
                    <a:lnTo>
                      <a:pt x="110" y="0"/>
                    </a:lnTo>
                    <a:lnTo>
                      <a:pt x="110" y="46"/>
                    </a:lnTo>
                    <a:lnTo>
                      <a:pt x="110" y="46"/>
                    </a:lnTo>
                    <a:lnTo>
                      <a:pt x="0" y="46"/>
                    </a:lnTo>
                    <a:lnTo>
                      <a:pt x="0" y="47"/>
                    </a:lnTo>
                    <a:lnTo>
                      <a:pt x="111" y="47"/>
                    </a:lnTo>
                    <a:lnTo>
                      <a:pt x="111" y="47"/>
                    </a:lnTo>
                    <a:lnTo>
                      <a:pt x="111" y="47"/>
                    </a:lnTo>
                    <a:lnTo>
                      <a:pt x="11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600">
                  <a:solidFill>
                    <a:schemeClr val="tx2"/>
                  </a:solidFill>
                  <a:latin typeface="Gotham Rounded Book" pitchFamily="50" charset="0"/>
                </a:endParaRPr>
              </a:p>
            </p:txBody>
          </p:sp>
          <p:sp>
            <p:nvSpPr>
              <p:cNvPr id="1713" name="Freeform 545"/>
              <p:cNvSpPr>
                <a:spLocks/>
              </p:cNvSpPr>
              <p:nvPr/>
            </p:nvSpPr>
            <p:spPr bwMode="auto">
              <a:xfrm>
                <a:off x="5335588" y="2163763"/>
                <a:ext cx="3175" cy="74613"/>
              </a:xfrm>
              <a:custGeom>
                <a:avLst/>
                <a:gdLst>
                  <a:gd name="T0" fmla="*/ 2 w 2"/>
                  <a:gd name="T1" fmla="*/ 0 h 47"/>
                  <a:gd name="T2" fmla="*/ 0 w 2"/>
                  <a:gd name="T3" fmla="*/ 0 h 47"/>
                  <a:gd name="T4" fmla="*/ 1 w 2"/>
                  <a:gd name="T5" fmla="*/ 0 h 47"/>
                  <a:gd name="T6" fmla="*/ 1 w 2"/>
                  <a:gd name="T7" fmla="*/ 47 h 47"/>
                  <a:gd name="T8" fmla="*/ 1 w 2"/>
                  <a:gd name="T9" fmla="*/ 47 h 47"/>
                  <a:gd name="T10" fmla="*/ 1 w 2"/>
                  <a:gd name="T11" fmla="*/ 47 h 47"/>
                  <a:gd name="T12" fmla="*/ 2 w 2"/>
                  <a:gd name="T13" fmla="*/ 47 h 47"/>
                  <a:gd name="T14" fmla="*/ 2 w 2"/>
                  <a:gd name="T15" fmla="*/ 47 h 47"/>
                  <a:gd name="T16" fmla="*/ 2 w 2"/>
                  <a:gd name="T17" fmla="*/ 47 h 47"/>
                  <a:gd name="T18" fmla="*/ 2 w 2"/>
                  <a:gd name="T19"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47">
                    <a:moveTo>
                      <a:pt x="2" y="0"/>
                    </a:moveTo>
                    <a:lnTo>
                      <a:pt x="0" y="0"/>
                    </a:lnTo>
                    <a:lnTo>
                      <a:pt x="1" y="0"/>
                    </a:lnTo>
                    <a:lnTo>
                      <a:pt x="1" y="47"/>
                    </a:lnTo>
                    <a:lnTo>
                      <a:pt x="1" y="47"/>
                    </a:lnTo>
                    <a:lnTo>
                      <a:pt x="1" y="47"/>
                    </a:lnTo>
                    <a:lnTo>
                      <a:pt x="2" y="47"/>
                    </a:lnTo>
                    <a:lnTo>
                      <a:pt x="2" y="47"/>
                    </a:lnTo>
                    <a:lnTo>
                      <a:pt x="2" y="47"/>
                    </a:lnTo>
                    <a:lnTo>
                      <a:pt x="2" y="0"/>
                    </a:lnTo>
                    <a:close/>
                  </a:path>
                </a:pathLst>
              </a:custGeom>
              <a:solidFill>
                <a:srgbClr val="C3D8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600">
                  <a:solidFill>
                    <a:schemeClr val="tx2"/>
                  </a:solidFill>
                  <a:latin typeface="Gotham Rounded Book" pitchFamily="50" charset="0"/>
                </a:endParaRPr>
              </a:p>
            </p:txBody>
          </p:sp>
          <p:sp>
            <p:nvSpPr>
              <p:cNvPr id="1714" name="Freeform 546"/>
              <p:cNvSpPr>
                <a:spLocks/>
              </p:cNvSpPr>
              <p:nvPr/>
            </p:nvSpPr>
            <p:spPr bwMode="auto">
              <a:xfrm>
                <a:off x="5335588" y="2163763"/>
                <a:ext cx="3175" cy="74613"/>
              </a:xfrm>
              <a:custGeom>
                <a:avLst/>
                <a:gdLst>
                  <a:gd name="T0" fmla="*/ 2 w 2"/>
                  <a:gd name="T1" fmla="*/ 0 h 47"/>
                  <a:gd name="T2" fmla="*/ 0 w 2"/>
                  <a:gd name="T3" fmla="*/ 0 h 47"/>
                  <a:gd name="T4" fmla="*/ 1 w 2"/>
                  <a:gd name="T5" fmla="*/ 0 h 47"/>
                  <a:gd name="T6" fmla="*/ 1 w 2"/>
                  <a:gd name="T7" fmla="*/ 47 h 47"/>
                  <a:gd name="T8" fmla="*/ 1 w 2"/>
                  <a:gd name="T9" fmla="*/ 47 h 47"/>
                  <a:gd name="T10" fmla="*/ 1 w 2"/>
                  <a:gd name="T11" fmla="*/ 47 h 47"/>
                  <a:gd name="T12" fmla="*/ 2 w 2"/>
                  <a:gd name="T13" fmla="*/ 47 h 47"/>
                  <a:gd name="T14" fmla="*/ 2 w 2"/>
                  <a:gd name="T15" fmla="*/ 47 h 47"/>
                  <a:gd name="T16" fmla="*/ 2 w 2"/>
                  <a:gd name="T17" fmla="*/ 47 h 47"/>
                  <a:gd name="T18" fmla="*/ 2 w 2"/>
                  <a:gd name="T19"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47">
                    <a:moveTo>
                      <a:pt x="2" y="0"/>
                    </a:moveTo>
                    <a:lnTo>
                      <a:pt x="0" y="0"/>
                    </a:lnTo>
                    <a:lnTo>
                      <a:pt x="1" y="0"/>
                    </a:lnTo>
                    <a:lnTo>
                      <a:pt x="1" y="47"/>
                    </a:lnTo>
                    <a:lnTo>
                      <a:pt x="1" y="47"/>
                    </a:lnTo>
                    <a:lnTo>
                      <a:pt x="1" y="47"/>
                    </a:lnTo>
                    <a:lnTo>
                      <a:pt x="2" y="47"/>
                    </a:lnTo>
                    <a:lnTo>
                      <a:pt x="2" y="47"/>
                    </a:lnTo>
                    <a:lnTo>
                      <a:pt x="2" y="47"/>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600">
                  <a:solidFill>
                    <a:schemeClr val="tx2"/>
                  </a:solidFill>
                  <a:latin typeface="Gotham Rounded Book" pitchFamily="50" charset="0"/>
                </a:endParaRPr>
              </a:p>
            </p:txBody>
          </p:sp>
          <p:sp>
            <p:nvSpPr>
              <p:cNvPr id="1715" name="Freeform 547"/>
              <p:cNvSpPr>
                <a:spLocks noEditPoints="1"/>
              </p:cNvSpPr>
              <p:nvPr/>
            </p:nvSpPr>
            <p:spPr bwMode="auto">
              <a:xfrm>
                <a:off x="5199063" y="1820863"/>
                <a:ext cx="100013" cy="88900"/>
              </a:xfrm>
              <a:custGeom>
                <a:avLst/>
                <a:gdLst>
                  <a:gd name="T0" fmla="*/ 72 w 84"/>
                  <a:gd name="T1" fmla="*/ 2 h 74"/>
                  <a:gd name="T2" fmla="*/ 82 w 84"/>
                  <a:gd name="T3" fmla="*/ 30 h 74"/>
                  <a:gd name="T4" fmla="*/ 40 w 84"/>
                  <a:gd name="T5" fmla="*/ 72 h 74"/>
                  <a:gd name="T6" fmla="*/ 22 w 84"/>
                  <a:gd name="T7" fmla="*/ 68 h 74"/>
                  <a:gd name="T8" fmla="*/ 42 w 84"/>
                  <a:gd name="T9" fmla="*/ 74 h 74"/>
                  <a:gd name="T10" fmla="*/ 84 w 84"/>
                  <a:gd name="T11" fmla="*/ 31 h 74"/>
                  <a:gd name="T12" fmla="*/ 73 w 84"/>
                  <a:gd name="T13" fmla="*/ 2 h 74"/>
                  <a:gd name="T14" fmla="*/ 72 w 84"/>
                  <a:gd name="T15" fmla="*/ 2 h 74"/>
                  <a:gd name="T16" fmla="*/ 13 w 84"/>
                  <a:gd name="T17" fmla="*/ 0 h 74"/>
                  <a:gd name="T18" fmla="*/ 0 w 84"/>
                  <a:gd name="T19" fmla="*/ 31 h 74"/>
                  <a:gd name="T20" fmla="*/ 10 w 84"/>
                  <a:gd name="T21" fmla="*/ 58 h 74"/>
                  <a:gd name="T22" fmla="*/ 15 w 84"/>
                  <a:gd name="T23" fmla="*/ 61 h 74"/>
                  <a:gd name="T24" fmla="*/ 1 w 84"/>
                  <a:gd name="T25" fmla="*/ 29 h 74"/>
                  <a:gd name="T26" fmla="*/ 13 w 84"/>
                  <a:gd name="T27" fmla="*/ 0 h 74"/>
                  <a:gd name="T28" fmla="*/ 58 w 84"/>
                  <a:gd name="T29" fmla="*/ 0 h 74"/>
                  <a:gd name="T30" fmla="*/ 16 w 84"/>
                  <a:gd name="T31" fmla="*/ 42 h 74"/>
                  <a:gd name="T32" fmla="*/ 21 w 84"/>
                  <a:gd name="T33" fmla="*/ 62 h 74"/>
                  <a:gd name="T34" fmla="*/ 29 w 84"/>
                  <a:gd name="T35" fmla="*/ 63 h 74"/>
                  <a:gd name="T36" fmla="*/ 72 w 84"/>
                  <a:gd name="T37" fmla="*/ 21 h 74"/>
                  <a:gd name="T38" fmla="*/ 67 w 84"/>
                  <a:gd name="T39" fmla="*/ 0 h 74"/>
                  <a:gd name="T40" fmla="*/ 58 w 84"/>
                  <a:gd name="T41" fmla="*/ 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4" h="74">
                    <a:moveTo>
                      <a:pt x="72" y="2"/>
                    </a:moveTo>
                    <a:cubicBezTo>
                      <a:pt x="78" y="9"/>
                      <a:pt x="82" y="19"/>
                      <a:pt x="82" y="30"/>
                    </a:cubicBezTo>
                    <a:cubicBezTo>
                      <a:pt x="82" y="53"/>
                      <a:pt x="63" y="72"/>
                      <a:pt x="40" y="72"/>
                    </a:cubicBezTo>
                    <a:cubicBezTo>
                      <a:pt x="33" y="72"/>
                      <a:pt x="27" y="71"/>
                      <a:pt x="22" y="68"/>
                    </a:cubicBezTo>
                    <a:cubicBezTo>
                      <a:pt x="28" y="72"/>
                      <a:pt x="35" y="74"/>
                      <a:pt x="42" y="74"/>
                    </a:cubicBezTo>
                    <a:cubicBezTo>
                      <a:pt x="65" y="73"/>
                      <a:pt x="84" y="54"/>
                      <a:pt x="84" y="31"/>
                    </a:cubicBezTo>
                    <a:cubicBezTo>
                      <a:pt x="84" y="20"/>
                      <a:pt x="80" y="10"/>
                      <a:pt x="73" y="2"/>
                    </a:cubicBezTo>
                    <a:cubicBezTo>
                      <a:pt x="72" y="2"/>
                      <a:pt x="72" y="2"/>
                      <a:pt x="72" y="2"/>
                    </a:cubicBezTo>
                    <a:moveTo>
                      <a:pt x="13" y="0"/>
                    </a:moveTo>
                    <a:cubicBezTo>
                      <a:pt x="5" y="8"/>
                      <a:pt x="0" y="19"/>
                      <a:pt x="0" y="31"/>
                    </a:cubicBezTo>
                    <a:cubicBezTo>
                      <a:pt x="0" y="41"/>
                      <a:pt x="4" y="51"/>
                      <a:pt x="10" y="58"/>
                    </a:cubicBezTo>
                    <a:cubicBezTo>
                      <a:pt x="11" y="59"/>
                      <a:pt x="13" y="60"/>
                      <a:pt x="15" y="61"/>
                    </a:cubicBezTo>
                    <a:cubicBezTo>
                      <a:pt x="7" y="53"/>
                      <a:pt x="1" y="42"/>
                      <a:pt x="1" y="29"/>
                    </a:cubicBezTo>
                    <a:cubicBezTo>
                      <a:pt x="1" y="18"/>
                      <a:pt x="6" y="8"/>
                      <a:pt x="13" y="0"/>
                    </a:cubicBezTo>
                    <a:moveTo>
                      <a:pt x="58" y="0"/>
                    </a:moveTo>
                    <a:cubicBezTo>
                      <a:pt x="35" y="0"/>
                      <a:pt x="16" y="19"/>
                      <a:pt x="16" y="42"/>
                    </a:cubicBezTo>
                    <a:cubicBezTo>
                      <a:pt x="16" y="49"/>
                      <a:pt x="17" y="56"/>
                      <a:pt x="21" y="62"/>
                    </a:cubicBezTo>
                    <a:cubicBezTo>
                      <a:pt x="23" y="63"/>
                      <a:pt x="26" y="63"/>
                      <a:pt x="29" y="63"/>
                    </a:cubicBezTo>
                    <a:cubicBezTo>
                      <a:pt x="53" y="63"/>
                      <a:pt x="72" y="44"/>
                      <a:pt x="72" y="21"/>
                    </a:cubicBezTo>
                    <a:cubicBezTo>
                      <a:pt x="72" y="13"/>
                      <a:pt x="70" y="6"/>
                      <a:pt x="67" y="0"/>
                    </a:cubicBezTo>
                    <a:cubicBezTo>
                      <a:pt x="64" y="0"/>
                      <a:pt x="61" y="0"/>
                      <a:pt x="58" y="0"/>
                    </a:cubicBezTo>
                  </a:path>
                </a:pathLst>
              </a:custGeom>
              <a:solidFill>
                <a:srgbClr val="CDE1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600">
                  <a:solidFill>
                    <a:schemeClr val="tx2"/>
                  </a:solidFill>
                  <a:latin typeface="Gotham Rounded Book" pitchFamily="50" charset="0"/>
                </a:endParaRPr>
              </a:p>
            </p:txBody>
          </p:sp>
          <p:sp>
            <p:nvSpPr>
              <p:cNvPr id="1716" name="Freeform 548"/>
              <p:cNvSpPr>
                <a:spLocks/>
              </p:cNvSpPr>
              <p:nvPr/>
            </p:nvSpPr>
            <p:spPr bwMode="auto">
              <a:xfrm>
                <a:off x="5249863" y="1824038"/>
                <a:ext cx="50800" cy="85725"/>
              </a:xfrm>
              <a:custGeom>
                <a:avLst/>
                <a:gdLst>
                  <a:gd name="T0" fmla="*/ 31 w 43"/>
                  <a:gd name="T1" fmla="*/ 0 h 72"/>
                  <a:gd name="T2" fmla="*/ 42 w 43"/>
                  <a:gd name="T3" fmla="*/ 29 h 72"/>
                  <a:gd name="T4" fmla="*/ 0 w 43"/>
                  <a:gd name="T5" fmla="*/ 72 h 72"/>
                  <a:gd name="T6" fmla="*/ 0 w 43"/>
                  <a:gd name="T7" fmla="*/ 72 h 72"/>
                  <a:gd name="T8" fmla="*/ 43 w 43"/>
                  <a:gd name="T9" fmla="*/ 29 h 72"/>
                  <a:gd name="T10" fmla="*/ 32 w 43"/>
                  <a:gd name="T11" fmla="*/ 1 h 72"/>
                  <a:gd name="T12" fmla="*/ 31 w 43"/>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43" h="72">
                    <a:moveTo>
                      <a:pt x="31" y="0"/>
                    </a:moveTo>
                    <a:cubicBezTo>
                      <a:pt x="38" y="8"/>
                      <a:pt x="42" y="18"/>
                      <a:pt x="42" y="29"/>
                    </a:cubicBezTo>
                    <a:cubicBezTo>
                      <a:pt x="42" y="52"/>
                      <a:pt x="23" y="71"/>
                      <a:pt x="0" y="72"/>
                    </a:cubicBezTo>
                    <a:cubicBezTo>
                      <a:pt x="0" y="72"/>
                      <a:pt x="0" y="72"/>
                      <a:pt x="0" y="72"/>
                    </a:cubicBezTo>
                    <a:cubicBezTo>
                      <a:pt x="24" y="72"/>
                      <a:pt x="43" y="53"/>
                      <a:pt x="43" y="29"/>
                    </a:cubicBezTo>
                    <a:cubicBezTo>
                      <a:pt x="43" y="18"/>
                      <a:pt x="39" y="8"/>
                      <a:pt x="32" y="1"/>
                    </a:cubicBezTo>
                    <a:cubicBezTo>
                      <a:pt x="32" y="0"/>
                      <a:pt x="31" y="0"/>
                      <a:pt x="31" y="0"/>
                    </a:cubicBezTo>
                  </a:path>
                </a:pathLst>
              </a:custGeom>
              <a:solidFill>
                <a:srgbClr val="C3D8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600">
                  <a:solidFill>
                    <a:schemeClr val="tx2"/>
                  </a:solidFill>
                  <a:latin typeface="Gotham Rounded Book" pitchFamily="50" charset="0"/>
                </a:endParaRPr>
              </a:p>
            </p:txBody>
          </p:sp>
          <p:sp>
            <p:nvSpPr>
              <p:cNvPr id="1717" name="Freeform 549"/>
              <p:cNvSpPr>
                <a:spLocks/>
              </p:cNvSpPr>
              <p:nvPr/>
            </p:nvSpPr>
            <p:spPr bwMode="auto">
              <a:xfrm>
                <a:off x="5284788" y="1947863"/>
                <a:ext cx="12700" cy="201613"/>
              </a:xfrm>
              <a:custGeom>
                <a:avLst/>
                <a:gdLst>
                  <a:gd name="T0" fmla="*/ 8 w 8"/>
                  <a:gd name="T1" fmla="*/ 0 h 127"/>
                  <a:gd name="T2" fmla="*/ 0 w 8"/>
                  <a:gd name="T3" fmla="*/ 0 h 127"/>
                  <a:gd name="T4" fmla="*/ 0 w 8"/>
                  <a:gd name="T5" fmla="*/ 31 h 127"/>
                  <a:gd name="T6" fmla="*/ 0 w 8"/>
                  <a:gd name="T7" fmla="*/ 127 h 127"/>
                  <a:gd name="T8" fmla="*/ 8 w 8"/>
                  <a:gd name="T9" fmla="*/ 127 h 127"/>
                  <a:gd name="T10" fmla="*/ 8 w 8"/>
                  <a:gd name="T11" fmla="*/ 38 h 127"/>
                  <a:gd name="T12" fmla="*/ 8 w 8"/>
                  <a:gd name="T13" fmla="*/ 0 h 127"/>
                </a:gdLst>
                <a:ahLst/>
                <a:cxnLst>
                  <a:cxn ang="0">
                    <a:pos x="T0" y="T1"/>
                  </a:cxn>
                  <a:cxn ang="0">
                    <a:pos x="T2" y="T3"/>
                  </a:cxn>
                  <a:cxn ang="0">
                    <a:pos x="T4" y="T5"/>
                  </a:cxn>
                  <a:cxn ang="0">
                    <a:pos x="T6" y="T7"/>
                  </a:cxn>
                  <a:cxn ang="0">
                    <a:pos x="T8" y="T9"/>
                  </a:cxn>
                  <a:cxn ang="0">
                    <a:pos x="T10" y="T11"/>
                  </a:cxn>
                  <a:cxn ang="0">
                    <a:pos x="T12" y="T13"/>
                  </a:cxn>
                </a:cxnLst>
                <a:rect l="0" t="0" r="r" b="b"/>
                <a:pathLst>
                  <a:path w="8" h="127">
                    <a:moveTo>
                      <a:pt x="8" y="0"/>
                    </a:moveTo>
                    <a:lnTo>
                      <a:pt x="0" y="0"/>
                    </a:lnTo>
                    <a:lnTo>
                      <a:pt x="0" y="31"/>
                    </a:lnTo>
                    <a:lnTo>
                      <a:pt x="0" y="127"/>
                    </a:lnTo>
                    <a:lnTo>
                      <a:pt x="8" y="127"/>
                    </a:lnTo>
                    <a:lnTo>
                      <a:pt x="8" y="38"/>
                    </a:lnTo>
                    <a:lnTo>
                      <a:pt x="8" y="0"/>
                    </a:lnTo>
                    <a:close/>
                  </a:path>
                </a:pathLst>
              </a:custGeom>
              <a:solidFill>
                <a:srgbClr val="BBD7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600">
                  <a:solidFill>
                    <a:schemeClr val="tx2"/>
                  </a:solidFill>
                  <a:latin typeface="Gotham Rounded Book" pitchFamily="50" charset="0"/>
                </a:endParaRPr>
              </a:p>
            </p:txBody>
          </p:sp>
          <p:sp>
            <p:nvSpPr>
              <p:cNvPr id="1718" name="Freeform 550"/>
              <p:cNvSpPr>
                <a:spLocks/>
              </p:cNvSpPr>
              <p:nvPr/>
            </p:nvSpPr>
            <p:spPr bwMode="auto">
              <a:xfrm>
                <a:off x="5284788" y="1947863"/>
                <a:ext cx="12700" cy="201613"/>
              </a:xfrm>
              <a:custGeom>
                <a:avLst/>
                <a:gdLst>
                  <a:gd name="T0" fmla="*/ 8 w 8"/>
                  <a:gd name="T1" fmla="*/ 0 h 127"/>
                  <a:gd name="T2" fmla="*/ 0 w 8"/>
                  <a:gd name="T3" fmla="*/ 0 h 127"/>
                  <a:gd name="T4" fmla="*/ 0 w 8"/>
                  <a:gd name="T5" fmla="*/ 31 h 127"/>
                  <a:gd name="T6" fmla="*/ 0 w 8"/>
                  <a:gd name="T7" fmla="*/ 127 h 127"/>
                  <a:gd name="T8" fmla="*/ 8 w 8"/>
                  <a:gd name="T9" fmla="*/ 127 h 127"/>
                  <a:gd name="T10" fmla="*/ 8 w 8"/>
                  <a:gd name="T11" fmla="*/ 38 h 127"/>
                  <a:gd name="T12" fmla="*/ 8 w 8"/>
                  <a:gd name="T13" fmla="*/ 0 h 127"/>
                </a:gdLst>
                <a:ahLst/>
                <a:cxnLst>
                  <a:cxn ang="0">
                    <a:pos x="T0" y="T1"/>
                  </a:cxn>
                  <a:cxn ang="0">
                    <a:pos x="T2" y="T3"/>
                  </a:cxn>
                  <a:cxn ang="0">
                    <a:pos x="T4" y="T5"/>
                  </a:cxn>
                  <a:cxn ang="0">
                    <a:pos x="T6" y="T7"/>
                  </a:cxn>
                  <a:cxn ang="0">
                    <a:pos x="T8" y="T9"/>
                  </a:cxn>
                  <a:cxn ang="0">
                    <a:pos x="T10" y="T11"/>
                  </a:cxn>
                  <a:cxn ang="0">
                    <a:pos x="T12" y="T13"/>
                  </a:cxn>
                </a:cxnLst>
                <a:rect l="0" t="0" r="r" b="b"/>
                <a:pathLst>
                  <a:path w="8" h="127">
                    <a:moveTo>
                      <a:pt x="8" y="0"/>
                    </a:moveTo>
                    <a:lnTo>
                      <a:pt x="0" y="0"/>
                    </a:lnTo>
                    <a:lnTo>
                      <a:pt x="0" y="31"/>
                    </a:lnTo>
                    <a:lnTo>
                      <a:pt x="0" y="127"/>
                    </a:lnTo>
                    <a:lnTo>
                      <a:pt x="8" y="127"/>
                    </a:lnTo>
                    <a:lnTo>
                      <a:pt x="8" y="38"/>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600">
                  <a:solidFill>
                    <a:schemeClr val="tx2"/>
                  </a:solidFill>
                  <a:latin typeface="Gotham Rounded Book" pitchFamily="50" charset="0"/>
                </a:endParaRPr>
              </a:p>
            </p:txBody>
          </p:sp>
          <p:sp>
            <p:nvSpPr>
              <p:cNvPr id="1719" name="Rectangle 551"/>
              <p:cNvSpPr>
                <a:spLocks noChangeArrowheads="1"/>
              </p:cNvSpPr>
              <p:nvPr/>
            </p:nvSpPr>
            <p:spPr bwMode="auto">
              <a:xfrm>
                <a:off x="5322888" y="2160588"/>
                <a:ext cx="12700" cy="3175"/>
              </a:xfrm>
              <a:prstGeom prst="rect">
                <a:avLst/>
              </a:prstGeom>
              <a:solidFill>
                <a:srgbClr val="C3D88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3600">
                  <a:solidFill>
                    <a:schemeClr val="tx2"/>
                  </a:solidFill>
                  <a:latin typeface="Gotham Rounded Book" pitchFamily="50" charset="0"/>
                </a:endParaRPr>
              </a:p>
            </p:txBody>
          </p:sp>
          <p:sp>
            <p:nvSpPr>
              <p:cNvPr id="1720" name="Rectangle 552"/>
              <p:cNvSpPr>
                <a:spLocks noChangeArrowheads="1"/>
              </p:cNvSpPr>
              <p:nvPr/>
            </p:nvSpPr>
            <p:spPr bwMode="auto">
              <a:xfrm>
                <a:off x="5322888" y="2160588"/>
                <a:ext cx="12700" cy="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3600">
                  <a:solidFill>
                    <a:schemeClr val="tx2"/>
                  </a:solidFill>
                  <a:latin typeface="Gotham Rounded Book" pitchFamily="50" charset="0"/>
                </a:endParaRPr>
              </a:p>
            </p:txBody>
          </p:sp>
          <p:sp>
            <p:nvSpPr>
              <p:cNvPr id="1721" name="Rectangle 553"/>
              <p:cNvSpPr>
                <a:spLocks noChangeArrowheads="1"/>
              </p:cNvSpPr>
              <p:nvPr/>
            </p:nvSpPr>
            <p:spPr bwMode="auto">
              <a:xfrm>
                <a:off x="5159376" y="2225676"/>
                <a:ext cx="1588" cy="11113"/>
              </a:xfrm>
              <a:prstGeom prst="rect">
                <a:avLst/>
              </a:prstGeom>
              <a:solidFill>
                <a:srgbClr val="CDE18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3600">
                  <a:solidFill>
                    <a:schemeClr val="tx2"/>
                  </a:solidFill>
                  <a:latin typeface="Gotham Rounded Book" pitchFamily="50" charset="0"/>
                </a:endParaRPr>
              </a:p>
            </p:txBody>
          </p:sp>
          <p:sp>
            <p:nvSpPr>
              <p:cNvPr id="1722" name="Rectangle 554"/>
              <p:cNvSpPr>
                <a:spLocks noChangeArrowheads="1"/>
              </p:cNvSpPr>
              <p:nvPr/>
            </p:nvSpPr>
            <p:spPr bwMode="auto">
              <a:xfrm>
                <a:off x="5159376" y="2225676"/>
                <a:ext cx="1588" cy="11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3600">
                  <a:solidFill>
                    <a:schemeClr val="tx2"/>
                  </a:solidFill>
                  <a:latin typeface="Gotham Rounded Book" pitchFamily="50" charset="0"/>
                </a:endParaRPr>
              </a:p>
            </p:txBody>
          </p:sp>
          <p:sp>
            <p:nvSpPr>
              <p:cNvPr id="1723" name="Rectangle 555"/>
              <p:cNvSpPr>
                <a:spLocks noChangeArrowheads="1"/>
              </p:cNvSpPr>
              <p:nvPr/>
            </p:nvSpPr>
            <p:spPr bwMode="auto">
              <a:xfrm>
                <a:off x="5157788" y="2225676"/>
                <a:ext cx="1588" cy="11113"/>
              </a:xfrm>
              <a:prstGeom prst="rect">
                <a:avLst/>
              </a:prstGeom>
              <a:solidFill>
                <a:srgbClr val="C3D88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3600">
                  <a:solidFill>
                    <a:schemeClr val="tx2"/>
                  </a:solidFill>
                  <a:latin typeface="Gotham Rounded Book" pitchFamily="50" charset="0"/>
                </a:endParaRPr>
              </a:p>
            </p:txBody>
          </p:sp>
          <p:sp>
            <p:nvSpPr>
              <p:cNvPr id="1724" name="Rectangle 556"/>
              <p:cNvSpPr>
                <a:spLocks noChangeArrowheads="1"/>
              </p:cNvSpPr>
              <p:nvPr/>
            </p:nvSpPr>
            <p:spPr bwMode="auto">
              <a:xfrm>
                <a:off x="5157788" y="2225676"/>
                <a:ext cx="1588" cy="11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3600">
                  <a:solidFill>
                    <a:schemeClr val="tx2"/>
                  </a:solidFill>
                  <a:latin typeface="Gotham Rounded Book" pitchFamily="50" charset="0"/>
                </a:endParaRPr>
              </a:p>
            </p:txBody>
          </p:sp>
          <p:sp>
            <p:nvSpPr>
              <p:cNvPr id="1725" name="Freeform 557"/>
              <p:cNvSpPr>
                <a:spLocks/>
              </p:cNvSpPr>
              <p:nvPr/>
            </p:nvSpPr>
            <p:spPr bwMode="auto">
              <a:xfrm>
                <a:off x="5160963" y="2163763"/>
                <a:ext cx="174625" cy="73025"/>
              </a:xfrm>
              <a:custGeom>
                <a:avLst/>
                <a:gdLst>
                  <a:gd name="T0" fmla="*/ 110 w 110"/>
                  <a:gd name="T1" fmla="*/ 0 h 46"/>
                  <a:gd name="T2" fmla="*/ 102 w 110"/>
                  <a:gd name="T3" fmla="*/ 0 h 46"/>
                  <a:gd name="T4" fmla="*/ 102 w 110"/>
                  <a:gd name="T5" fmla="*/ 39 h 46"/>
                  <a:gd name="T6" fmla="*/ 102 w 110"/>
                  <a:gd name="T7" fmla="*/ 39 h 46"/>
                  <a:gd name="T8" fmla="*/ 102 w 110"/>
                  <a:gd name="T9" fmla="*/ 39 h 46"/>
                  <a:gd name="T10" fmla="*/ 12 w 110"/>
                  <a:gd name="T11" fmla="*/ 39 h 46"/>
                  <a:gd name="T12" fmla="*/ 12 w 110"/>
                  <a:gd name="T13" fmla="*/ 46 h 46"/>
                  <a:gd name="T14" fmla="*/ 1 w 110"/>
                  <a:gd name="T15" fmla="*/ 46 h 46"/>
                  <a:gd name="T16" fmla="*/ 1 w 110"/>
                  <a:gd name="T17" fmla="*/ 39 h 46"/>
                  <a:gd name="T18" fmla="*/ 0 w 110"/>
                  <a:gd name="T19" fmla="*/ 39 h 46"/>
                  <a:gd name="T20" fmla="*/ 0 w 110"/>
                  <a:gd name="T21" fmla="*/ 46 h 46"/>
                  <a:gd name="T22" fmla="*/ 110 w 110"/>
                  <a:gd name="T23" fmla="*/ 46 h 46"/>
                  <a:gd name="T24" fmla="*/ 110 w 110"/>
                  <a:gd name="T25" fmla="*/ 46 h 46"/>
                  <a:gd name="T26" fmla="*/ 110 w 110"/>
                  <a:gd name="T27"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0" h="46">
                    <a:moveTo>
                      <a:pt x="110" y="0"/>
                    </a:moveTo>
                    <a:lnTo>
                      <a:pt x="102" y="0"/>
                    </a:lnTo>
                    <a:lnTo>
                      <a:pt x="102" y="39"/>
                    </a:lnTo>
                    <a:lnTo>
                      <a:pt x="102" y="39"/>
                    </a:lnTo>
                    <a:lnTo>
                      <a:pt x="102" y="39"/>
                    </a:lnTo>
                    <a:lnTo>
                      <a:pt x="12" y="39"/>
                    </a:lnTo>
                    <a:lnTo>
                      <a:pt x="12" y="46"/>
                    </a:lnTo>
                    <a:lnTo>
                      <a:pt x="1" y="46"/>
                    </a:lnTo>
                    <a:lnTo>
                      <a:pt x="1" y="39"/>
                    </a:lnTo>
                    <a:lnTo>
                      <a:pt x="0" y="39"/>
                    </a:lnTo>
                    <a:lnTo>
                      <a:pt x="0" y="46"/>
                    </a:lnTo>
                    <a:lnTo>
                      <a:pt x="110" y="46"/>
                    </a:lnTo>
                    <a:lnTo>
                      <a:pt x="110" y="46"/>
                    </a:lnTo>
                    <a:lnTo>
                      <a:pt x="110" y="0"/>
                    </a:lnTo>
                    <a:close/>
                  </a:path>
                </a:pathLst>
              </a:custGeom>
              <a:solidFill>
                <a:srgbClr val="BBD7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600">
                  <a:solidFill>
                    <a:schemeClr val="tx2"/>
                  </a:solidFill>
                  <a:latin typeface="Gotham Rounded Book" pitchFamily="50" charset="0"/>
                </a:endParaRPr>
              </a:p>
            </p:txBody>
          </p:sp>
          <p:sp>
            <p:nvSpPr>
              <p:cNvPr id="1726" name="Freeform 558"/>
              <p:cNvSpPr>
                <a:spLocks/>
              </p:cNvSpPr>
              <p:nvPr/>
            </p:nvSpPr>
            <p:spPr bwMode="auto">
              <a:xfrm>
                <a:off x="5160963" y="2163763"/>
                <a:ext cx="174625" cy="73025"/>
              </a:xfrm>
              <a:custGeom>
                <a:avLst/>
                <a:gdLst>
                  <a:gd name="T0" fmla="*/ 110 w 110"/>
                  <a:gd name="T1" fmla="*/ 0 h 46"/>
                  <a:gd name="T2" fmla="*/ 102 w 110"/>
                  <a:gd name="T3" fmla="*/ 0 h 46"/>
                  <a:gd name="T4" fmla="*/ 102 w 110"/>
                  <a:gd name="T5" fmla="*/ 39 h 46"/>
                  <a:gd name="T6" fmla="*/ 102 w 110"/>
                  <a:gd name="T7" fmla="*/ 39 h 46"/>
                  <a:gd name="T8" fmla="*/ 102 w 110"/>
                  <a:gd name="T9" fmla="*/ 39 h 46"/>
                  <a:gd name="T10" fmla="*/ 12 w 110"/>
                  <a:gd name="T11" fmla="*/ 39 h 46"/>
                  <a:gd name="T12" fmla="*/ 12 w 110"/>
                  <a:gd name="T13" fmla="*/ 46 h 46"/>
                  <a:gd name="T14" fmla="*/ 1 w 110"/>
                  <a:gd name="T15" fmla="*/ 46 h 46"/>
                  <a:gd name="T16" fmla="*/ 1 w 110"/>
                  <a:gd name="T17" fmla="*/ 39 h 46"/>
                  <a:gd name="T18" fmla="*/ 0 w 110"/>
                  <a:gd name="T19" fmla="*/ 39 h 46"/>
                  <a:gd name="T20" fmla="*/ 0 w 110"/>
                  <a:gd name="T21" fmla="*/ 46 h 46"/>
                  <a:gd name="T22" fmla="*/ 110 w 110"/>
                  <a:gd name="T23" fmla="*/ 46 h 46"/>
                  <a:gd name="T24" fmla="*/ 110 w 110"/>
                  <a:gd name="T25" fmla="*/ 46 h 46"/>
                  <a:gd name="T26" fmla="*/ 110 w 110"/>
                  <a:gd name="T27"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0" h="46">
                    <a:moveTo>
                      <a:pt x="110" y="0"/>
                    </a:moveTo>
                    <a:lnTo>
                      <a:pt x="102" y="0"/>
                    </a:lnTo>
                    <a:lnTo>
                      <a:pt x="102" y="39"/>
                    </a:lnTo>
                    <a:lnTo>
                      <a:pt x="102" y="39"/>
                    </a:lnTo>
                    <a:lnTo>
                      <a:pt x="102" y="39"/>
                    </a:lnTo>
                    <a:lnTo>
                      <a:pt x="12" y="39"/>
                    </a:lnTo>
                    <a:lnTo>
                      <a:pt x="12" y="46"/>
                    </a:lnTo>
                    <a:lnTo>
                      <a:pt x="1" y="46"/>
                    </a:lnTo>
                    <a:lnTo>
                      <a:pt x="1" y="39"/>
                    </a:lnTo>
                    <a:lnTo>
                      <a:pt x="0" y="39"/>
                    </a:lnTo>
                    <a:lnTo>
                      <a:pt x="0" y="46"/>
                    </a:lnTo>
                    <a:lnTo>
                      <a:pt x="110" y="46"/>
                    </a:lnTo>
                    <a:lnTo>
                      <a:pt x="110" y="46"/>
                    </a:lnTo>
                    <a:lnTo>
                      <a:pt x="11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600">
                  <a:solidFill>
                    <a:schemeClr val="tx2"/>
                  </a:solidFill>
                  <a:latin typeface="Gotham Rounded Book" pitchFamily="50" charset="0"/>
                </a:endParaRPr>
              </a:p>
            </p:txBody>
          </p:sp>
          <p:sp>
            <p:nvSpPr>
              <p:cNvPr id="1727" name="Freeform 559"/>
              <p:cNvSpPr>
                <a:spLocks/>
              </p:cNvSpPr>
              <p:nvPr/>
            </p:nvSpPr>
            <p:spPr bwMode="auto">
              <a:xfrm>
                <a:off x="5208588" y="1890713"/>
                <a:ext cx="17463" cy="11113"/>
              </a:xfrm>
              <a:custGeom>
                <a:avLst/>
                <a:gdLst>
                  <a:gd name="T0" fmla="*/ 0 w 14"/>
                  <a:gd name="T1" fmla="*/ 0 h 10"/>
                  <a:gd name="T2" fmla="*/ 7 w 14"/>
                  <a:gd name="T3" fmla="*/ 7 h 10"/>
                  <a:gd name="T4" fmla="*/ 14 w 14"/>
                  <a:gd name="T5" fmla="*/ 10 h 10"/>
                  <a:gd name="T6" fmla="*/ 2 w 14"/>
                  <a:gd name="T7" fmla="*/ 0 h 10"/>
                  <a:gd name="T8" fmla="*/ 0 w 14"/>
                  <a:gd name="T9" fmla="*/ 0 h 10"/>
                </a:gdLst>
                <a:ahLst/>
                <a:cxnLst>
                  <a:cxn ang="0">
                    <a:pos x="T0" y="T1"/>
                  </a:cxn>
                  <a:cxn ang="0">
                    <a:pos x="T2" y="T3"/>
                  </a:cxn>
                  <a:cxn ang="0">
                    <a:pos x="T4" y="T5"/>
                  </a:cxn>
                  <a:cxn ang="0">
                    <a:pos x="T6" y="T7"/>
                  </a:cxn>
                  <a:cxn ang="0">
                    <a:pos x="T8" y="T9"/>
                  </a:cxn>
                </a:cxnLst>
                <a:rect l="0" t="0" r="r" b="b"/>
                <a:pathLst>
                  <a:path w="14" h="10">
                    <a:moveTo>
                      <a:pt x="0" y="0"/>
                    </a:moveTo>
                    <a:cubicBezTo>
                      <a:pt x="2" y="2"/>
                      <a:pt x="5" y="5"/>
                      <a:pt x="7" y="7"/>
                    </a:cubicBezTo>
                    <a:cubicBezTo>
                      <a:pt x="9" y="8"/>
                      <a:pt x="12" y="9"/>
                      <a:pt x="14" y="10"/>
                    </a:cubicBezTo>
                    <a:cubicBezTo>
                      <a:pt x="9" y="8"/>
                      <a:pt x="5" y="4"/>
                      <a:pt x="2" y="0"/>
                    </a:cubicBezTo>
                    <a:cubicBezTo>
                      <a:pt x="1" y="0"/>
                      <a:pt x="1" y="0"/>
                      <a:pt x="0" y="0"/>
                    </a:cubicBezTo>
                  </a:path>
                </a:pathLst>
              </a:custGeom>
              <a:solidFill>
                <a:srgbClr val="CDE1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600">
                  <a:solidFill>
                    <a:schemeClr val="tx2"/>
                  </a:solidFill>
                  <a:latin typeface="Gotham Rounded Book" pitchFamily="50" charset="0"/>
                </a:endParaRPr>
              </a:p>
            </p:txBody>
          </p:sp>
          <p:sp>
            <p:nvSpPr>
              <p:cNvPr id="1728" name="Freeform 560"/>
              <p:cNvSpPr>
                <a:spLocks/>
              </p:cNvSpPr>
              <p:nvPr/>
            </p:nvSpPr>
            <p:spPr bwMode="auto">
              <a:xfrm>
                <a:off x="5207001" y="1889126"/>
                <a:ext cx="9525" cy="9525"/>
              </a:xfrm>
              <a:custGeom>
                <a:avLst/>
                <a:gdLst>
                  <a:gd name="T0" fmla="*/ 0 w 8"/>
                  <a:gd name="T1" fmla="*/ 0 h 8"/>
                  <a:gd name="T2" fmla="*/ 8 w 8"/>
                  <a:gd name="T3" fmla="*/ 8 h 8"/>
                  <a:gd name="T4" fmla="*/ 1 w 8"/>
                  <a:gd name="T5" fmla="*/ 1 h 8"/>
                  <a:gd name="T6" fmla="*/ 0 w 8"/>
                  <a:gd name="T7" fmla="*/ 0 h 8"/>
                </a:gdLst>
                <a:ahLst/>
                <a:cxnLst>
                  <a:cxn ang="0">
                    <a:pos x="T0" y="T1"/>
                  </a:cxn>
                  <a:cxn ang="0">
                    <a:pos x="T2" y="T3"/>
                  </a:cxn>
                  <a:cxn ang="0">
                    <a:pos x="T4" y="T5"/>
                  </a:cxn>
                  <a:cxn ang="0">
                    <a:pos x="T6" y="T7"/>
                  </a:cxn>
                </a:cxnLst>
                <a:rect l="0" t="0" r="r" b="b"/>
                <a:pathLst>
                  <a:path w="8" h="8">
                    <a:moveTo>
                      <a:pt x="0" y="0"/>
                    </a:moveTo>
                    <a:cubicBezTo>
                      <a:pt x="2" y="3"/>
                      <a:pt x="5" y="5"/>
                      <a:pt x="8" y="8"/>
                    </a:cubicBezTo>
                    <a:cubicBezTo>
                      <a:pt x="6" y="6"/>
                      <a:pt x="3" y="3"/>
                      <a:pt x="1" y="1"/>
                    </a:cubicBezTo>
                    <a:cubicBezTo>
                      <a:pt x="1" y="0"/>
                      <a:pt x="0" y="0"/>
                      <a:pt x="0" y="0"/>
                    </a:cubicBezTo>
                  </a:path>
                </a:pathLst>
              </a:custGeom>
              <a:solidFill>
                <a:srgbClr val="C3D8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600">
                  <a:solidFill>
                    <a:schemeClr val="tx2"/>
                  </a:solidFill>
                  <a:latin typeface="Gotham Rounded Book" pitchFamily="50" charset="0"/>
                </a:endParaRPr>
              </a:p>
            </p:txBody>
          </p:sp>
          <p:sp>
            <p:nvSpPr>
              <p:cNvPr id="1729" name="Freeform 561"/>
              <p:cNvSpPr>
                <a:spLocks/>
              </p:cNvSpPr>
              <p:nvPr/>
            </p:nvSpPr>
            <p:spPr bwMode="auto">
              <a:xfrm>
                <a:off x="5211763" y="1820863"/>
                <a:ext cx="85725" cy="85725"/>
              </a:xfrm>
              <a:custGeom>
                <a:avLst/>
                <a:gdLst>
                  <a:gd name="T0" fmla="*/ 57 w 72"/>
                  <a:gd name="T1" fmla="*/ 0 h 72"/>
                  <a:gd name="T2" fmla="*/ 62 w 72"/>
                  <a:gd name="T3" fmla="*/ 21 h 72"/>
                  <a:gd name="T4" fmla="*/ 19 w 72"/>
                  <a:gd name="T5" fmla="*/ 63 h 72"/>
                  <a:gd name="T6" fmla="*/ 11 w 72"/>
                  <a:gd name="T7" fmla="*/ 62 h 72"/>
                  <a:gd name="T8" fmla="*/ 14 w 72"/>
                  <a:gd name="T9" fmla="*/ 67 h 72"/>
                  <a:gd name="T10" fmla="*/ 5 w 72"/>
                  <a:gd name="T11" fmla="*/ 61 h 72"/>
                  <a:gd name="T12" fmla="*/ 0 w 72"/>
                  <a:gd name="T13" fmla="*/ 58 h 72"/>
                  <a:gd name="T14" fmla="*/ 12 w 72"/>
                  <a:gd name="T15" fmla="*/ 68 h 72"/>
                  <a:gd name="T16" fmla="*/ 30 w 72"/>
                  <a:gd name="T17" fmla="*/ 72 h 72"/>
                  <a:gd name="T18" fmla="*/ 72 w 72"/>
                  <a:gd name="T19" fmla="*/ 30 h 72"/>
                  <a:gd name="T20" fmla="*/ 62 w 72"/>
                  <a:gd name="T21" fmla="*/ 2 h 72"/>
                  <a:gd name="T22" fmla="*/ 57 w 72"/>
                  <a:gd name="T23"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2" h="72">
                    <a:moveTo>
                      <a:pt x="57" y="0"/>
                    </a:moveTo>
                    <a:cubicBezTo>
                      <a:pt x="60" y="6"/>
                      <a:pt x="62" y="13"/>
                      <a:pt x="62" y="21"/>
                    </a:cubicBezTo>
                    <a:cubicBezTo>
                      <a:pt x="62" y="44"/>
                      <a:pt x="43" y="63"/>
                      <a:pt x="19" y="63"/>
                    </a:cubicBezTo>
                    <a:cubicBezTo>
                      <a:pt x="16" y="63"/>
                      <a:pt x="13" y="63"/>
                      <a:pt x="11" y="62"/>
                    </a:cubicBezTo>
                    <a:cubicBezTo>
                      <a:pt x="12" y="64"/>
                      <a:pt x="12" y="65"/>
                      <a:pt x="14" y="67"/>
                    </a:cubicBezTo>
                    <a:cubicBezTo>
                      <a:pt x="10" y="65"/>
                      <a:pt x="8" y="63"/>
                      <a:pt x="5" y="61"/>
                    </a:cubicBezTo>
                    <a:cubicBezTo>
                      <a:pt x="3" y="60"/>
                      <a:pt x="1" y="59"/>
                      <a:pt x="0" y="58"/>
                    </a:cubicBezTo>
                    <a:cubicBezTo>
                      <a:pt x="3" y="62"/>
                      <a:pt x="7" y="66"/>
                      <a:pt x="12" y="68"/>
                    </a:cubicBezTo>
                    <a:cubicBezTo>
                      <a:pt x="17" y="71"/>
                      <a:pt x="23" y="72"/>
                      <a:pt x="30" y="72"/>
                    </a:cubicBezTo>
                    <a:cubicBezTo>
                      <a:pt x="53" y="72"/>
                      <a:pt x="72" y="53"/>
                      <a:pt x="72" y="30"/>
                    </a:cubicBezTo>
                    <a:cubicBezTo>
                      <a:pt x="72" y="19"/>
                      <a:pt x="68" y="9"/>
                      <a:pt x="62" y="2"/>
                    </a:cubicBezTo>
                    <a:cubicBezTo>
                      <a:pt x="60" y="1"/>
                      <a:pt x="58" y="1"/>
                      <a:pt x="57" y="0"/>
                    </a:cubicBezTo>
                  </a:path>
                </a:pathLst>
              </a:custGeom>
              <a:solidFill>
                <a:srgbClr val="BBD7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600">
                  <a:solidFill>
                    <a:schemeClr val="tx2"/>
                  </a:solidFill>
                  <a:latin typeface="Gotham Rounded Book" pitchFamily="50" charset="0"/>
                </a:endParaRPr>
              </a:p>
            </p:txBody>
          </p:sp>
          <p:sp>
            <p:nvSpPr>
              <p:cNvPr id="1730" name="Rectangle 562"/>
              <p:cNvSpPr>
                <a:spLocks noChangeArrowheads="1"/>
              </p:cNvSpPr>
              <p:nvPr/>
            </p:nvSpPr>
            <p:spPr bwMode="auto">
              <a:xfrm>
                <a:off x="5197476" y="2160588"/>
                <a:ext cx="1588" cy="31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3600">
                  <a:solidFill>
                    <a:schemeClr val="tx2"/>
                  </a:solidFill>
                  <a:latin typeface="Gotham Rounded Book" pitchFamily="50" charset="0"/>
                </a:endParaRPr>
              </a:p>
            </p:txBody>
          </p:sp>
          <p:sp>
            <p:nvSpPr>
              <p:cNvPr id="1731" name="Rectangle 563"/>
              <p:cNvSpPr>
                <a:spLocks noChangeArrowheads="1"/>
              </p:cNvSpPr>
              <p:nvPr/>
            </p:nvSpPr>
            <p:spPr bwMode="auto">
              <a:xfrm>
                <a:off x="5197476" y="2160588"/>
                <a:ext cx="1588" cy="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3600">
                  <a:solidFill>
                    <a:schemeClr val="tx2"/>
                  </a:solidFill>
                  <a:latin typeface="Gotham Rounded Book" pitchFamily="50" charset="0"/>
                </a:endParaRPr>
              </a:p>
            </p:txBody>
          </p:sp>
          <p:sp>
            <p:nvSpPr>
              <p:cNvPr id="1732" name="Rectangle 564"/>
              <p:cNvSpPr>
                <a:spLocks noChangeArrowheads="1"/>
              </p:cNvSpPr>
              <p:nvPr/>
            </p:nvSpPr>
            <p:spPr bwMode="auto">
              <a:xfrm>
                <a:off x="5162551" y="2160588"/>
                <a:ext cx="34925" cy="3175"/>
              </a:xfrm>
              <a:prstGeom prst="rect">
                <a:avLst/>
              </a:prstGeom>
              <a:solidFill>
                <a:srgbClr val="F1F4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3600">
                  <a:solidFill>
                    <a:schemeClr val="tx2"/>
                  </a:solidFill>
                  <a:latin typeface="Gotham Rounded Book" pitchFamily="50" charset="0"/>
                </a:endParaRPr>
              </a:p>
            </p:txBody>
          </p:sp>
          <p:sp>
            <p:nvSpPr>
              <p:cNvPr id="1733" name="Rectangle 565"/>
              <p:cNvSpPr>
                <a:spLocks noChangeArrowheads="1"/>
              </p:cNvSpPr>
              <p:nvPr/>
            </p:nvSpPr>
            <p:spPr bwMode="auto">
              <a:xfrm>
                <a:off x="5162551" y="2160588"/>
                <a:ext cx="34925" cy="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3600">
                  <a:solidFill>
                    <a:schemeClr val="tx2"/>
                  </a:solidFill>
                  <a:latin typeface="Gotham Rounded Book" pitchFamily="50" charset="0"/>
                </a:endParaRPr>
              </a:p>
            </p:txBody>
          </p:sp>
          <p:sp>
            <p:nvSpPr>
              <p:cNvPr id="1734" name="Freeform 566"/>
              <p:cNvSpPr>
                <a:spLocks/>
              </p:cNvSpPr>
              <p:nvPr/>
            </p:nvSpPr>
            <p:spPr bwMode="auto">
              <a:xfrm>
                <a:off x="5162551" y="2024063"/>
                <a:ext cx="55563" cy="201613"/>
              </a:xfrm>
              <a:custGeom>
                <a:avLst/>
                <a:gdLst>
                  <a:gd name="T0" fmla="*/ 35 w 35"/>
                  <a:gd name="T1" fmla="*/ 0 h 127"/>
                  <a:gd name="T2" fmla="*/ 24 w 35"/>
                  <a:gd name="T3" fmla="*/ 0 h 127"/>
                  <a:gd name="T4" fmla="*/ 24 w 35"/>
                  <a:gd name="T5" fmla="*/ 86 h 127"/>
                  <a:gd name="T6" fmla="*/ 23 w 35"/>
                  <a:gd name="T7" fmla="*/ 86 h 127"/>
                  <a:gd name="T8" fmla="*/ 23 w 35"/>
                  <a:gd name="T9" fmla="*/ 88 h 127"/>
                  <a:gd name="T10" fmla="*/ 22 w 35"/>
                  <a:gd name="T11" fmla="*/ 88 h 127"/>
                  <a:gd name="T12" fmla="*/ 0 w 35"/>
                  <a:gd name="T13" fmla="*/ 88 h 127"/>
                  <a:gd name="T14" fmla="*/ 0 w 35"/>
                  <a:gd name="T15" fmla="*/ 127 h 127"/>
                  <a:gd name="T16" fmla="*/ 11 w 35"/>
                  <a:gd name="T17" fmla="*/ 127 h 127"/>
                  <a:gd name="T18" fmla="*/ 11 w 35"/>
                  <a:gd name="T19" fmla="*/ 96 h 127"/>
                  <a:gd name="T20" fmla="*/ 35 w 35"/>
                  <a:gd name="T21" fmla="*/ 96 h 127"/>
                  <a:gd name="T22" fmla="*/ 35 w 35"/>
                  <a:gd name="T23" fmla="*/ 0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 h="127">
                    <a:moveTo>
                      <a:pt x="35" y="0"/>
                    </a:moveTo>
                    <a:lnTo>
                      <a:pt x="24" y="0"/>
                    </a:lnTo>
                    <a:lnTo>
                      <a:pt x="24" y="86"/>
                    </a:lnTo>
                    <a:lnTo>
                      <a:pt x="23" y="86"/>
                    </a:lnTo>
                    <a:lnTo>
                      <a:pt x="23" y="88"/>
                    </a:lnTo>
                    <a:lnTo>
                      <a:pt x="22" y="88"/>
                    </a:lnTo>
                    <a:lnTo>
                      <a:pt x="0" y="88"/>
                    </a:lnTo>
                    <a:lnTo>
                      <a:pt x="0" y="127"/>
                    </a:lnTo>
                    <a:lnTo>
                      <a:pt x="11" y="127"/>
                    </a:lnTo>
                    <a:lnTo>
                      <a:pt x="11" y="96"/>
                    </a:lnTo>
                    <a:lnTo>
                      <a:pt x="35" y="96"/>
                    </a:lnTo>
                    <a:lnTo>
                      <a:pt x="35" y="0"/>
                    </a:lnTo>
                    <a:close/>
                  </a:path>
                </a:pathLst>
              </a:custGeom>
              <a:solidFill>
                <a:srgbClr val="E9F1C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600">
                  <a:solidFill>
                    <a:schemeClr val="tx2"/>
                  </a:solidFill>
                  <a:latin typeface="Gotham Rounded Book" pitchFamily="50" charset="0"/>
                </a:endParaRPr>
              </a:p>
            </p:txBody>
          </p:sp>
          <p:sp>
            <p:nvSpPr>
              <p:cNvPr id="1735" name="Freeform 567"/>
              <p:cNvSpPr>
                <a:spLocks/>
              </p:cNvSpPr>
              <p:nvPr/>
            </p:nvSpPr>
            <p:spPr bwMode="auto">
              <a:xfrm>
                <a:off x="5162551" y="2024063"/>
                <a:ext cx="55563" cy="201613"/>
              </a:xfrm>
              <a:custGeom>
                <a:avLst/>
                <a:gdLst>
                  <a:gd name="T0" fmla="*/ 35 w 35"/>
                  <a:gd name="T1" fmla="*/ 0 h 127"/>
                  <a:gd name="T2" fmla="*/ 24 w 35"/>
                  <a:gd name="T3" fmla="*/ 0 h 127"/>
                  <a:gd name="T4" fmla="*/ 24 w 35"/>
                  <a:gd name="T5" fmla="*/ 86 h 127"/>
                  <a:gd name="T6" fmla="*/ 23 w 35"/>
                  <a:gd name="T7" fmla="*/ 86 h 127"/>
                  <a:gd name="T8" fmla="*/ 23 w 35"/>
                  <a:gd name="T9" fmla="*/ 88 h 127"/>
                  <a:gd name="T10" fmla="*/ 22 w 35"/>
                  <a:gd name="T11" fmla="*/ 88 h 127"/>
                  <a:gd name="T12" fmla="*/ 0 w 35"/>
                  <a:gd name="T13" fmla="*/ 88 h 127"/>
                  <a:gd name="T14" fmla="*/ 0 w 35"/>
                  <a:gd name="T15" fmla="*/ 127 h 127"/>
                  <a:gd name="T16" fmla="*/ 11 w 35"/>
                  <a:gd name="T17" fmla="*/ 127 h 127"/>
                  <a:gd name="T18" fmla="*/ 11 w 35"/>
                  <a:gd name="T19" fmla="*/ 96 h 127"/>
                  <a:gd name="T20" fmla="*/ 35 w 35"/>
                  <a:gd name="T21" fmla="*/ 96 h 127"/>
                  <a:gd name="T22" fmla="*/ 35 w 35"/>
                  <a:gd name="T23" fmla="*/ 0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 h="127">
                    <a:moveTo>
                      <a:pt x="35" y="0"/>
                    </a:moveTo>
                    <a:lnTo>
                      <a:pt x="24" y="0"/>
                    </a:lnTo>
                    <a:lnTo>
                      <a:pt x="24" y="86"/>
                    </a:lnTo>
                    <a:lnTo>
                      <a:pt x="23" y="86"/>
                    </a:lnTo>
                    <a:lnTo>
                      <a:pt x="23" y="88"/>
                    </a:lnTo>
                    <a:lnTo>
                      <a:pt x="22" y="88"/>
                    </a:lnTo>
                    <a:lnTo>
                      <a:pt x="0" y="88"/>
                    </a:lnTo>
                    <a:lnTo>
                      <a:pt x="0" y="127"/>
                    </a:lnTo>
                    <a:lnTo>
                      <a:pt x="11" y="127"/>
                    </a:lnTo>
                    <a:lnTo>
                      <a:pt x="11" y="96"/>
                    </a:lnTo>
                    <a:lnTo>
                      <a:pt x="35" y="96"/>
                    </a:lnTo>
                    <a:lnTo>
                      <a:pt x="3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600">
                  <a:solidFill>
                    <a:schemeClr val="tx2"/>
                  </a:solidFill>
                  <a:latin typeface="Gotham Rounded Book" pitchFamily="50" charset="0"/>
                </a:endParaRPr>
              </a:p>
            </p:txBody>
          </p:sp>
          <p:sp>
            <p:nvSpPr>
              <p:cNvPr id="1736" name="Rectangle 568"/>
              <p:cNvSpPr>
                <a:spLocks noChangeArrowheads="1"/>
              </p:cNvSpPr>
              <p:nvPr/>
            </p:nvSpPr>
            <p:spPr bwMode="auto">
              <a:xfrm>
                <a:off x="5162551" y="2225676"/>
                <a:ext cx="17463" cy="11113"/>
              </a:xfrm>
              <a:prstGeom prst="rect">
                <a:avLst/>
              </a:prstGeom>
              <a:solidFill>
                <a:srgbClr val="E1ECB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3600">
                  <a:solidFill>
                    <a:schemeClr val="tx2"/>
                  </a:solidFill>
                  <a:latin typeface="Gotham Rounded Book" pitchFamily="50" charset="0"/>
                </a:endParaRPr>
              </a:p>
            </p:txBody>
          </p:sp>
          <p:sp>
            <p:nvSpPr>
              <p:cNvPr id="1737" name="Rectangle 569"/>
              <p:cNvSpPr>
                <a:spLocks noChangeArrowheads="1"/>
              </p:cNvSpPr>
              <p:nvPr/>
            </p:nvSpPr>
            <p:spPr bwMode="auto">
              <a:xfrm>
                <a:off x="5162551" y="2225676"/>
                <a:ext cx="17463" cy="11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3600">
                  <a:solidFill>
                    <a:schemeClr val="tx2"/>
                  </a:solidFill>
                  <a:latin typeface="Gotham Rounded Book" pitchFamily="50" charset="0"/>
                </a:endParaRPr>
              </a:p>
            </p:txBody>
          </p:sp>
          <p:sp>
            <p:nvSpPr>
              <p:cNvPr id="1738" name="Freeform 570"/>
              <p:cNvSpPr>
                <a:spLocks/>
              </p:cNvSpPr>
              <p:nvPr/>
            </p:nvSpPr>
            <p:spPr bwMode="auto">
              <a:xfrm>
                <a:off x="5162551" y="1931988"/>
                <a:ext cx="139700" cy="15875"/>
              </a:xfrm>
              <a:custGeom>
                <a:avLst/>
                <a:gdLst>
                  <a:gd name="T0" fmla="*/ 88 w 88"/>
                  <a:gd name="T1" fmla="*/ 0 h 10"/>
                  <a:gd name="T2" fmla="*/ 0 w 88"/>
                  <a:gd name="T3" fmla="*/ 0 h 10"/>
                  <a:gd name="T4" fmla="*/ 0 w 88"/>
                  <a:gd name="T5" fmla="*/ 1 h 10"/>
                  <a:gd name="T6" fmla="*/ 77 w 88"/>
                  <a:gd name="T7" fmla="*/ 1 h 10"/>
                  <a:gd name="T8" fmla="*/ 77 w 88"/>
                  <a:gd name="T9" fmla="*/ 1 h 10"/>
                  <a:gd name="T10" fmla="*/ 85 w 88"/>
                  <a:gd name="T11" fmla="*/ 1 h 10"/>
                  <a:gd name="T12" fmla="*/ 85 w 88"/>
                  <a:gd name="T13" fmla="*/ 1 h 10"/>
                  <a:gd name="T14" fmla="*/ 87 w 88"/>
                  <a:gd name="T15" fmla="*/ 1 h 10"/>
                  <a:gd name="T16" fmla="*/ 87 w 88"/>
                  <a:gd name="T17" fmla="*/ 10 h 10"/>
                  <a:gd name="T18" fmla="*/ 88 w 88"/>
                  <a:gd name="T19" fmla="*/ 10 h 10"/>
                  <a:gd name="T20" fmla="*/ 88 w 88"/>
                  <a:gd name="T21"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8" h="10">
                    <a:moveTo>
                      <a:pt x="88" y="0"/>
                    </a:moveTo>
                    <a:lnTo>
                      <a:pt x="0" y="0"/>
                    </a:lnTo>
                    <a:lnTo>
                      <a:pt x="0" y="1"/>
                    </a:lnTo>
                    <a:lnTo>
                      <a:pt x="77" y="1"/>
                    </a:lnTo>
                    <a:lnTo>
                      <a:pt x="77" y="1"/>
                    </a:lnTo>
                    <a:lnTo>
                      <a:pt x="85" y="1"/>
                    </a:lnTo>
                    <a:lnTo>
                      <a:pt x="85" y="1"/>
                    </a:lnTo>
                    <a:lnTo>
                      <a:pt x="87" y="1"/>
                    </a:lnTo>
                    <a:lnTo>
                      <a:pt x="87" y="10"/>
                    </a:lnTo>
                    <a:lnTo>
                      <a:pt x="88" y="10"/>
                    </a:lnTo>
                    <a:lnTo>
                      <a:pt x="88" y="0"/>
                    </a:lnTo>
                    <a:close/>
                  </a:path>
                </a:pathLst>
              </a:custGeom>
              <a:solidFill>
                <a:srgbClr val="F1F4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600">
                  <a:solidFill>
                    <a:schemeClr val="tx2"/>
                  </a:solidFill>
                  <a:latin typeface="Gotham Rounded Book" pitchFamily="50" charset="0"/>
                </a:endParaRPr>
              </a:p>
            </p:txBody>
          </p:sp>
          <p:sp>
            <p:nvSpPr>
              <p:cNvPr id="1739" name="Freeform 571"/>
              <p:cNvSpPr>
                <a:spLocks/>
              </p:cNvSpPr>
              <p:nvPr/>
            </p:nvSpPr>
            <p:spPr bwMode="auto">
              <a:xfrm>
                <a:off x="5162551" y="1931988"/>
                <a:ext cx="139700" cy="15875"/>
              </a:xfrm>
              <a:custGeom>
                <a:avLst/>
                <a:gdLst>
                  <a:gd name="T0" fmla="*/ 88 w 88"/>
                  <a:gd name="T1" fmla="*/ 0 h 10"/>
                  <a:gd name="T2" fmla="*/ 0 w 88"/>
                  <a:gd name="T3" fmla="*/ 0 h 10"/>
                  <a:gd name="T4" fmla="*/ 0 w 88"/>
                  <a:gd name="T5" fmla="*/ 1 h 10"/>
                  <a:gd name="T6" fmla="*/ 77 w 88"/>
                  <a:gd name="T7" fmla="*/ 1 h 10"/>
                  <a:gd name="T8" fmla="*/ 77 w 88"/>
                  <a:gd name="T9" fmla="*/ 1 h 10"/>
                  <a:gd name="T10" fmla="*/ 85 w 88"/>
                  <a:gd name="T11" fmla="*/ 1 h 10"/>
                  <a:gd name="T12" fmla="*/ 85 w 88"/>
                  <a:gd name="T13" fmla="*/ 1 h 10"/>
                  <a:gd name="T14" fmla="*/ 87 w 88"/>
                  <a:gd name="T15" fmla="*/ 1 h 10"/>
                  <a:gd name="T16" fmla="*/ 87 w 88"/>
                  <a:gd name="T17" fmla="*/ 10 h 10"/>
                  <a:gd name="T18" fmla="*/ 88 w 88"/>
                  <a:gd name="T19" fmla="*/ 10 h 10"/>
                  <a:gd name="T20" fmla="*/ 88 w 88"/>
                  <a:gd name="T21"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8" h="10">
                    <a:moveTo>
                      <a:pt x="88" y="0"/>
                    </a:moveTo>
                    <a:lnTo>
                      <a:pt x="0" y="0"/>
                    </a:lnTo>
                    <a:lnTo>
                      <a:pt x="0" y="1"/>
                    </a:lnTo>
                    <a:lnTo>
                      <a:pt x="77" y="1"/>
                    </a:lnTo>
                    <a:lnTo>
                      <a:pt x="77" y="1"/>
                    </a:lnTo>
                    <a:lnTo>
                      <a:pt x="85" y="1"/>
                    </a:lnTo>
                    <a:lnTo>
                      <a:pt x="85" y="1"/>
                    </a:lnTo>
                    <a:lnTo>
                      <a:pt x="87" y="1"/>
                    </a:lnTo>
                    <a:lnTo>
                      <a:pt x="87" y="10"/>
                    </a:lnTo>
                    <a:lnTo>
                      <a:pt x="88" y="10"/>
                    </a:lnTo>
                    <a:lnTo>
                      <a:pt x="8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600">
                  <a:solidFill>
                    <a:schemeClr val="tx2"/>
                  </a:solidFill>
                  <a:latin typeface="Gotham Rounded Book" pitchFamily="50" charset="0"/>
                </a:endParaRPr>
              </a:p>
            </p:txBody>
          </p:sp>
          <p:sp>
            <p:nvSpPr>
              <p:cNvPr id="1740" name="Freeform 572"/>
              <p:cNvSpPr>
                <a:spLocks noEditPoints="1"/>
              </p:cNvSpPr>
              <p:nvPr/>
            </p:nvSpPr>
            <p:spPr bwMode="auto">
              <a:xfrm>
                <a:off x="5162551" y="1933576"/>
                <a:ext cx="136525" cy="74613"/>
              </a:xfrm>
              <a:custGeom>
                <a:avLst/>
                <a:gdLst>
                  <a:gd name="T0" fmla="*/ 77 w 86"/>
                  <a:gd name="T1" fmla="*/ 0 h 47"/>
                  <a:gd name="T2" fmla="*/ 0 w 86"/>
                  <a:gd name="T3" fmla="*/ 0 h 47"/>
                  <a:gd name="T4" fmla="*/ 0 w 86"/>
                  <a:gd name="T5" fmla="*/ 47 h 47"/>
                  <a:gd name="T6" fmla="*/ 11 w 86"/>
                  <a:gd name="T7" fmla="*/ 47 h 47"/>
                  <a:gd name="T8" fmla="*/ 11 w 86"/>
                  <a:gd name="T9" fmla="*/ 9 h 47"/>
                  <a:gd name="T10" fmla="*/ 77 w 86"/>
                  <a:gd name="T11" fmla="*/ 9 h 47"/>
                  <a:gd name="T12" fmla="*/ 77 w 86"/>
                  <a:gd name="T13" fmla="*/ 0 h 47"/>
                  <a:gd name="T14" fmla="*/ 86 w 86"/>
                  <a:gd name="T15" fmla="*/ 0 h 47"/>
                  <a:gd name="T16" fmla="*/ 85 w 86"/>
                  <a:gd name="T17" fmla="*/ 0 h 47"/>
                  <a:gd name="T18" fmla="*/ 85 w 86"/>
                  <a:gd name="T19" fmla="*/ 9 h 47"/>
                  <a:gd name="T20" fmla="*/ 86 w 86"/>
                  <a:gd name="T21" fmla="*/ 9 h 47"/>
                  <a:gd name="T22" fmla="*/ 86 w 86"/>
                  <a:gd name="T23"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6" h="47">
                    <a:moveTo>
                      <a:pt x="77" y="0"/>
                    </a:moveTo>
                    <a:lnTo>
                      <a:pt x="0" y="0"/>
                    </a:lnTo>
                    <a:lnTo>
                      <a:pt x="0" y="47"/>
                    </a:lnTo>
                    <a:lnTo>
                      <a:pt x="11" y="47"/>
                    </a:lnTo>
                    <a:lnTo>
                      <a:pt x="11" y="9"/>
                    </a:lnTo>
                    <a:lnTo>
                      <a:pt x="77" y="9"/>
                    </a:lnTo>
                    <a:lnTo>
                      <a:pt x="77" y="0"/>
                    </a:lnTo>
                    <a:close/>
                    <a:moveTo>
                      <a:pt x="86" y="0"/>
                    </a:moveTo>
                    <a:lnTo>
                      <a:pt x="85" y="0"/>
                    </a:lnTo>
                    <a:lnTo>
                      <a:pt x="85" y="9"/>
                    </a:lnTo>
                    <a:lnTo>
                      <a:pt x="86" y="9"/>
                    </a:lnTo>
                    <a:lnTo>
                      <a:pt x="86" y="0"/>
                    </a:lnTo>
                    <a:close/>
                  </a:path>
                </a:pathLst>
              </a:custGeom>
              <a:solidFill>
                <a:srgbClr val="E9F1C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600">
                  <a:solidFill>
                    <a:schemeClr val="tx2"/>
                  </a:solidFill>
                  <a:latin typeface="Gotham Rounded Book" pitchFamily="50" charset="0"/>
                </a:endParaRPr>
              </a:p>
            </p:txBody>
          </p:sp>
          <p:sp>
            <p:nvSpPr>
              <p:cNvPr id="1741" name="Freeform 573"/>
              <p:cNvSpPr>
                <a:spLocks noEditPoints="1"/>
              </p:cNvSpPr>
              <p:nvPr/>
            </p:nvSpPr>
            <p:spPr bwMode="auto">
              <a:xfrm>
                <a:off x="5162551" y="1933576"/>
                <a:ext cx="136525" cy="74613"/>
              </a:xfrm>
              <a:custGeom>
                <a:avLst/>
                <a:gdLst>
                  <a:gd name="T0" fmla="*/ 77 w 86"/>
                  <a:gd name="T1" fmla="*/ 0 h 47"/>
                  <a:gd name="T2" fmla="*/ 0 w 86"/>
                  <a:gd name="T3" fmla="*/ 0 h 47"/>
                  <a:gd name="T4" fmla="*/ 0 w 86"/>
                  <a:gd name="T5" fmla="*/ 47 h 47"/>
                  <a:gd name="T6" fmla="*/ 11 w 86"/>
                  <a:gd name="T7" fmla="*/ 47 h 47"/>
                  <a:gd name="T8" fmla="*/ 11 w 86"/>
                  <a:gd name="T9" fmla="*/ 9 h 47"/>
                  <a:gd name="T10" fmla="*/ 77 w 86"/>
                  <a:gd name="T11" fmla="*/ 9 h 47"/>
                  <a:gd name="T12" fmla="*/ 77 w 86"/>
                  <a:gd name="T13" fmla="*/ 0 h 47"/>
                  <a:gd name="T14" fmla="*/ 86 w 86"/>
                  <a:gd name="T15" fmla="*/ 0 h 47"/>
                  <a:gd name="T16" fmla="*/ 85 w 86"/>
                  <a:gd name="T17" fmla="*/ 0 h 47"/>
                  <a:gd name="T18" fmla="*/ 85 w 86"/>
                  <a:gd name="T19" fmla="*/ 9 h 47"/>
                  <a:gd name="T20" fmla="*/ 86 w 86"/>
                  <a:gd name="T21" fmla="*/ 9 h 47"/>
                  <a:gd name="T22" fmla="*/ 86 w 86"/>
                  <a:gd name="T23"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6" h="47">
                    <a:moveTo>
                      <a:pt x="77" y="0"/>
                    </a:moveTo>
                    <a:lnTo>
                      <a:pt x="0" y="0"/>
                    </a:lnTo>
                    <a:lnTo>
                      <a:pt x="0" y="47"/>
                    </a:lnTo>
                    <a:lnTo>
                      <a:pt x="11" y="47"/>
                    </a:lnTo>
                    <a:lnTo>
                      <a:pt x="11" y="9"/>
                    </a:lnTo>
                    <a:lnTo>
                      <a:pt x="77" y="9"/>
                    </a:lnTo>
                    <a:lnTo>
                      <a:pt x="77" y="0"/>
                    </a:lnTo>
                    <a:moveTo>
                      <a:pt x="86" y="0"/>
                    </a:moveTo>
                    <a:lnTo>
                      <a:pt x="85" y="0"/>
                    </a:lnTo>
                    <a:lnTo>
                      <a:pt x="85" y="9"/>
                    </a:lnTo>
                    <a:lnTo>
                      <a:pt x="86" y="9"/>
                    </a:lnTo>
                    <a:lnTo>
                      <a:pt x="8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600">
                  <a:solidFill>
                    <a:schemeClr val="tx2"/>
                  </a:solidFill>
                  <a:latin typeface="Gotham Rounded Book" pitchFamily="50" charset="0"/>
                </a:endParaRPr>
              </a:p>
            </p:txBody>
          </p:sp>
          <p:sp>
            <p:nvSpPr>
              <p:cNvPr id="1742" name="Freeform 574"/>
              <p:cNvSpPr>
                <a:spLocks noEditPoints="1"/>
              </p:cNvSpPr>
              <p:nvPr/>
            </p:nvSpPr>
            <p:spPr bwMode="auto">
              <a:xfrm>
                <a:off x="5162551" y="1933576"/>
                <a:ext cx="138113" cy="14288"/>
              </a:xfrm>
              <a:custGeom>
                <a:avLst/>
                <a:gdLst>
                  <a:gd name="T0" fmla="*/ 77 w 87"/>
                  <a:gd name="T1" fmla="*/ 0 h 9"/>
                  <a:gd name="T2" fmla="*/ 0 w 87"/>
                  <a:gd name="T3" fmla="*/ 0 h 9"/>
                  <a:gd name="T4" fmla="*/ 77 w 87"/>
                  <a:gd name="T5" fmla="*/ 0 h 9"/>
                  <a:gd name="T6" fmla="*/ 87 w 87"/>
                  <a:gd name="T7" fmla="*/ 0 h 9"/>
                  <a:gd name="T8" fmla="*/ 85 w 87"/>
                  <a:gd name="T9" fmla="*/ 0 h 9"/>
                  <a:gd name="T10" fmla="*/ 86 w 87"/>
                  <a:gd name="T11" fmla="*/ 0 h 9"/>
                  <a:gd name="T12" fmla="*/ 86 w 87"/>
                  <a:gd name="T13" fmla="*/ 9 h 9"/>
                  <a:gd name="T14" fmla="*/ 87 w 87"/>
                  <a:gd name="T15" fmla="*/ 9 h 9"/>
                  <a:gd name="T16" fmla="*/ 87 w 87"/>
                  <a:gd name="T17"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9">
                    <a:moveTo>
                      <a:pt x="77" y="0"/>
                    </a:moveTo>
                    <a:lnTo>
                      <a:pt x="0" y="0"/>
                    </a:lnTo>
                    <a:lnTo>
                      <a:pt x="77" y="0"/>
                    </a:lnTo>
                    <a:close/>
                    <a:moveTo>
                      <a:pt x="87" y="0"/>
                    </a:moveTo>
                    <a:lnTo>
                      <a:pt x="85" y="0"/>
                    </a:lnTo>
                    <a:lnTo>
                      <a:pt x="86" y="0"/>
                    </a:lnTo>
                    <a:lnTo>
                      <a:pt x="86" y="9"/>
                    </a:lnTo>
                    <a:lnTo>
                      <a:pt x="87" y="9"/>
                    </a:lnTo>
                    <a:lnTo>
                      <a:pt x="87" y="0"/>
                    </a:lnTo>
                    <a:close/>
                  </a:path>
                </a:pathLst>
              </a:custGeom>
              <a:solidFill>
                <a:srgbClr val="E4ED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600">
                  <a:solidFill>
                    <a:schemeClr val="tx2"/>
                  </a:solidFill>
                  <a:latin typeface="Gotham Rounded Book" pitchFamily="50" charset="0"/>
                </a:endParaRPr>
              </a:p>
            </p:txBody>
          </p:sp>
          <p:sp>
            <p:nvSpPr>
              <p:cNvPr id="1743" name="Freeform 575"/>
              <p:cNvSpPr>
                <a:spLocks noEditPoints="1"/>
              </p:cNvSpPr>
              <p:nvPr/>
            </p:nvSpPr>
            <p:spPr bwMode="auto">
              <a:xfrm>
                <a:off x="5162551" y="1933576"/>
                <a:ext cx="138113" cy="14288"/>
              </a:xfrm>
              <a:custGeom>
                <a:avLst/>
                <a:gdLst>
                  <a:gd name="T0" fmla="*/ 77 w 87"/>
                  <a:gd name="T1" fmla="*/ 0 h 9"/>
                  <a:gd name="T2" fmla="*/ 0 w 87"/>
                  <a:gd name="T3" fmla="*/ 0 h 9"/>
                  <a:gd name="T4" fmla="*/ 77 w 87"/>
                  <a:gd name="T5" fmla="*/ 0 h 9"/>
                  <a:gd name="T6" fmla="*/ 87 w 87"/>
                  <a:gd name="T7" fmla="*/ 0 h 9"/>
                  <a:gd name="T8" fmla="*/ 85 w 87"/>
                  <a:gd name="T9" fmla="*/ 0 h 9"/>
                  <a:gd name="T10" fmla="*/ 86 w 87"/>
                  <a:gd name="T11" fmla="*/ 0 h 9"/>
                  <a:gd name="T12" fmla="*/ 86 w 87"/>
                  <a:gd name="T13" fmla="*/ 9 h 9"/>
                  <a:gd name="T14" fmla="*/ 87 w 87"/>
                  <a:gd name="T15" fmla="*/ 9 h 9"/>
                  <a:gd name="T16" fmla="*/ 87 w 87"/>
                  <a:gd name="T17"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9">
                    <a:moveTo>
                      <a:pt x="77" y="0"/>
                    </a:moveTo>
                    <a:lnTo>
                      <a:pt x="0" y="0"/>
                    </a:lnTo>
                    <a:lnTo>
                      <a:pt x="77" y="0"/>
                    </a:lnTo>
                    <a:moveTo>
                      <a:pt x="87" y="0"/>
                    </a:moveTo>
                    <a:lnTo>
                      <a:pt x="85" y="0"/>
                    </a:lnTo>
                    <a:lnTo>
                      <a:pt x="86" y="0"/>
                    </a:lnTo>
                    <a:lnTo>
                      <a:pt x="86" y="9"/>
                    </a:lnTo>
                    <a:lnTo>
                      <a:pt x="87" y="9"/>
                    </a:lnTo>
                    <a:lnTo>
                      <a:pt x="8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600">
                  <a:solidFill>
                    <a:schemeClr val="tx2"/>
                  </a:solidFill>
                  <a:latin typeface="Gotham Rounded Book" pitchFamily="50" charset="0"/>
                </a:endParaRPr>
              </a:p>
            </p:txBody>
          </p:sp>
          <p:sp>
            <p:nvSpPr>
              <p:cNvPr id="1744" name="Rectangle 576"/>
              <p:cNvSpPr>
                <a:spLocks noChangeArrowheads="1"/>
              </p:cNvSpPr>
              <p:nvPr/>
            </p:nvSpPr>
            <p:spPr bwMode="auto">
              <a:xfrm>
                <a:off x="5284788" y="1933576"/>
                <a:ext cx="12700" cy="1588"/>
              </a:xfrm>
              <a:prstGeom prst="rect">
                <a:avLst/>
              </a:prstGeom>
              <a:solidFill>
                <a:srgbClr val="E4EDC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3600">
                  <a:solidFill>
                    <a:schemeClr val="tx2"/>
                  </a:solidFill>
                  <a:latin typeface="Gotham Rounded Book" pitchFamily="50" charset="0"/>
                </a:endParaRPr>
              </a:p>
            </p:txBody>
          </p:sp>
          <p:sp>
            <p:nvSpPr>
              <p:cNvPr id="1745" name="Rectangle 577"/>
              <p:cNvSpPr>
                <a:spLocks noChangeArrowheads="1"/>
              </p:cNvSpPr>
              <p:nvPr/>
            </p:nvSpPr>
            <p:spPr bwMode="auto">
              <a:xfrm>
                <a:off x="5284788" y="1933576"/>
                <a:ext cx="12700"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3600">
                  <a:solidFill>
                    <a:schemeClr val="tx2"/>
                  </a:solidFill>
                  <a:latin typeface="Gotham Rounded Book" pitchFamily="50" charset="0"/>
                </a:endParaRPr>
              </a:p>
            </p:txBody>
          </p:sp>
          <p:sp>
            <p:nvSpPr>
              <p:cNvPr id="1746" name="Rectangle 578"/>
              <p:cNvSpPr>
                <a:spLocks noChangeArrowheads="1"/>
              </p:cNvSpPr>
              <p:nvPr/>
            </p:nvSpPr>
            <p:spPr bwMode="auto">
              <a:xfrm>
                <a:off x="5284788" y="1933576"/>
                <a:ext cx="12700" cy="14288"/>
              </a:xfrm>
              <a:prstGeom prst="rect">
                <a:avLst/>
              </a:prstGeom>
              <a:solidFill>
                <a:srgbClr val="E1ECB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3600">
                  <a:solidFill>
                    <a:schemeClr val="tx2"/>
                  </a:solidFill>
                  <a:latin typeface="Gotham Rounded Book" pitchFamily="50" charset="0"/>
                </a:endParaRPr>
              </a:p>
            </p:txBody>
          </p:sp>
          <p:sp>
            <p:nvSpPr>
              <p:cNvPr id="1747" name="Rectangle 579"/>
              <p:cNvSpPr>
                <a:spLocks noChangeArrowheads="1"/>
              </p:cNvSpPr>
              <p:nvPr/>
            </p:nvSpPr>
            <p:spPr bwMode="auto">
              <a:xfrm>
                <a:off x="5284788" y="1933576"/>
                <a:ext cx="12700" cy="14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3600">
                  <a:solidFill>
                    <a:schemeClr val="tx2"/>
                  </a:solidFill>
                  <a:latin typeface="Gotham Rounded Book" pitchFamily="50" charset="0"/>
                </a:endParaRPr>
              </a:p>
            </p:txBody>
          </p:sp>
          <p:sp>
            <p:nvSpPr>
              <p:cNvPr id="1748" name="Freeform 580"/>
              <p:cNvSpPr>
                <a:spLocks/>
              </p:cNvSpPr>
              <p:nvPr/>
            </p:nvSpPr>
            <p:spPr bwMode="auto">
              <a:xfrm>
                <a:off x="5214938" y="1806576"/>
                <a:ext cx="34925" cy="14288"/>
              </a:xfrm>
              <a:custGeom>
                <a:avLst/>
                <a:gdLst>
                  <a:gd name="T0" fmla="*/ 29 w 29"/>
                  <a:gd name="T1" fmla="*/ 0 h 12"/>
                  <a:gd name="T2" fmla="*/ 7 w 29"/>
                  <a:gd name="T3" fmla="*/ 7 h 12"/>
                  <a:gd name="T4" fmla="*/ 0 w 29"/>
                  <a:gd name="T5" fmla="*/ 12 h 12"/>
                  <a:gd name="T6" fmla="*/ 29 w 29"/>
                  <a:gd name="T7" fmla="*/ 0 h 12"/>
                  <a:gd name="T8" fmla="*/ 29 w 29"/>
                  <a:gd name="T9" fmla="*/ 0 h 12"/>
                </a:gdLst>
                <a:ahLst/>
                <a:cxnLst>
                  <a:cxn ang="0">
                    <a:pos x="T0" y="T1"/>
                  </a:cxn>
                  <a:cxn ang="0">
                    <a:pos x="T2" y="T3"/>
                  </a:cxn>
                  <a:cxn ang="0">
                    <a:pos x="T4" y="T5"/>
                  </a:cxn>
                  <a:cxn ang="0">
                    <a:pos x="T6" y="T7"/>
                  </a:cxn>
                  <a:cxn ang="0">
                    <a:pos x="T8" y="T9"/>
                  </a:cxn>
                </a:cxnLst>
                <a:rect l="0" t="0" r="r" b="b"/>
                <a:pathLst>
                  <a:path w="29" h="12">
                    <a:moveTo>
                      <a:pt x="29" y="0"/>
                    </a:moveTo>
                    <a:cubicBezTo>
                      <a:pt x="21" y="0"/>
                      <a:pt x="13" y="3"/>
                      <a:pt x="7" y="7"/>
                    </a:cubicBezTo>
                    <a:cubicBezTo>
                      <a:pt x="4" y="8"/>
                      <a:pt x="2" y="10"/>
                      <a:pt x="0" y="12"/>
                    </a:cubicBezTo>
                    <a:cubicBezTo>
                      <a:pt x="8" y="5"/>
                      <a:pt x="18" y="1"/>
                      <a:pt x="29" y="0"/>
                    </a:cubicBezTo>
                    <a:cubicBezTo>
                      <a:pt x="29" y="0"/>
                      <a:pt x="29" y="0"/>
                      <a:pt x="29"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600">
                  <a:solidFill>
                    <a:schemeClr val="tx2"/>
                  </a:solidFill>
                  <a:latin typeface="Gotham Rounded Book" pitchFamily="50" charset="0"/>
                </a:endParaRPr>
              </a:p>
            </p:txBody>
          </p:sp>
          <p:sp>
            <p:nvSpPr>
              <p:cNvPr id="1749" name="Freeform 581"/>
              <p:cNvSpPr>
                <a:spLocks/>
              </p:cNvSpPr>
              <p:nvPr/>
            </p:nvSpPr>
            <p:spPr bwMode="auto">
              <a:xfrm>
                <a:off x="5222876" y="1804988"/>
                <a:ext cx="69850" cy="22225"/>
              </a:xfrm>
              <a:custGeom>
                <a:avLst/>
                <a:gdLst>
                  <a:gd name="T0" fmla="*/ 24 w 59"/>
                  <a:gd name="T1" fmla="*/ 0 h 18"/>
                  <a:gd name="T2" fmla="*/ 0 w 59"/>
                  <a:gd name="T3" fmla="*/ 8 h 18"/>
                  <a:gd name="T4" fmla="*/ 22 w 59"/>
                  <a:gd name="T5" fmla="*/ 1 h 18"/>
                  <a:gd name="T6" fmla="*/ 22 w 59"/>
                  <a:gd name="T7" fmla="*/ 1 h 18"/>
                  <a:gd name="T8" fmla="*/ 22 w 59"/>
                  <a:gd name="T9" fmla="*/ 1 h 18"/>
                  <a:gd name="T10" fmla="*/ 54 w 59"/>
                  <a:gd name="T11" fmla="*/ 16 h 18"/>
                  <a:gd name="T12" fmla="*/ 59 w 59"/>
                  <a:gd name="T13" fmla="*/ 18 h 18"/>
                  <a:gd name="T14" fmla="*/ 24 w 59"/>
                  <a:gd name="T15" fmla="*/ 0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9" h="18">
                    <a:moveTo>
                      <a:pt x="24" y="0"/>
                    </a:moveTo>
                    <a:cubicBezTo>
                      <a:pt x="15" y="0"/>
                      <a:pt x="7" y="3"/>
                      <a:pt x="0" y="8"/>
                    </a:cubicBezTo>
                    <a:cubicBezTo>
                      <a:pt x="6" y="4"/>
                      <a:pt x="14" y="1"/>
                      <a:pt x="22" y="1"/>
                    </a:cubicBezTo>
                    <a:cubicBezTo>
                      <a:pt x="22" y="1"/>
                      <a:pt x="22" y="1"/>
                      <a:pt x="22" y="1"/>
                    </a:cubicBezTo>
                    <a:cubicBezTo>
                      <a:pt x="22" y="1"/>
                      <a:pt x="22" y="1"/>
                      <a:pt x="22" y="1"/>
                    </a:cubicBezTo>
                    <a:cubicBezTo>
                      <a:pt x="35" y="1"/>
                      <a:pt x="46" y="7"/>
                      <a:pt x="54" y="16"/>
                    </a:cubicBezTo>
                    <a:cubicBezTo>
                      <a:pt x="56" y="16"/>
                      <a:pt x="57" y="17"/>
                      <a:pt x="59" y="18"/>
                    </a:cubicBezTo>
                    <a:cubicBezTo>
                      <a:pt x="51" y="7"/>
                      <a:pt x="38" y="0"/>
                      <a:pt x="24" y="0"/>
                    </a:cubicBezTo>
                  </a:path>
                </a:pathLst>
              </a:custGeom>
              <a:solidFill>
                <a:srgbClr val="F1F4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600">
                  <a:solidFill>
                    <a:schemeClr val="tx2"/>
                  </a:solidFill>
                  <a:latin typeface="Gotham Rounded Book" pitchFamily="50" charset="0"/>
                </a:endParaRPr>
              </a:p>
            </p:txBody>
          </p:sp>
          <p:sp>
            <p:nvSpPr>
              <p:cNvPr id="1750" name="Freeform 582"/>
              <p:cNvSpPr>
                <a:spLocks noEditPoints="1"/>
              </p:cNvSpPr>
              <p:nvPr/>
            </p:nvSpPr>
            <p:spPr bwMode="auto">
              <a:xfrm>
                <a:off x="5200651" y="1806576"/>
                <a:ext cx="85725" cy="88900"/>
              </a:xfrm>
              <a:custGeom>
                <a:avLst/>
                <a:gdLst>
                  <a:gd name="T0" fmla="*/ 65 w 72"/>
                  <a:gd name="T1" fmla="*/ 8 h 74"/>
                  <a:gd name="T2" fmla="*/ 71 w 72"/>
                  <a:gd name="T3" fmla="*/ 14 h 74"/>
                  <a:gd name="T4" fmla="*/ 72 w 72"/>
                  <a:gd name="T5" fmla="*/ 14 h 74"/>
                  <a:gd name="T6" fmla="*/ 65 w 72"/>
                  <a:gd name="T7" fmla="*/ 8 h 74"/>
                  <a:gd name="T8" fmla="*/ 41 w 72"/>
                  <a:gd name="T9" fmla="*/ 0 h 74"/>
                  <a:gd name="T10" fmla="*/ 12 w 72"/>
                  <a:gd name="T11" fmla="*/ 12 h 74"/>
                  <a:gd name="T12" fmla="*/ 0 w 72"/>
                  <a:gd name="T13" fmla="*/ 41 h 74"/>
                  <a:gd name="T14" fmla="*/ 14 w 72"/>
                  <a:gd name="T15" fmla="*/ 73 h 74"/>
                  <a:gd name="T16" fmla="*/ 20 w 72"/>
                  <a:gd name="T17" fmla="*/ 74 h 74"/>
                  <a:gd name="T18" fmla="*/ 15 w 72"/>
                  <a:gd name="T19" fmla="*/ 54 h 74"/>
                  <a:gd name="T20" fmla="*/ 57 w 72"/>
                  <a:gd name="T21" fmla="*/ 12 h 74"/>
                  <a:gd name="T22" fmla="*/ 66 w 72"/>
                  <a:gd name="T23" fmla="*/ 12 h 74"/>
                  <a:gd name="T24" fmla="*/ 62 w 72"/>
                  <a:gd name="T25" fmla="*/ 6 h 74"/>
                  <a:gd name="T26" fmla="*/ 41 w 72"/>
                  <a:gd name="T27" fmla="*/ 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2" h="74">
                    <a:moveTo>
                      <a:pt x="65" y="8"/>
                    </a:moveTo>
                    <a:cubicBezTo>
                      <a:pt x="67" y="10"/>
                      <a:pt x="69" y="12"/>
                      <a:pt x="71" y="14"/>
                    </a:cubicBezTo>
                    <a:cubicBezTo>
                      <a:pt x="71" y="14"/>
                      <a:pt x="71" y="14"/>
                      <a:pt x="72" y="14"/>
                    </a:cubicBezTo>
                    <a:cubicBezTo>
                      <a:pt x="70" y="12"/>
                      <a:pt x="67" y="10"/>
                      <a:pt x="65" y="8"/>
                    </a:cubicBezTo>
                    <a:moveTo>
                      <a:pt x="41" y="0"/>
                    </a:moveTo>
                    <a:cubicBezTo>
                      <a:pt x="30" y="1"/>
                      <a:pt x="20" y="5"/>
                      <a:pt x="12" y="12"/>
                    </a:cubicBezTo>
                    <a:cubicBezTo>
                      <a:pt x="5" y="20"/>
                      <a:pt x="0" y="30"/>
                      <a:pt x="0" y="41"/>
                    </a:cubicBezTo>
                    <a:cubicBezTo>
                      <a:pt x="0" y="54"/>
                      <a:pt x="6" y="65"/>
                      <a:pt x="14" y="73"/>
                    </a:cubicBezTo>
                    <a:cubicBezTo>
                      <a:pt x="16" y="73"/>
                      <a:pt x="18" y="74"/>
                      <a:pt x="20" y="74"/>
                    </a:cubicBezTo>
                    <a:cubicBezTo>
                      <a:pt x="16" y="68"/>
                      <a:pt x="15" y="61"/>
                      <a:pt x="15" y="54"/>
                    </a:cubicBezTo>
                    <a:cubicBezTo>
                      <a:pt x="15" y="31"/>
                      <a:pt x="34" y="12"/>
                      <a:pt x="57" y="12"/>
                    </a:cubicBezTo>
                    <a:cubicBezTo>
                      <a:pt x="60" y="12"/>
                      <a:pt x="63" y="12"/>
                      <a:pt x="66" y="12"/>
                    </a:cubicBezTo>
                    <a:cubicBezTo>
                      <a:pt x="65" y="10"/>
                      <a:pt x="63" y="8"/>
                      <a:pt x="62" y="6"/>
                    </a:cubicBezTo>
                    <a:cubicBezTo>
                      <a:pt x="55" y="3"/>
                      <a:pt x="48" y="1"/>
                      <a:pt x="41" y="0"/>
                    </a:cubicBezTo>
                  </a:path>
                </a:pathLst>
              </a:custGeom>
              <a:solidFill>
                <a:srgbClr val="E9F1C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600">
                  <a:solidFill>
                    <a:schemeClr val="tx2"/>
                  </a:solidFill>
                  <a:latin typeface="Gotham Rounded Book" pitchFamily="50" charset="0"/>
                </a:endParaRPr>
              </a:p>
            </p:txBody>
          </p:sp>
          <p:sp>
            <p:nvSpPr>
              <p:cNvPr id="1751" name="Freeform 583"/>
              <p:cNvSpPr>
                <a:spLocks/>
              </p:cNvSpPr>
              <p:nvPr/>
            </p:nvSpPr>
            <p:spPr bwMode="auto">
              <a:xfrm>
                <a:off x="5249863" y="1806576"/>
                <a:ext cx="38100" cy="17463"/>
              </a:xfrm>
              <a:custGeom>
                <a:avLst/>
                <a:gdLst>
                  <a:gd name="T0" fmla="*/ 0 w 32"/>
                  <a:gd name="T1" fmla="*/ 0 h 15"/>
                  <a:gd name="T2" fmla="*/ 0 w 32"/>
                  <a:gd name="T3" fmla="*/ 0 h 15"/>
                  <a:gd name="T4" fmla="*/ 21 w 32"/>
                  <a:gd name="T5" fmla="*/ 6 h 15"/>
                  <a:gd name="T6" fmla="*/ 20 w 32"/>
                  <a:gd name="T7" fmla="*/ 6 h 15"/>
                  <a:gd name="T8" fmla="*/ 24 w 32"/>
                  <a:gd name="T9" fmla="*/ 8 h 15"/>
                  <a:gd name="T10" fmla="*/ 31 w 32"/>
                  <a:gd name="T11" fmla="*/ 14 h 15"/>
                  <a:gd name="T12" fmla="*/ 32 w 32"/>
                  <a:gd name="T13" fmla="*/ 15 h 15"/>
                  <a:gd name="T14" fmla="*/ 0 w 32"/>
                  <a:gd name="T15" fmla="*/ 0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5">
                    <a:moveTo>
                      <a:pt x="0" y="0"/>
                    </a:moveTo>
                    <a:cubicBezTo>
                      <a:pt x="0" y="0"/>
                      <a:pt x="0" y="0"/>
                      <a:pt x="0" y="0"/>
                    </a:cubicBezTo>
                    <a:cubicBezTo>
                      <a:pt x="7" y="1"/>
                      <a:pt x="14" y="3"/>
                      <a:pt x="21" y="6"/>
                    </a:cubicBezTo>
                    <a:cubicBezTo>
                      <a:pt x="20" y="6"/>
                      <a:pt x="20" y="6"/>
                      <a:pt x="20" y="6"/>
                    </a:cubicBezTo>
                    <a:cubicBezTo>
                      <a:pt x="21" y="6"/>
                      <a:pt x="23" y="7"/>
                      <a:pt x="24" y="8"/>
                    </a:cubicBezTo>
                    <a:cubicBezTo>
                      <a:pt x="26" y="10"/>
                      <a:pt x="29" y="12"/>
                      <a:pt x="31" y="14"/>
                    </a:cubicBezTo>
                    <a:cubicBezTo>
                      <a:pt x="31" y="14"/>
                      <a:pt x="32" y="14"/>
                      <a:pt x="32" y="15"/>
                    </a:cubicBezTo>
                    <a:cubicBezTo>
                      <a:pt x="24" y="6"/>
                      <a:pt x="13" y="0"/>
                      <a:pt x="0" y="0"/>
                    </a:cubicBezTo>
                  </a:path>
                </a:pathLst>
              </a:custGeom>
              <a:solidFill>
                <a:srgbClr val="E4ED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600">
                  <a:solidFill>
                    <a:schemeClr val="tx2"/>
                  </a:solidFill>
                  <a:latin typeface="Gotham Rounded Book" pitchFamily="50" charset="0"/>
                </a:endParaRPr>
              </a:p>
            </p:txBody>
          </p:sp>
          <p:sp>
            <p:nvSpPr>
              <p:cNvPr id="1752" name="Freeform 584"/>
              <p:cNvSpPr>
                <a:spLocks noEditPoints="1"/>
              </p:cNvSpPr>
              <p:nvPr/>
            </p:nvSpPr>
            <p:spPr bwMode="auto">
              <a:xfrm>
                <a:off x="5216526" y="1814513"/>
                <a:ext cx="68263" cy="85725"/>
              </a:xfrm>
              <a:custGeom>
                <a:avLst/>
                <a:gdLst>
                  <a:gd name="T0" fmla="*/ 0 w 57"/>
                  <a:gd name="T1" fmla="*/ 67 h 73"/>
                  <a:gd name="T2" fmla="*/ 9 w 57"/>
                  <a:gd name="T3" fmla="*/ 73 h 73"/>
                  <a:gd name="T4" fmla="*/ 6 w 57"/>
                  <a:gd name="T5" fmla="*/ 68 h 73"/>
                  <a:gd name="T6" fmla="*/ 0 w 57"/>
                  <a:gd name="T7" fmla="*/ 67 h 73"/>
                  <a:gd name="T8" fmla="*/ 48 w 57"/>
                  <a:gd name="T9" fmla="*/ 0 h 73"/>
                  <a:gd name="T10" fmla="*/ 52 w 57"/>
                  <a:gd name="T11" fmla="*/ 6 h 73"/>
                  <a:gd name="T12" fmla="*/ 57 w 57"/>
                  <a:gd name="T13" fmla="*/ 8 h 73"/>
                  <a:gd name="T14" fmla="*/ 51 w 57"/>
                  <a:gd name="T15" fmla="*/ 2 h 73"/>
                  <a:gd name="T16" fmla="*/ 48 w 57"/>
                  <a:gd name="T17" fmla="*/ 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 h="73">
                    <a:moveTo>
                      <a:pt x="0" y="67"/>
                    </a:moveTo>
                    <a:cubicBezTo>
                      <a:pt x="3" y="69"/>
                      <a:pt x="5" y="71"/>
                      <a:pt x="9" y="73"/>
                    </a:cubicBezTo>
                    <a:cubicBezTo>
                      <a:pt x="7" y="71"/>
                      <a:pt x="7" y="70"/>
                      <a:pt x="6" y="68"/>
                    </a:cubicBezTo>
                    <a:cubicBezTo>
                      <a:pt x="4" y="68"/>
                      <a:pt x="2" y="67"/>
                      <a:pt x="0" y="67"/>
                    </a:cubicBezTo>
                    <a:moveTo>
                      <a:pt x="48" y="0"/>
                    </a:moveTo>
                    <a:cubicBezTo>
                      <a:pt x="49" y="2"/>
                      <a:pt x="51" y="4"/>
                      <a:pt x="52" y="6"/>
                    </a:cubicBezTo>
                    <a:cubicBezTo>
                      <a:pt x="53" y="7"/>
                      <a:pt x="55" y="7"/>
                      <a:pt x="57" y="8"/>
                    </a:cubicBezTo>
                    <a:cubicBezTo>
                      <a:pt x="55" y="6"/>
                      <a:pt x="53" y="4"/>
                      <a:pt x="51" y="2"/>
                    </a:cubicBezTo>
                    <a:cubicBezTo>
                      <a:pt x="50" y="1"/>
                      <a:pt x="49" y="1"/>
                      <a:pt x="48" y="0"/>
                    </a:cubicBezTo>
                  </a:path>
                </a:pathLst>
              </a:custGeom>
              <a:solidFill>
                <a:srgbClr val="E1EC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600">
                  <a:solidFill>
                    <a:schemeClr val="tx2"/>
                  </a:solidFill>
                  <a:latin typeface="Gotham Rounded Book" pitchFamily="50" charset="0"/>
                </a:endParaRPr>
              </a:p>
            </p:txBody>
          </p:sp>
          <p:sp>
            <p:nvSpPr>
              <p:cNvPr id="1753" name="Freeform 585"/>
              <p:cNvSpPr>
                <a:spLocks/>
              </p:cNvSpPr>
              <p:nvPr/>
            </p:nvSpPr>
            <p:spPr bwMode="auto">
              <a:xfrm>
                <a:off x="5273676" y="1814513"/>
                <a:ext cx="4763" cy="1588"/>
              </a:xfrm>
              <a:custGeom>
                <a:avLst/>
                <a:gdLst>
                  <a:gd name="T0" fmla="*/ 0 w 4"/>
                  <a:gd name="T1" fmla="*/ 0 h 2"/>
                  <a:gd name="T2" fmla="*/ 1 w 4"/>
                  <a:gd name="T3" fmla="*/ 0 h 2"/>
                  <a:gd name="T4" fmla="*/ 4 w 4"/>
                  <a:gd name="T5" fmla="*/ 2 h 2"/>
                  <a:gd name="T6" fmla="*/ 0 w 4"/>
                  <a:gd name="T7" fmla="*/ 0 h 2"/>
                </a:gdLst>
                <a:ahLst/>
                <a:cxnLst>
                  <a:cxn ang="0">
                    <a:pos x="T0" y="T1"/>
                  </a:cxn>
                  <a:cxn ang="0">
                    <a:pos x="T2" y="T3"/>
                  </a:cxn>
                  <a:cxn ang="0">
                    <a:pos x="T4" y="T5"/>
                  </a:cxn>
                  <a:cxn ang="0">
                    <a:pos x="T6" y="T7"/>
                  </a:cxn>
                </a:cxnLst>
                <a:rect l="0" t="0" r="r" b="b"/>
                <a:pathLst>
                  <a:path w="4" h="2">
                    <a:moveTo>
                      <a:pt x="0" y="0"/>
                    </a:moveTo>
                    <a:cubicBezTo>
                      <a:pt x="0" y="0"/>
                      <a:pt x="0" y="0"/>
                      <a:pt x="1" y="0"/>
                    </a:cubicBezTo>
                    <a:cubicBezTo>
                      <a:pt x="2" y="1"/>
                      <a:pt x="3" y="1"/>
                      <a:pt x="4" y="2"/>
                    </a:cubicBezTo>
                    <a:cubicBezTo>
                      <a:pt x="3" y="1"/>
                      <a:pt x="1" y="0"/>
                      <a:pt x="0" y="0"/>
                    </a:cubicBezTo>
                  </a:path>
                </a:pathLst>
              </a:custGeom>
              <a:solidFill>
                <a:srgbClr val="E0EB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600">
                  <a:solidFill>
                    <a:schemeClr val="tx2"/>
                  </a:solidFill>
                  <a:latin typeface="Gotham Rounded Book" pitchFamily="50" charset="0"/>
                </a:endParaRPr>
              </a:p>
            </p:txBody>
          </p:sp>
          <p:sp>
            <p:nvSpPr>
              <p:cNvPr id="1754" name="Freeform 586"/>
              <p:cNvSpPr>
                <a:spLocks/>
              </p:cNvSpPr>
              <p:nvPr/>
            </p:nvSpPr>
            <p:spPr bwMode="auto">
              <a:xfrm>
                <a:off x="4979988" y="1687513"/>
                <a:ext cx="674688" cy="739775"/>
              </a:xfrm>
              <a:custGeom>
                <a:avLst/>
                <a:gdLst>
                  <a:gd name="T0" fmla="*/ 566 w 566"/>
                  <a:gd name="T1" fmla="*/ 281 h 620"/>
                  <a:gd name="T2" fmla="*/ 417 w 566"/>
                  <a:gd name="T3" fmla="*/ 0 h 620"/>
                  <a:gd name="T4" fmla="*/ 530 w 566"/>
                  <a:gd name="T5" fmla="*/ 252 h 620"/>
                  <a:gd name="T6" fmla="*/ 478 w 566"/>
                  <a:gd name="T7" fmla="*/ 431 h 620"/>
                  <a:gd name="T8" fmla="*/ 518 w 566"/>
                  <a:gd name="T9" fmla="*/ 580 h 620"/>
                  <a:gd name="T10" fmla="*/ 370 w 566"/>
                  <a:gd name="T11" fmla="*/ 540 h 620"/>
                  <a:gd name="T12" fmla="*/ 190 w 566"/>
                  <a:gd name="T13" fmla="*/ 591 h 620"/>
                  <a:gd name="T14" fmla="*/ 0 w 566"/>
                  <a:gd name="T15" fmla="*/ 533 h 620"/>
                  <a:gd name="T16" fmla="*/ 226 w 566"/>
                  <a:gd name="T17" fmla="*/ 620 h 620"/>
                  <a:gd name="T18" fmla="*/ 406 w 566"/>
                  <a:gd name="T19" fmla="*/ 568 h 620"/>
                  <a:gd name="T20" fmla="*/ 554 w 566"/>
                  <a:gd name="T21" fmla="*/ 608 h 620"/>
                  <a:gd name="T22" fmla="*/ 514 w 566"/>
                  <a:gd name="T23" fmla="*/ 460 h 620"/>
                  <a:gd name="T24" fmla="*/ 566 w 566"/>
                  <a:gd name="T25" fmla="*/ 281 h 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6" h="620">
                    <a:moveTo>
                      <a:pt x="566" y="281"/>
                    </a:moveTo>
                    <a:cubicBezTo>
                      <a:pt x="566" y="164"/>
                      <a:pt x="507" y="61"/>
                      <a:pt x="417" y="0"/>
                    </a:cubicBezTo>
                    <a:cubicBezTo>
                      <a:pt x="486" y="62"/>
                      <a:pt x="530" y="152"/>
                      <a:pt x="530" y="252"/>
                    </a:cubicBezTo>
                    <a:cubicBezTo>
                      <a:pt x="530" y="318"/>
                      <a:pt x="511" y="379"/>
                      <a:pt x="478" y="431"/>
                    </a:cubicBezTo>
                    <a:cubicBezTo>
                      <a:pt x="518" y="580"/>
                      <a:pt x="518" y="580"/>
                      <a:pt x="518" y="580"/>
                    </a:cubicBezTo>
                    <a:cubicBezTo>
                      <a:pt x="370" y="540"/>
                      <a:pt x="370" y="540"/>
                      <a:pt x="370" y="540"/>
                    </a:cubicBezTo>
                    <a:cubicBezTo>
                      <a:pt x="318" y="573"/>
                      <a:pt x="256" y="591"/>
                      <a:pt x="190" y="591"/>
                    </a:cubicBezTo>
                    <a:cubicBezTo>
                      <a:pt x="120" y="591"/>
                      <a:pt x="54" y="570"/>
                      <a:pt x="0" y="533"/>
                    </a:cubicBezTo>
                    <a:cubicBezTo>
                      <a:pt x="60" y="587"/>
                      <a:pt x="139" y="620"/>
                      <a:pt x="226" y="620"/>
                    </a:cubicBezTo>
                    <a:cubicBezTo>
                      <a:pt x="292" y="620"/>
                      <a:pt x="354" y="601"/>
                      <a:pt x="406" y="568"/>
                    </a:cubicBezTo>
                    <a:cubicBezTo>
                      <a:pt x="554" y="608"/>
                      <a:pt x="554" y="608"/>
                      <a:pt x="554" y="608"/>
                    </a:cubicBezTo>
                    <a:cubicBezTo>
                      <a:pt x="514" y="460"/>
                      <a:pt x="514" y="460"/>
                      <a:pt x="514" y="460"/>
                    </a:cubicBezTo>
                    <a:cubicBezTo>
                      <a:pt x="547" y="408"/>
                      <a:pt x="566" y="346"/>
                      <a:pt x="566" y="281"/>
                    </a:cubicBezTo>
                  </a:path>
                </a:pathLst>
              </a:custGeom>
              <a:solidFill>
                <a:srgbClr val="BDCA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600">
                  <a:solidFill>
                    <a:schemeClr val="tx2"/>
                  </a:solidFill>
                  <a:latin typeface="Gotham Rounded Book" pitchFamily="50" charset="0"/>
                </a:endParaRPr>
              </a:p>
            </p:txBody>
          </p:sp>
          <p:sp>
            <p:nvSpPr>
              <p:cNvPr id="1755" name="Rectangle 587"/>
              <p:cNvSpPr>
                <a:spLocks noChangeArrowheads="1"/>
              </p:cNvSpPr>
              <p:nvPr/>
            </p:nvSpPr>
            <p:spPr bwMode="auto">
              <a:xfrm>
                <a:off x="5186363" y="2008188"/>
                <a:ext cx="11113" cy="31750"/>
              </a:xfrm>
              <a:prstGeom prst="rect">
                <a:avLst/>
              </a:prstGeom>
              <a:solidFill>
                <a:srgbClr val="BDCAD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3600">
                  <a:solidFill>
                    <a:schemeClr val="tx2"/>
                  </a:solidFill>
                  <a:latin typeface="Gotham Rounded Book" pitchFamily="50" charset="0"/>
                </a:endParaRPr>
              </a:p>
            </p:txBody>
          </p:sp>
          <p:sp>
            <p:nvSpPr>
              <p:cNvPr id="1756" name="Freeform 588"/>
              <p:cNvSpPr>
                <a:spLocks/>
              </p:cNvSpPr>
              <p:nvPr/>
            </p:nvSpPr>
            <p:spPr bwMode="auto">
              <a:xfrm>
                <a:off x="5226051" y="1841501"/>
                <a:ext cx="100013" cy="90488"/>
              </a:xfrm>
              <a:custGeom>
                <a:avLst/>
                <a:gdLst>
                  <a:gd name="T0" fmla="*/ 83 w 83"/>
                  <a:gd name="T1" fmla="*/ 38 h 76"/>
                  <a:gd name="T2" fmla="*/ 59 w 83"/>
                  <a:gd name="T3" fmla="*/ 0 h 76"/>
                  <a:gd name="T4" fmla="*/ 61 w 83"/>
                  <a:gd name="T5" fmla="*/ 12 h 76"/>
                  <a:gd name="T6" fmla="*/ 19 w 83"/>
                  <a:gd name="T7" fmla="*/ 55 h 76"/>
                  <a:gd name="T8" fmla="*/ 0 w 83"/>
                  <a:gd name="T9" fmla="*/ 50 h 76"/>
                  <a:gd name="T10" fmla="*/ 21 w 83"/>
                  <a:gd name="T11" fmla="*/ 76 h 76"/>
                  <a:gd name="T12" fmla="*/ 60 w 83"/>
                  <a:gd name="T13" fmla="*/ 76 h 76"/>
                  <a:gd name="T14" fmla="*/ 83 w 83"/>
                  <a:gd name="T15" fmla="*/ 38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3" h="76">
                    <a:moveTo>
                      <a:pt x="83" y="38"/>
                    </a:moveTo>
                    <a:cubicBezTo>
                      <a:pt x="83" y="21"/>
                      <a:pt x="73" y="7"/>
                      <a:pt x="59" y="0"/>
                    </a:cubicBezTo>
                    <a:cubicBezTo>
                      <a:pt x="60" y="4"/>
                      <a:pt x="61" y="8"/>
                      <a:pt x="61" y="12"/>
                    </a:cubicBezTo>
                    <a:cubicBezTo>
                      <a:pt x="61" y="36"/>
                      <a:pt x="42" y="55"/>
                      <a:pt x="19" y="55"/>
                    </a:cubicBezTo>
                    <a:cubicBezTo>
                      <a:pt x="12" y="55"/>
                      <a:pt x="5" y="53"/>
                      <a:pt x="0" y="50"/>
                    </a:cubicBezTo>
                    <a:cubicBezTo>
                      <a:pt x="3" y="61"/>
                      <a:pt x="11" y="71"/>
                      <a:pt x="21" y="76"/>
                    </a:cubicBezTo>
                    <a:cubicBezTo>
                      <a:pt x="60" y="76"/>
                      <a:pt x="60" y="76"/>
                      <a:pt x="60" y="76"/>
                    </a:cubicBezTo>
                    <a:cubicBezTo>
                      <a:pt x="73" y="69"/>
                      <a:pt x="83" y="55"/>
                      <a:pt x="83" y="38"/>
                    </a:cubicBezTo>
                    <a:close/>
                  </a:path>
                </a:pathLst>
              </a:custGeom>
              <a:solidFill>
                <a:srgbClr val="BDCA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600">
                  <a:solidFill>
                    <a:schemeClr val="tx2"/>
                  </a:solidFill>
                  <a:latin typeface="Gotham Rounded Book" pitchFamily="50" charset="0"/>
                </a:endParaRPr>
              </a:p>
            </p:txBody>
          </p:sp>
          <p:sp>
            <p:nvSpPr>
              <p:cNvPr id="1757" name="Freeform 589"/>
              <p:cNvSpPr>
                <a:spLocks/>
              </p:cNvSpPr>
              <p:nvPr/>
            </p:nvSpPr>
            <p:spPr bwMode="auto">
              <a:xfrm>
                <a:off x="5186363" y="2190751"/>
                <a:ext cx="177800" cy="76200"/>
              </a:xfrm>
              <a:custGeom>
                <a:avLst/>
                <a:gdLst>
                  <a:gd name="T0" fmla="*/ 112 w 112"/>
                  <a:gd name="T1" fmla="*/ 48 h 48"/>
                  <a:gd name="T2" fmla="*/ 112 w 112"/>
                  <a:gd name="T3" fmla="*/ 48 h 48"/>
                  <a:gd name="T4" fmla="*/ 112 w 112"/>
                  <a:gd name="T5" fmla="*/ 0 h 48"/>
                  <a:gd name="T6" fmla="*/ 95 w 112"/>
                  <a:gd name="T7" fmla="*/ 0 h 48"/>
                  <a:gd name="T8" fmla="*/ 95 w 112"/>
                  <a:gd name="T9" fmla="*/ 28 h 48"/>
                  <a:gd name="T10" fmla="*/ 95 w 112"/>
                  <a:gd name="T11" fmla="*/ 28 h 48"/>
                  <a:gd name="T12" fmla="*/ 95 w 112"/>
                  <a:gd name="T13" fmla="*/ 28 h 48"/>
                  <a:gd name="T14" fmla="*/ 0 w 112"/>
                  <a:gd name="T15" fmla="*/ 28 h 48"/>
                  <a:gd name="T16" fmla="*/ 0 w 112"/>
                  <a:gd name="T17" fmla="*/ 48 h 48"/>
                  <a:gd name="T18" fmla="*/ 112 w 112"/>
                  <a:gd name="T19" fmla="*/ 48 h 48"/>
                  <a:gd name="T20" fmla="*/ 112 w 112"/>
                  <a:gd name="T21"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2" h="48">
                    <a:moveTo>
                      <a:pt x="112" y="48"/>
                    </a:moveTo>
                    <a:lnTo>
                      <a:pt x="112" y="48"/>
                    </a:lnTo>
                    <a:lnTo>
                      <a:pt x="112" y="0"/>
                    </a:lnTo>
                    <a:lnTo>
                      <a:pt x="95" y="0"/>
                    </a:lnTo>
                    <a:lnTo>
                      <a:pt x="95" y="28"/>
                    </a:lnTo>
                    <a:lnTo>
                      <a:pt x="95" y="28"/>
                    </a:lnTo>
                    <a:lnTo>
                      <a:pt x="95" y="28"/>
                    </a:lnTo>
                    <a:lnTo>
                      <a:pt x="0" y="28"/>
                    </a:lnTo>
                    <a:lnTo>
                      <a:pt x="0" y="48"/>
                    </a:lnTo>
                    <a:lnTo>
                      <a:pt x="112" y="48"/>
                    </a:lnTo>
                    <a:lnTo>
                      <a:pt x="112" y="48"/>
                    </a:lnTo>
                    <a:close/>
                  </a:path>
                </a:pathLst>
              </a:custGeom>
              <a:solidFill>
                <a:srgbClr val="BDCA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600">
                  <a:solidFill>
                    <a:schemeClr val="tx2"/>
                  </a:solidFill>
                  <a:latin typeface="Gotham Rounded Book" pitchFamily="50" charset="0"/>
                </a:endParaRPr>
              </a:p>
            </p:txBody>
          </p:sp>
          <p:sp>
            <p:nvSpPr>
              <p:cNvPr id="1758" name="Freeform 590"/>
              <p:cNvSpPr>
                <a:spLocks/>
              </p:cNvSpPr>
              <p:nvPr/>
            </p:nvSpPr>
            <p:spPr bwMode="auto">
              <a:xfrm>
                <a:off x="5299076" y="1963738"/>
                <a:ext cx="26988" cy="196850"/>
              </a:xfrm>
              <a:custGeom>
                <a:avLst/>
                <a:gdLst>
                  <a:gd name="T0" fmla="*/ 0 w 17"/>
                  <a:gd name="T1" fmla="*/ 28 h 124"/>
                  <a:gd name="T2" fmla="*/ 0 w 17"/>
                  <a:gd name="T3" fmla="*/ 124 h 124"/>
                  <a:gd name="T4" fmla="*/ 17 w 17"/>
                  <a:gd name="T5" fmla="*/ 124 h 124"/>
                  <a:gd name="T6" fmla="*/ 17 w 17"/>
                  <a:gd name="T7" fmla="*/ 48 h 124"/>
                  <a:gd name="T8" fmla="*/ 17 w 17"/>
                  <a:gd name="T9" fmla="*/ 0 h 124"/>
                  <a:gd name="T10" fmla="*/ 0 w 17"/>
                  <a:gd name="T11" fmla="*/ 0 h 124"/>
                  <a:gd name="T12" fmla="*/ 0 w 17"/>
                  <a:gd name="T13" fmla="*/ 28 h 124"/>
                </a:gdLst>
                <a:ahLst/>
                <a:cxnLst>
                  <a:cxn ang="0">
                    <a:pos x="T0" y="T1"/>
                  </a:cxn>
                  <a:cxn ang="0">
                    <a:pos x="T2" y="T3"/>
                  </a:cxn>
                  <a:cxn ang="0">
                    <a:pos x="T4" y="T5"/>
                  </a:cxn>
                  <a:cxn ang="0">
                    <a:pos x="T6" y="T7"/>
                  </a:cxn>
                  <a:cxn ang="0">
                    <a:pos x="T8" y="T9"/>
                  </a:cxn>
                  <a:cxn ang="0">
                    <a:pos x="T10" y="T11"/>
                  </a:cxn>
                  <a:cxn ang="0">
                    <a:pos x="T12" y="T13"/>
                  </a:cxn>
                </a:cxnLst>
                <a:rect l="0" t="0" r="r" b="b"/>
                <a:pathLst>
                  <a:path w="17" h="124">
                    <a:moveTo>
                      <a:pt x="0" y="28"/>
                    </a:moveTo>
                    <a:lnTo>
                      <a:pt x="0" y="124"/>
                    </a:lnTo>
                    <a:lnTo>
                      <a:pt x="17" y="124"/>
                    </a:lnTo>
                    <a:lnTo>
                      <a:pt x="17" y="48"/>
                    </a:lnTo>
                    <a:lnTo>
                      <a:pt x="17" y="0"/>
                    </a:lnTo>
                    <a:lnTo>
                      <a:pt x="0" y="0"/>
                    </a:lnTo>
                    <a:lnTo>
                      <a:pt x="0" y="28"/>
                    </a:lnTo>
                    <a:close/>
                  </a:path>
                </a:pathLst>
              </a:custGeom>
              <a:solidFill>
                <a:srgbClr val="BDCA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600">
                  <a:solidFill>
                    <a:schemeClr val="tx2"/>
                  </a:solidFill>
                  <a:latin typeface="Gotham Rounded Book" pitchFamily="50" charset="0"/>
                </a:endParaRPr>
              </a:p>
            </p:txBody>
          </p:sp>
          <p:sp>
            <p:nvSpPr>
              <p:cNvPr id="1759" name="Freeform 591"/>
              <p:cNvSpPr>
                <a:spLocks/>
              </p:cNvSpPr>
              <p:nvPr/>
            </p:nvSpPr>
            <p:spPr bwMode="auto">
              <a:xfrm>
                <a:off x="5249863" y="1619251"/>
                <a:ext cx="234950" cy="76200"/>
              </a:xfrm>
              <a:custGeom>
                <a:avLst/>
                <a:gdLst>
                  <a:gd name="T0" fmla="*/ 1 w 197"/>
                  <a:gd name="T1" fmla="*/ 0 h 65"/>
                  <a:gd name="T2" fmla="*/ 0 w 197"/>
                  <a:gd name="T3" fmla="*/ 0 h 65"/>
                  <a:gd name="T4" fmla="*/ 197 w 197"/>
                  <a:gd name="T5" fmla="*/ 65 h 65"/>
                  <a:gd name="T6" fmla="*/ 191 w 197"/>
                  <a:gd name="T7" fmla="*/ 59 h 65"/>
                  <a:gd name="T8" fmla="*/ 1 w 197"/>
                  <a:gd name="T9" fmla="*/ 0 h 65"/>
                </a:gdLst>
                <a:ahLst/>
                <a:cxnLst>
                  <a:cxn ang="0">
                    <a:pos x="T0" y="T1"/>
                  </a:cxn>
                  <a:cxn ang="0">
                    <a:pos x="T2" y="T3"/>
                  </a:cxn>
                  <a:cxn ang="0">
                    <a:pos x="T4" y="T5"/>
                  </a:cxn>
                  <a:cxn ang="0">
                    <a:pos x="T6" y="T7"/>
                  </a:cxn>
                  <a:cxn ang="0">
                    <a:pos x="T8" y="T9"/>
                  </a:cxn>
                </a:cxnLst>
                <a:rect l="0" t="0" r="r" b="b"/>
                <a:pathLst>
                  <a:path w="197" h="65">
                    <a:moveTo>
                      <a:pt x="1" y="0"/>
                    </a:moveTo>
                    <a:cubicBezTo>
                      <a:pt x="0" y="0"/>
                      <a:pt x="0" y="0"/>
                      <a:pt x="0" y="0"/>
                    </a:cubicBezTo>
                    <a:cubicBezTo>
                      <a:pt x="73" y="1"/>
                      <a:pt x="142" y="24"/>
                      <a:pt x="197" y="65"/>
                    </a:cubicBezTo>
                    <a:cubicBezTo>
                      <a:pt x="195" y="63"/>
                      <a:pt x="193" y="61"/>
                      <a:pt x="191" y="59"/>
                    </a:cubicBezTo>
                    <a:cubicBezTo>
                      <a:pt x="137" y="22"/>
                      <a:pt x="71" y="0"/>
                      <a:pt x="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600">
                  <a:solidFill>
                    <a:schemeClr val="tx2"/>
                  </a:solidFill>
                  <a:latin typeface="Gotham Rounded Book" pitchFamily="50" charset="0"/>
                </a:endParaRPr>
              </a:p>
            </p:txBody>
          </p:sp>
          <p:sp>
            <p:nvSpPr>
              <p:cNvPr id="1760" name="Freeform 592"/>
              <p:cNvSpPr>
                <a:spLocks/>
              </p:cNvSpPr>
              <p:nvPr/>
            </p:nvSpPr>
            <p:spPr bwMode="auto">
              <a:xfrm>
                <a:off x="4846638" y="1619251"/>
                <a:ext cx="669925" cy="679450"/>
              </a:xfrm>
              <a:custGeom>
                <a:avLst/>
                <a:gdLst>
                  <a:gd name="T0" fmla="*/ 339 w 562"/>
                  <a:gd name="T1" fmla="*/ 0 h 571"/>
                  <a:gd name="T2" fmla="*/ 0 w 562"/>
                  <a:gd name="T3" fmla="*/ 339 h 571"/>
                  <a:gd name="T4" fmla="*/ 92 w 562"/>
                  <a:gd name="T5" fmla="*/ 571 h 571"/>
                  <a:gd name="T6" fmla="*/ 22 w 562"/>
                  <a:gd name="T7" fmla="*/ 365 h 571"/>
                  <a:gd name="T8" fmla="*/ 361 w 562"/>
                  <a:gd name="T9" fmla="*/ 26 h 571"/>
                  <a:gd name="T10" fmla="*/ 562 w 562"/>
                  <a:gd name="T11" fmla="*/ 92 h 571"/>
                  <a:gd name="T12" fmla="*/ 536 w 562"/>
                  <a:gd name="T13" fmla="*/ 65 h 571"/>
                  <a:gd name="T14" fmla="*/ 339 w 562"/>
                  <a:gd name="T15" fmla="*/ 0 h 5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62" h="571">
                    <a:moveTo>
                      <a:pt x="339" y="0"/>
                    </a:moveTo>
                    <a:cubicBezTo>
                      <a:pt x="152" y="1"/>
                      <a:pt x="0" y="152"/>
                      <a:pt x="0" y="339"/>
                    </a:cubicBezTo>
                    <a:cubicBezTo>
                      <a:pt x="0" y="429"/>
                      <a:pt x="35" y="510"/>
                      <a:pt x="92" y="571"/>
                    </a:cubicBezTo>
                    <a:cubicBezTo>
                      <a:pt x="48" y="514"/>
                      <a:pt x="22" y="443"/>
                      <a:pt x="22" y="365"/>
                    </a:cubicBezTo>
                    <a:cubicBezTo>
                      <a:pt x="22" y="178"/>
                      <a:pt x="174" y="26"/>
                      <a:pt x="361" y="26"/>
                    </a:cubicBezTo>
                    <a:cubicBezTo>
                      <a:pt x="436" y="26"/>
                      <a:pt x="506" y="51"/>
                      <a:pt x="562" y="92"/>
                    </a:cubicBezTo>
                    <a:cubicBezTo>
                      <a:pt x="554" y="82"/>
                      <a:pt x="545" y="73"/>
                      <a:pt x="536" y="65"/>
                    </a:cubicBezTo>
                    <a:cubicBezTo>
                      <a:pt x="481" y="24"/>
                      <a:pt x="412" y="1"/>
                      <a:pt x="339" y="0"/>
                    </a:cubicBezTo>
                  </a:path>
                </a:pathLst>
              </a:custGeom>
              <a:solidFill>
                <a:srgbClr val="F1F4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600">
                  <a:solidFill>
                    <a:schemeClr val="tx2"/>
                  </a:solidFill>
                  <a:latin typeface="Gotham Rounded Book" pitchFamily="50" charset="0"/>
                </a:endParaRPr>
              </a:p>
            </p:txBody>
          </p:sp>
          <p:sp>
            <p:nvSpPr>
              <p:cNvPr id="1761" name="Freeform 593"/>
              <p:cNvSpPr>
                <a:spLocks/>
              </p:cNvSpPr>
              <p:nvPr/>
            </p:nvSpPr>
            <p:spPr bwMode="auto">
              <a:xfrm>
                <a:off x="5513388" y="1716088"/>
                <a:ext cx="58738" cy="61913"/>
              </a:xfrm>
              <a:custGeom>
                <a:avLst/>
                <a:gdLst>
                  <a:gd name="T0" fmla="*/ 0 w 49"/>
                  <a:gd name="T1" fmla="*/ 0 h 52"/>
                  <a:gd name="T2" fmla="*/ 47 w 49"/>
                  <a:gd name="T3" fmla="*/ 50 h 52"/>
                  <a:gd name="T4" fmla="*/ 49 w 49"/>
                  <a:gd name="T5" fmla="*/ 52 h 52"/>
                  <a:gd name="T6" fmla="*/ 0 w 49"/>
                  <a:gd name="T7" fmla="*/ 0 h 52"/>
                </a:gdLst>
                <a:ahLst/>
                <a:cxnLst>
                  <a:cxn ang="0">
                    <a:pos x="T0" y="T1"/>
                  </a:cxn>
                  <a:cxn ang="0">
                    <a:pos x="T2" y="T3"/>
                  </a:cxn>
                  <a:cxn ang="0">
                    <a:pos x="T4" y="T5"/>
                  </a:cxn>
                  <a:cxn ang="0">
                    <a:pos x="T6" y="T7"/>
                  </a:cxn>
                </a:cxnLst>
                <a:rect l="0" t="0" r="r" b="b"/>
                <a:pathLst>
                  <a:path w="49" h="52">
                    <a:moveTo>
                      <a:pt x="0" y="0"/>
                    </a:moveTo>
                    <a:cubicBezTo>
                      <a:pt x="18" y="15"/>
                      <a:pt x="33" y="32"/>
                      <a:pt x="47" y="50"/>
                    </a:cubicBezTo>
                    <a:cubicBezTo>
                      <a:pt x="48" y="50"/>
                      <a:pt x="48" y="51"/>
                      <a:pt x="49" y="52"/>
                    </a:cubicBezTo>
                    <a:cubicBezTo>
                      <a:pt x="35" y="33"/>
                      <a:pt x="18" y="16"/>
                      <a:pt x="0"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600">
                  <a:solidFill>
                    <a:schemeClr val="tx2"/>
                  </a:solidFill>
                  <a:latin typeface="Gotham Rounded Book" pitchFamily="50" charset="0"/>
                </a:endParaRPr>
              </a:p>
            </p:txBody>
          </p:sp>
          <p:sp>
            <p:nvSpPr>
              <p:cNvPr id="1762" name="Freeform 594"/>
              <p:cNvSpPr>
                <a:spLocks/>
              </p:cNvSpPr>
              <p:nvPr/>
            </p:nvSpPr>
            <p:spPr bwMode="auto">
              <a:xfrm>
                <a:off x="5478463" y="1689101"/>
                <a:ext cx="92075" cy="87313"/>
              </a:xfrm>
              <a:custGeom>
                <a:avLst/>
                <a:gdLst>
                  <a:gd name="T0" fmla="*/ 0 w 77"/>
                  <a:gd name="T1" fmla="*/ 0 h 73"/>
                  <a:gd name="T2" fmla="*/ 6 w 77"/>
                  <a:gd name="T3" fmla="*/ 6 h 73"/>
                  <a:gd name="T4" fmla="*/ 32 w 77"/>
                  <a:gd name="T5" fmla="*/ 33 h 73"/>
                  <a:gd name="T6" fmla="*/ 77 w 77"/>
                  <a:gd name="T7" fmla="*/ 73 h 73"/>
                  <a:gd name="T8" fmla="*/ 30 w 77"/>
                  <a:gd name="T9" fmla="*/ 23 h 73"/>
                  <a:gd name="T10" fmla="*/ 0 w 77"/>
                  <a:gd name="T11" fmla="*/ 0 h 73"/>
                </a:gdLst>
                <a:ahLst/>
                <a:cxnLst>
                  <a:cxn ang="0">
                    <a:pos x="T0" y="T1"/>
                  </a:cxn>
                  <a:cxn ang="0">
                    <a:pos x="T2" y="T3"/>
                  </a:cxn>
                  <a:cxn ang="0">
                    <a:pos x="T4" y="T5"/>
                  </a:cxn>
                  <a:cxn ang="0">
                    <a:pos x="T6" y="T7"/>
                  </a:cxn>
                  <a:cxn ang="0">
                    <a:pos x="T8" y="T9"/>
                  </a:cxn>
                  <a:cxn ang="0">
                    <a:pos x="T10" y="T11"/>
                  </a:cxn>
                </a:cxnLst>
                <a:rect l="0" t="0" r="r" b="b"/>
                <a:pathLst>
                  <a:path w="77" h="73">
                    <a:moveTo>
                      <a:pt x="0" y="0"/>
                    </a:moveTo>
                    <a:cubicBezTo>
                      <a:pt x="2" y="2"/>
                      <a:pt x="4" y="4"/>
                      <a:pt x="6" y="6"/>
                    </a:cubicBezTo>
                    <a:cubicBezTo>
                      <a:pt x="15" y="14"/>
                      <a:pt x="24" y="23"/>
                      <a:pt x="32" y="33"/>
                    </a:cubicBezTo>
                    <a:cubicBezTo>
                      <a:pt x="48" y="45"/>
                      <a:pt x="63" y="58"/>
                      <a:pt x="77" y="73"/>
                    </a:cubicBezTo>
                    <a:cubicBezTo>
                      <a:pt x="63" y="55"/>
                      <a:pt x="48" y="38"/>
                      <a:pt x="30" y="23"/>
                    </a:cubicBezTo>
                    <a:cubicBezTo>
                      <a:pt x="21" y="15"/>
                      <a:pt x="11" y="7"/>
                      <a:pt x="0" y="0"/>
                    </a:cubicBezTo>
                  </a:path>
                </a:pathLst>
              </a:custGeom>
              <a:solidFill>
                <a:srgbClr val="E2E6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600">
                  <a:solidFill>
                    <a:schemeClr val="tx2"/>
                  </a:solidFill>
                  <a:latin typeface="Gotham Rounded Book" pitchFamily="50" charset="0"/>
                </a:endParaRPr>
              </a:p>
            </p:txBody>
          </p:sp>
          <p:sp>
            <p:nvSpPr>
              <p:cNvPr id="1763" name="Freeform 595"/>
              <p:cNvSpPr>
                <a:spLocks noEditPoints="1"/>
              </p:cNvSpPr>
              <p:nvPr/>
            </p:nvSpPr>
            <p:spPr bwMode="auto">
              <a:xfrm>
                <a:off x="4841876" y="1616076"/>
                <a:ext cx="814388" cy="814388"/>
              </a:xfrm>
              <a:custGeom>
                <a:avLst/>
                <a:gdLst>
                  <a:gd name="T0" fmla="*/ 100 w 683"/>
                  <a:gd name="T1" fmla="*/ 583 h 683"/>
                  <a:gd name="T2" fmla="*/ 100 w 683"/>
                  <a:gd name="T3" fmla="*/ 100 h 683"/>
                  <a:gd name="T4" fmla="*/ 583 w 683"/>
                  <a:gd name="T5" fmla="*/ 100 h 683"/>
                  <a:gd name="T6" fmla="*/ 632 w 683"/>
                  <a:gd name="T7" fmla="*/ 521 h 683"/>
                  <a:gd name="T8" fmla="*/ 671 w 683"/>
                  <a:gd name="T9" fmla="*/ 671 h 683"/>
                  <a:gd name="T10" fmla="*/ 521 w 683"/>
                  <a:gd name="T11" fmla="*/ 632 h 683"/>
                  <a:gd name="T12" fmla="*/ 342 w 683"/>
                  <a:gd name="T13" fmla="*/ 4 h 683"/>
                  <a:gd name="T14" fmla="*/ 4 w 683"/>
                  <a:gd name="T15" fmla="*/ 341 h 683"/>
                  <a:gd name="T16" fmla="*/ 342 w 683"/>
                  <a:gd name="T17" fmla="*/ 679 h 683"/>
                  <a:gd name="T18" fmla="*/ 521 w 683"/>
                  <a:gd name="T19" fmla="*/ 627 h 683"/>
                  <a:gd name="T20" fmla="*/ 628 w 683"/>
                  <a:gd name="T21" fmla="*/ 521 h 683"/>
                  <a:gd name="T22" fmla="*/ 679 w 683"/>
                  <a:gd name="T23" fmla="*/ 341 h 683"/>
                  <a:gd name="T24" fmla="*/ 342 w 683"/>
                  <a:gd name="T25" fmla="*/ 4 h 683"/>
                  <a:gd name="T26" fmla="*/ 266 w 683"/>
                  <a:gd name="T27" fmla="*/ 524 h 683"/>
                  <a:gd name="T28" fmla="*/ 265 w 683"/>
                  <a:gd name="T29" fmla="*/ 459 h 683"/>
                  <a:gd name="T30" fmla="*/ 297 w 683"/>
                  <a:gd name="T31" fmla="*/ 457 h 683"/>
                  <a:gd name="T32" fmla="*/ 267 w 683"/>
                  <a:gd name="T33" fmla="*/ 333 h 683"/>
                  <a:gd name="T34" fmla="*/ 265 w 683"/>
                  <a:gd name="T35" fmla="*/ 267 h 683"/>
                  <a:gd name="T36" fmla="*/ 384 w 683"/>
                  <a:gd name="T37" fmla="*/ 265 h 683"/>
                  <a:gd name="T38" fmla="*/ 386 w 683"/>
                  <a:gd name="T39" fmla="*/ 457 h 683"/>
                  <a:gd name="T40" fmla="*/ 418 w 683"/>
                  <a:gd name="T41" fmla="*/ 459 h 683"/>
                  <a:gd name="T42" fmla="*/ 416 w 683"/>
                  <a:gd name="T43" fmla="*/ 524 h 683"/>
                  <a:gd name="T44" fmla="*/ 416 w 683"/>
                  <a:gd name="T45" fmla="*/ 522 h 683"/>
                  <a:gd name="T46" fmla="*/ 269 w 683"/>
                  <a:gd name="T47" fmla="*/ 520 h 683"/>
                  <a:gd name="T48" fmla="*/ 414 w 683"/>
                  <a:gd name="T49" fmla="*/ 461 h 683"/>
                  <a:gd name="T50" fmla="*/ 382 w 683"/>
                  <a:gd name="T51" fmla="*/ 459 h 683"/>
                  <a:gd name="T52" fmla="*/ 269 w 683"/>
                  <a:gd name="T53" fmla="*/ 269 h 683"/>
                  <a:gd name="T54" fmla="*/ 299 w 683"/>
                  <a:gd name="T55" fmla="*/ 329 h 683"/>
                  <a:gd name="T56" fmla="*/ 301 w 683"/>
                  <a:gd name="T57" fmla="*/ 459 h 683"/>
                  <a:gd name="T58" fmla="*/ 269 w 683"/>
                  <a:gd name="T59" fmla="*/ 461 h 683"/>
                  <a:gd name="T60" fmla="*/ 342 w 683"/>
                  <a:gd name="T61" fmla="*/ 248 h 683"/>
                  <a:gd name="T62" fmla="*/ 342 w 683"/>
                  <a:gd name="T63" fmla="*/ 158 h 683"/>
                  <a:gd name="T64" fmla="*/ 342 w 683"/>
                  <a:gd name="T65" fmla="*/ 248 h 683"/>
                  <a:gd name="T66" fmla="*/ 301 w 683"/>
                  <a:gd name="T67" fmla="*/ 203 h 683"/>
                  <a:gd name="T68" fmla="*/ 382 w 683"/>
                  <a:gd name="T69" fmla="*/ 203 h 6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83" h="683">
                    <a:moveTo>
                      <a:pt x="342" y="683"/>
                    </a:moveTo>
                    <a:cubicBezTo>
                      <a:pt x="250" y="683"/>
                      <a:pt x="165" y="647"/>
                      <a:pt x="100" y="583"/>
                    </a:cubicBezTo>
                    <a:cubicBezTo>
                      <a:pt x="36" y="518"/>
                      <a:pt x="0" y="433"/>
                      <a:pt x="0" y="341"/>
                    </a:cubicBezTo>
                    <a:cubicBezTo>
                      <a:pt x="0" y="250"/>
                      <a:pt x="36" y="165"/>
                      <a:pt x="100" y="100"/>
                    </a:cubicBezTo>
                    <a:cubicBezTo>
                      <a:pt x="165" y="36"/>
                      <a:pt x="250" y="0"/>
                      <a:pt x="342" y="0"/>
                    </a:cubicBezTo>
                    <a:cubicBezTo>
                      <a:pt x="433" y="0"/>
                      <a:pt x="518" y="36"/>
                      <a:pt x="583" y="100"/>
                    </a:cubicBezTo>
                    <a:cubicBezTo>
                      <a:pt x="647" y="165"/>
                      <a:pt x="683" y="250"/>
                      <a:pt x="683" y="341"/>
                    </a:cubicBezTo>
                    <a:cubicBezTo>
                      <a:pt x="683" y="405"/>
                      <a:pt x="665" y="467"/>
                      <a:pt x="632" y="521"/>
                    </a:cubicBezTo>
                    <a:cubicBezTo>
                      <a:pt x="671" y="669"/>
                      <a:pt x="671" y="669"/>
                      <a:pt x="671" y="669"/>
                    </a:cubicBezTo>
                    <a:cubicBezTo>
                      <a:pt x="671" y="669"/>
                      <a:pt x="671" y="670"/>
                      <a:pt x="671" y="671"/>
                    </a:cubicBezTo>
                    <a:cubicBezTo>
                      <a:pt x="670" y="671"/>
                      <a:pt x="669" y="671"/>
                      <a:pt x="669" y="671"/>
                    </a:cubicBezTo>
                    <a:cubicBezTo>
                      <a:pt x="521" y="632"/>
                      <a:pt x="521" y="632"/>
                      <a:pt x="521" y="632"/>
                    </a:cubicBezTo>
                    <a:cubicBezTo>
                      <a:pt x="467" y="665"/>
                      <a:pt x="405" y="683"/>
                      <a:pt x="342" y="683"/>
                    </a:cubicBezTo>
                    <a:close/>
                    <a:moveTo>
                      <a:pt x="342" y="4"/>
                    </a:moveTo>
                    <a:cubicBezTo>
                      <a:pt x="251" y="4"/>
                      <a:pt x="167" y="39"/>
                      <a:pt x="103" y="103"/>
                    </a:cubicBezTo>
                    <a:cubicBezTo>
                      <a:pt x="39" y="167"/>
                      <a:pt x="4" y="251"/>
                      <a:pt x="4" y="341"/>
                    </a:cubicBezTo>
                    <a:cubicBezTo>
                      <a:pt x="4" y="431"/>
                      <a:pt x="39" y="516"/>
                      <a:pt x="103" y="580"/>
                    </a:cubicBezTo>
                    <a:cubicBezTo>
                      <a:pt x="167" y="643"/>
                      <a:pt x="251" y="679"/>
                      <a:pt x="342" y="679"/>
                    </a:cubicBezTo>
                    <a:cubicBezTo>
                      <a:pt x="405" y="679"/>
                      <a:pt x="466" y="661"/>
                      <a:pt x="520" y="628"/>
                    </a:cubicBezTo>
                    <a:cubicBezTo>
                      <a:pt x="520" y="627"/>
                      <a:pt x="521" y="627"/>
                      <a:pt x="521" y="627"/>
                    </a:cubicBezTo>
                    <a:cubicBezTo>
                      <a:pt x="666" y="666"/>
                      <a:pt x="666" y="666"/>
                      <a:pt x="666" y="666"/>
                    </a:cubicBezTo>
                    <a:cubicBezTo>
                      <a:pt x="628" y="521"/>
                      <a:pt x="628" y="521"/>
                      <a:pt x="628" y="521"/>
                    </a:cubicBezTo>
                    <a:cubicBezTo>
                      <a:pt x="627" y="521"/>
                      <a:pt x="627" y="520"/>
                      <a:pt x="628" y="519"/>
                    </a:cubicBezTo>
                    <a:cubicBezTo>
                      <a:pt x="661" y="466"/>
                      <a:pt x="679" y="405"/>
                      <a:pt x="679" y="341"/>
                    </a:cubicBezTo>
                    <a:cubicBezTo>
                      <a:pt x="679" y="251"/>
                      <a:pt x="644" y="167"/>
                      <a:pt x="580" y="103"/>
                    </a:cubicBezTo>
                    <a:cubicBezTo>
                      <a:pt x="516" y="39"/>
                      <a:pt x="432" y="4"/>
                      <a:pt x="342" y="4"/>
                    </a:cubicBezTo>
                    <a:close/>
                    <a:moveTo>
                      <a:pt x="267" y="524"/>
                    </a:moveTo>
                    <a:cubicBezTo>
                      <a:pt x="266" y="524"/>
                      <a:pt x="266" y="524"/>
                      <a:pt x="266" y="524"/>
                    </a:cubicBezTo>
                    <a:cubicBezTo>
                      <a:pt x="265" y="523"/>
                      <a:pt x="265" y="523"/>
                      <a:pt x="265" y="522"/>
                    </a:cubicBezTo>
                    <a:cubicBezTo>
                      <a:pt x="265" y="459"/>
                      <a:pt x="265" y="459"/>
                      <a:pt x="265" y="459"/>
                    </a:cubicBezTo>
                    <a:cubicBezTo>
                      <a:pt x="265" y="457"/>
                      <a:pt x="266" y="457"/>
                      <a:pt x="267" y="457"/>
                    </a:cubicBezTo>
                    <a:cubicBezTo>
                      <a:pt x="297" y="457"/>
                      <a:pt x="297" y="457"/>
                      <a:pt x="297" y="457"/>
                    </a:cubicBezTo>
                    <a:cubicBezTo>
                      <a:pt x="297" y="333"/>
                      <a:pt x="297" y="333"/>
                      <a:pt x="297" y="333"/>
                    </a:cubicBezTo>
                    <a:cubicBezTo>
                      <a:pt x="267" y="333"/>
                      <a:pt x="267" y="333"/>
                      <a:pt x="267" y="333"/>
                    </a:cubicBezTo>
                    <a:cubicBezTo>
                      <a:pt x="266" y="333"/>
                      <a:pt x="265" y="332"/>
                      <a:pt x="265" y="331"/>
                    </a:cubicBezTo>
                    <a:cubicBezTo>
                      <a:pt x="265" y="267"/>
                      <a:pt x="265" y="267"/>
                      <a:pt x="265" y="267"/>
                    </a:cubicBezTo>
                    <a:cubicBezTo>
                      <a:pt x="265" y="266"/>
                      <a:pt x="266" y="265"/>
                      <a:pt x="267" y="265"/>
                    </a:cubicBezTo>
                    <a:cubicBezTo>
                      <a:pt x="384" y="265"/>
                      <a:pt x="384" y="265"/>
                      <a:pt x="384" y="265"/>
                    </a:cubicBezTo>
                    <a:cubicBezTo>
                      <a:pt x="385" y="265"/>
                      <a:pt x="386" y="266"/>
                      <a:pt x="386" y="267"/>
                    </a:cubicBezTo>
                    <a:cubicBezTo>
                      <a:pt x="386" y="457"/>
                      <a:pt x="386" y="457"/>
                      <a:pt x="386" y="457"/>
                    </a:cubicBezTo>
                    <a:cubicBezTo>
                      <a:pt x="416" y="457"/>
                      <a:pt x="416" y="457"/>
                      <a:pt x="416" y="457"/>
                    </a:cubicBezTo>
                    <a:cubicBezTo>
                      <a:pt x="417" y="457"/>
                      <a:pt x="418" y="457"/>
                      <a:pt x="418" y="459"/>
                    </a:cubicBezTo>
                    <a:cubicBezTo>
                      <a:pt x="418" y="522"/>
                      <a:pt x="418" y="522"/>
                      <a:pt x="418" y="522"/>
                    </a:cubicBezTo>
                    <a:cubicBezTo>
                      <a:pt x="418" y="523"/>
                      <a:pt x="417" y="524"/>
                      <a:pt x="416" y="524"/>
                    </a:cubicBezTo>
                    <a:lnTo>
                      <a:pt x="267" y="524"/>
                    </a:lnTo>
                    <a:close/>
                    <a:moveTo>
                      <a:pt x="416" y="522"/>
                    </a:moveTo>
                    <a:cubicBezTo>
                      <a:pt x="416" y="522"/>
                      <a:pt x="416" y="522"/>
                      <a:pt x="416" y="522"/>
                    </a:cubicBezTo>
                    <a:close/>
                    <a:moveTo>
                      <a:pt x="269" y="520"/>
                    </a:moveTo>
                    <a:cubicBezTo>
                      <a:pt x="414" y="520"/>
                      <a:pt x="414" y="520"/>
                      <a:pt x="414" y="520"/>
                    </a:cubicBezTo>
                    <a:cubicBezTo>
                      <a:pt x="414" y="461"/>
                      <a:pt x="414" y="461"/>
                      <a:pt x="414" y="461"/>
                    </a:cubicBezTo>
                    <a:cubicBezTo>
                      <a:pt x="384" y="461"/>
                      <a:pt x="384" y="461"/>
                      <a:pt x="384" y="461"/>
                    </a:cubicBezTo>
                    <a:cubicBezTo>
                      <a:pt x="383" y="461"/>
                      <a:pt x="382" y="460"/>
                      <a:pt x="382" y="459"/>
                    </a:cubicBezTo>
                    <a:cubicBezTo>
                      <a:pt x="382" y="269"/>
                      <a:pt x="382" y="269"/>
                      <a:pt x="382" y="269"/>
                    </a:cubicBezTo>
                    <a:cubicBezTo>
                      <a:pt x="269" y="269"/>
                      <a:pt x="269" y="269"/>
                      <a:pt x="269" y="269"/>
                    </a:cubicBezTo>
                    <a:cubicBezTo>
                      <a:pt x="269" y="329"/>
                      <a:pt x="269" y="329"/>
                      <a:pt x="269" y="329"/>
                    </a:cubicBezTo>
                    <a:cubicBezTo>
                      <a:pt x="299" y="329"/>
                      <a:pt x="299" y="329"/>
                      <a:pt x="299" y="329"/>
                    </a:cubicBezTo>
                    <a:cubicBezTo>
                      <a:pt x="300" y="329"/>
                      <a:pt x="301" y="330"/>
                      <a:pt x="301" y="331"/>
                    </a:cubicBezTo>
                    <a:cubicBezTo>
                      <a:pt x="301" y="459"/>
                      <a:pt x="301" y="459"/>
                      <a:pt x="301" y="459"/>
                    </a:cubicBezTo>
                    <a:cubicBezTo>
                      <a:pt x="301" y="460"/>
                      <a:pt x="300" y="461"/>
                      <a:pt x="299" y="461"/>
                    </a:cubicBezTo>
                    <a:cubicBezTo>
                      <a:pt x="269" y="461"/>
                      <a:pt x="269" y="461"/>
                      <a:pt x="269" y="461"/>
                    </a:cubicBezTo>
                    <a:lnTo>
                      <a:pt x="269" y="520"/>
                    </a:lnTo>
                    <a:close/>
                    <a:moveTo>
                      <a:pt x="342" y="248"/>
                    </a:moveTo>
                    <a:cubicBezTo>
                      <a:pt x="317" y="248"/>
                      <a:pt x="297" y="228"/>
                      <a:pt x="297" y="203"/>
                    </a:cubicBezTo>
                    <a:cubicBezTo>
                      <a:pt x="297" y="178"/>
                      <a:pt x="317" y="158"/>
                      <a:pt x="342" y="158"/>
                    </a:cubicBezTo>
                    <a:cubicBezTo>
                      <a:pt x="366" y="158"/>
                      <a:pt x="386" y="178"/>
                      <a:pt x="386" y="203"/>
                    </a:cubicBezTo>
                    <a:cubicBezTo>
                      <a:pt x="386" y="228"/>
                      <a:pt x="366" y="248"/>
                      <a:pt x="342" y="248"/>
                    </a:cubicBezTo>
                    <a:close/>
                    <a:moveTo>
                      <a:pt x="342" y="162"/>
                    </a:moveTo>
                    <a:cubicBezTo>
                      <a:pt x="319" y="162"/>
                      <a:pt x="301" y="181"/>
                      <a:pt x="301" y="203"/>
                    </a:cubicBezTo>
                    <a:cubicBezTo>
                      <a:pt x="301" y="225"/>
                      <a:pt x="319" y="244"/>
                      <a:pt x="342" y="244"/>
                    </a:cubicBezTo>
                    <a:cubicBezTo>
                      <a:pt x="364" y="244"/>
                      <a:pt x="382" y="225"/>
                      <a:pt x="382" y="203"/>
                    </a:cubicBezTo>
                    <a:cubicBezTo>
                      <a:pt x="382" y="181"/>
                      <a:pt x="364" y="162"/>
                      <a:pt x="342" y="162"/>
                    </a:cubicBezTo>
                    <a:close/>
                  </a:path>
                </a:pathLst>
              </a:custGeom>
              <a:solidFill>
                <a:srgbClr val="4E4E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600">
                  <a:solidFill>
                    <a:schemeClr val="tx2"/>
                  </a:solidFill>
                  <a:latin typeface="Gotham Rounded Book" pitchFamily="50" charset="0"/>
                </a:endParaRPr>
              </a:p>
            </p:txBody>
          </p:sp>
        </p:grpSp>
      </p:grpSp>
      <p:pic>
        <p:nvPicPr>
          <p:cNvPr id="3" name="Picture 2"/>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377631" y="2435082"/>
            <a:ext cx="1155490" cy="821978"/>
          </a:xfrm>
          <a:prstGeom prst="rect">
            <a:avLst/>
          </a:prstGeom>
        </p:spPr>
      </p:pic>
      <p:sp>
        <p:nvSpPr>
          <p:cNvPr id="4" name="TextBox 3"/>
          <p:cNvSpPr txBox="1"/>
          <p:nvPr/>
        </p:nvSpPr>
        <p:spPr>
          <a:xfrm>
            <a:off x="2358102" y="3233855"/>
            <a:ext cx="1252266" cy="369332"/>
          </a:xfrm>
          <a:prstGeom prst="rect">
            <a:avLst/>
          </a:prstGeom>
          <a:noFill/>
        </p:spPr>
        <p:txBody>
          <a:bodyPr wrap="none" rtlCol="0">
            <a:spAutoFit/>
          </a:bodyPr>
          <a:lstStyle/>
          <a:p>
            <a:r>
              <a:rPr lang="en-US">
                <a:solidFill>
                  <a:schemeClr val="tx1">
                    <a:lumMod val="65000"/>
                    <a:lumOff val="35000"/>
                  </a:schemeClr>
                </a:solidFill>
                <a:latin typeface="+mj-lt"/>
                <a:ea typeface="+mn-ea"/>
                <a:cs typeface="Arial" pitchFamily="34" charset="0"/>
              </a:rPr>
              <a:t>Blueprint</a:t>
            </a:r>
            <a:endParaRPr lang="en-US" err="1">
              <a:solidFill>
                <a:schemeClr val="tx1">
                  <a:lumMod val="65000"/>
                  <a:lumOff val="35000"/>
                </a:schemeClr>
              </a:solidFill>
              <a:latin typeface="+mj-lt"/>
              <a:ea typeface="+mn-ea"/>
              <a:cs typeface="Arial" pitchFamily="34" charset="0"/>
            </a:endParaRPr>
          </a:p>
        </p:txBody>
      </p:sp>
      <p:sp>
        <p:nvSpPr>
          <p:cNvPr id="274" name="Rounded Rectangle 273"/>
          <p:cNvSpPr/>
          <p:nvPr/>
        </p:nvSpPr>
        <p:spPr bwMode="gray">
          <a:xfrm>
            <a:off x="6215168" y="1869555"/>
            <a:ext cx="2722418" cy="849607"/>
          </a:xfrm>
          <a:prstGeom prst="roundRect">
            <a:avLst>
              <a:gd name="adj" fmla="val 8175"/>
            </a:avLst>
          </a:prstGeom>
          <a:solidFill>
            <a:schemeClr val="bg1"/>
          </a:solid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lumMod val="75000"/>
                    <a:lumOff val="25000"/>
                  </a:schemeClr>
                </a:solidFill>
                <a:latin typeface="+mj-lt"/>
                <a:cs typeface="Gotham Book" pitchFamily="50" charset="0"/>
              </a:rPr>
              <a:t>Automate </a:t>
            </a:r>
            <a:r>
              <a:rPr lang="fr-FR" sz="1400" b="1" dirty="0">
                <a:solidFill>
                  <a:schemeClr val="tx1">
                    <a:lumMod val="75000"/>
                    <a:lumOff val="25000"/>
                  </a:schemeClr>
                </a:solidFill>
                <a:latin typeface="+mj-lt"/>
                <a:cs typeface="Gotham Book" pitchFamily="50" charset="0"/>
              </a:rPr>
              <a:t>routine</a:t>
            </a:r>
            <a:r>
              <a:rPr lang="fr-FR" sz="1400" dirty="0">
                <a:solidFill>
                  <a:schemeClr val="tx1">
                    <a:lumMod val="75000"/>
                    <a:lumOff val="25000"/>
                  </a:schemeClr>
                </a:solidFill>
                <a:latin typeface="+mj-lt"/>
                <a:cs typeface="Gotham Book" pitchFamily="50" charset="0"/>
              </a:rPr>
              <a:t> </a:t>
            </a:r>
            <a:r>
              <a:rPr lang="fr-FR" sz="1400" dirty="0">
                <a:solidFill>
                  <a:schemeClr val="tx1">
                    <a:lumMod val="75000"/>
                    <a:lumOff val="25000"/>
                  </a:schemeClr>
                </a:solidFill>
                <a:cs typeface="Gotham Book" pitchFamily="50" charset="0"/>
              </a:rPr>
              <a:t>application management </a:t>
            </a:r>
            <a:r>
              <a:rPr lang="fr-FR" sz="1400">
                <a:solidFill>
                  <a:schemeClr val="tx1">
                    <a:lumMod val="75000"/>
                    <a:lumOff val="25000"/>
                  </a:schemeClr>
                </a:solidFill>
                <a:cs typeface="Gotham Book" pitchFamily="50" charset="0"/>
              </a:rPr>
              <a:t>operations</a:t>
            </a:r>
            <a:endParaRPr lang="fr-FR" sz="1400" dirty="0">
              <a:solidFill>
                <a:schemeClr val="tx1">
                  <a:lumMod val="75000"/>
                  <a:lumOff val="25000"/>
                </a:schemeClr>
              </a:solidFill>
              <a:cs typeface="Gotham Book" pitchFamily="50" charset="0"/>
            </a:endParaRPr>
          </a:p>
        </p:txBody>
      </p:sp>
      <p:sp>
        <p:nvSpPr>
          <p:cNvPr id="275" name="Rounded Rectangle 274"/>
          <p:cNvSpPr/>
          <p:nvPr/>
        </p:nvSpPr>
        <p:spPr bwMode="gray">
          <a:xfrm>
            <a:off x="6215168" y="2876756"/>
            <a:ext cx="2722418" cy="849607"/>
          </a:xfrm>
          <a:prstGeom prst="roundRect">
            <a:avLst>
              <a:gd name="adj" fmla="val 8093"/>
            </a:avLst>
          </a:prstGeom>
          <a:solidFill>
            <a:schemeClr val="bg1"/>
          </a:solid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75000"/>
                    <a:lumOff val="25000"/>
                  </a:schemeClr>
                </a:solidFill>
                <a:latin typeface="+mj-lt"/>
                <a:cs typeface="Gotham Book" pitchFamily="50" charset="0"/>
              </a:rPr>
              <a:t>Reduce </a:t>
            </a:r>
            <a:r>
              <a:rPr lang="en-US" sz="1400" dirty="0">
                <a:solidFill>
                  <a:schemeClr val="tx1">
                    <a:lumMod val="75000"/>
                    <a:lumOff val="25000"/>
                  </a:schemeClr>
                </a:solidFill>
                <a:cs typeface="Gotham Book" pitchFamily="50" charset="0"/>
              </a:rPr>
              <a:t>errors, </a:t>
            </a:r>
            <a:br>
              <a:rPr lang="en-US" sz="1400" dirty="0">
                <a:solidFill>
                  <a:schemeClr val="tx1">
                    <a:lumMod val="75000"/>
                    <a:lumOff val="25000"/>
                  </a:schemeClr>
                </a:solidFill>
                <a:cs typeface="Gotham Book" pitchFamily="50" charset="0"/>
              </a:rPr>
            </a:br>
            <a:r>
              <a:rPr lang="en-US" sz="1400" dirty="0">
                <a:solidFill>
                  <a:schemeClr val="tx1">
                    <a:lumMod val="75000"/>
                    <a:lumOff val="25000"/>
                  </a:schemeClr>
                </a:solidFill>
                <a:cs typeface="Gotham Book" pitchFamily="50" charset="0"/>
              </a:rPr>
              <a:t>delays and downtime</a:t>
            </a:r>
          </a:p>
        </p:txBody>
      </p:sp>
    </p:spTree>
    <p:extLst>
      <p:ext uri="{BB962C8B-B14F-4D97-AF65-F5344CB8AC3E}">
        <p14:creationId xmlns:p14="http://schemas.microsoft.com/office/powerpoint/2010/main" val="1515286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459351" y="1110342"/>
            <a:ext cx="5480915" cy="3463989"/>
          </a:xfrm>
          <a:prstGeom prst="rect">
            <a:avLst/>
          </a:prstGeom>
        </p:spPr>
      </p:pic>
      <p:sp>
        <p:nvSpPr>
          <p:cNvPr id="283" name="Shape 283"/>
          <p:cNvSpPr>
            <a:spLocks noGrp="1"/>
          </p:cNvSpPr>
          <p:nvPr>
            <p:ph type="title"/>
          </p:nvPr>
        </p:nvSpPr>
        <p:spPr/>
        <p:txBody>
          <a:bodyPr/>
          <a:lstStyle/>
          <a:p>
            <a:r>
              <a:rPr lang="en-US" dirty="0"/>
              <a:t>Make Sense of Complexity</a:t>
            </a:r>
          </a:p>
        </p:txBody>
      </p:sp>
      <p:sp>
        <p:nvSpPr>
          <p:cNvPr id="10" name="Rounded Rectangle 9"/>
          <p:cNvSpPr/>
          <p:nvPr/>
        </p:nvSpPr>
        <p:spPr bwMode="gray">
          <a:xfrm>
            <a:off x="6215168" y="1271365"/>
            <a:ext cx="2722418" cy="849607"/>
          </a:xfrm>
          <a:prstGeom prst="roundRect">
            <a:avLst>
              <a:gd name="adj" fmla="val 8175"/>
            </a:avLst>
          </a:prstGeom>
          <a:solidFill>
            <a:schemeClr val="bg1"/>
          </a:solid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75000"/>
                    <a:lumOff val="25000"/>
                  </a:schemeClr>
                </a:solidFill>
                <a:cs typeface="Gotham Book" pitchFamily="50" charset="0"/>
              </a:rPr>
              <a:t>Capture organizational knowledge</a:t>
            </a:r>
          </a:p>
        </p:txBody>
      </p:sp>
      <p:sp>
        <p:nvSpPr>
          <p:cNvPr id="13" name="Rounded Rectangle 12"/>
          <p:cNvSpPr/>
          <p:nvPr/>
        </p:nvSpPr>
        <p:spPr bwMode="gray">
          <a:xfrm>
            <a:off x="6215168" y="2278566"/>
            <a:ext cx="2722418" cy="849607"/>
          </a:xfrm>
          <a:prstGeom prst="roundRect">
            <a:avLst>
              <a:gd name="adj" fmla="val 8093"/>
            </a:avLst>
          </a:prstGeom>
          <a:solidFill>
            <a:schemeClr val="bg1"/>
          </a:solid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75000"/>
                    <a:lumOff val="25000"/>
                  </a:schemeClr>
                </a:solidFill>
                <a:cs typeface="Gotham Book" pitchFamily="50" charset="0"/>
              </a:rPr>
              <a:t>Streamline complex provisioning and lifecycle tasks</a:t>
            </a:r>
          </a:p>
        </p:txBody>
      </p:sp>
      <p:sp>
        <p:nvSpPr>
          <p:cNvPr id="14" name="Rounded Rectangle 13"/>
          <p:cNvSpPr/>
          <p:nvPr/>
        </p:nvSpPr>
        <p:spPr bwMode="gray">
          <a:xfrm>
            <a:off x="6215168" y="3285767"/>
            <a:ext cx="2722418" cy="849607"/>
          </a:xfrm>
          <a:prstGeom prst="roundRect">
            <a:avLst>
              <a:gd name="adj" fmla="val 8784"/>
            </a:avLst>
          </a:prstGeom>
          <a:solidFill>
            <a:schemeClr val="bg1"/>
          </a:solid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75000"/>
                    <a:lumOff val="25000"/>
                  </a:schemeClr>
                </a:solidFill>
                <a:cs typeface="Gotham Book" pitchFamily="50" charset="0"/>
              </a:rPr>
              <a:t>Easy to understand dependencies</a:t>
            </a:r>
          </a:p>
        </p:txBody>
      </p:sp>
    </p:spTree>
    <p:extLst>
      <p:ext uri="{BB962C8B-B14F-4D97-AF65-F5344CB8AC3E}">
        <p14:creationId xmlns:p14="http://schemas.microsoft.com/office/powerpoint/2010/main" val="11503404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Self Service and Governance</a:t>
            </a:r>
          </a:p>
        </p:txBody>
      </p:sp>
      <p:sp>
        <p:nvSpPr>
          <p:cNvPr id="4" name="Rounded Rectangle 3"/>
          <p:cNvSpPr/>
          <p:nvPr/>
        </p:nvSpPr>
        <p:spPr bwMode="gray">
          <a:xfrm>
            <a:off x="903422" y="999659"/>
            <a:ext cx="622271" cy="3677615"/>
          </a:xfrm>
          <a:prstGeom prst="roundRect">
            <a:avLst>
              <a:gd name="adj" fmla="val 8724"/>
            </a:avLst>
          </a:prstGeom>
          <a:solidFill>
            <a:schemeClr val="accent2"/>
          </a:solidFill>
        </p:spPr>
        <p:txBody>
          <a:bodyPr rot="0" spcFirstLastPara="0" vertOverflow="overflow" horzOverflow="overflow" vert="vert270" wrap="square" lIns="91440" tIns="45720" rIns="91440" bIns="45720" numCol="1" spcCol="0" rtlCol="0" fromWordArt="0" anchor="ctr" anchorCtr="0" forceAA="0" compatLnSpc="1">
            <a:prstTxWarp prst="textNoShape">
              <a:avLst/>
            </a:prstTxWarp>
            <a:noAutofit/>
          </a:bodyPr>
          <a:lstStyle/>
          <a:p>
            <a:pPr algn="ctr"/>
            <a:r>
              <a:rPr lang="en-US" sz="2800">
                <a:solidFill>
                  <a:schemeClr val="bg1"/>
                </a:solidFill>
                <a:latin typeface="+mj-lt"/>
              </a:rPr>
              <a:t>Calm</a:t>
            </a:r>
          </a:p>
        </p:txBody>
      </p:sp>
      <p:sp>
        <p:nvSpPr>
          <p:cNvPr id="5" name="Rounded Rectangle 4"/>
          <p:cNvSpPr/>
          <p:nvPr/>
        </p:nvSpPr>
        <p:spPr bwMode="gray">
          <a:xfrm>
            <a:off x="1643102" y="999659"/>
            <a:ext cx="6668053" cy="1168574"/>
          </a:xfrm>
          <a:prstGeom prst="roundRect">
            <a:avLst>
              <a:gd name="adj" fmla="val 5947"/>
            </a:avLst>
          </a:prstGeom>
          <a:solidFill>
            <a:schemeClr val="accent3"/>
          </a:solid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a:solidFill>
                  <a:schemeClr val="bg1"/>
                </a:solidFill>
                <a:latin typeface="+mn-lt"/>
              </a:rPr>
              <a:t>Application Lifecycle Automation</a:t>
            </a:r>
          </a:p>
        </p:txBody>
      </p:sp>
      <p:sp>
        <p:nvSpPr>
          <p:cNvPr id="6" name="Rounded Rectangle 5"/>
          <p:cNvSpPr/>
          <p:nvPr/>
        </p:nvSpPr>
        <p:spPr bwMode="gray">
          <a:xfrm>
            <a:off x="1643102" y="2254179"/>
            <a:ext cx="6668053" cy="1168574"/>
          </a:xfrm>
          <a:prstGeom prst="roundRect">
            <a:avLst>
              <a:gd name="adj" fmla="val 5145"/>
            </a:avLst>
          </a:prstGeom>
          <a:solidFill>
            <a:schemeClr val="accent1"/>
          </a:solid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a:solidFill>
                  <a:schemeClr val="bg1"/>
                </a:solidFill>
                <a:latin typeface="+mn-lt"/>
              </a:rPr>
              <a:t>Self Service and Governance</a:t>
            </a:r>
          </a:p>
        </p:txBody>
      </p:sp>
      <p:sp>
        <p:nvSpPr>
          <p:cNvPr id="7" name="Rounded Rectangle 6"/>
          <p:cNvSpPr/>
          <p:nvPr/>
        </p:nvSpPr>
        <p:spPr bwMode="gray">
          <a:xfrm>
            <a:off x="1640769" y="3508700"/>
            <a:ext cx="6668053" cy="1168574"/>
          </a:xfrm>
          <a:prstGeom prst="roundRect">
            <a:avLst>
              <a:gd name="adj" fmla="val 5070"/>
            </a:avLst>
          </a:prstGeom>
          <a:solidFill>
            <a:schemeClr val="accent3"/>
          </a:solid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a:solidFill>
                  <a:schemeClr val="bg1"/>
                </a:solidFill>
                <a:latin typeface="+mn-lt"/>
              </a:rPr>
              <a:t>Hybrid Cloud Management</a:t>
            </a:r>
          </a:p>
        </p:txBody>
      </p:sp>
    </p:spTree>
    <p:extLst>
      <p:ext uri="{BB962C8B-B14F-4D97-AF65-F5344CB8AC3E}">
        <p14:creationId xmlns:p14="http://schemas.microsoft.com/office/powerpoint/2010/main" val="8319070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Nutanix Marketplace Empowers Self-Service </a:t>
            </a:r>
          </a:p>
        </p:txBody>
      </p:sp>
      <p:sp>
        <p:nvSpPr>
          <p:cNvPr id="10" name="Rounded Rectangle 9"/>
          <p:cNvSpPr/>
          <p:nvPr/>
        </p:nvSpPr>
        <p:spPr>
          <a:xfrm>
            <a:off x="6207124" y="1921381"/>
            <a:ext cx="2724912" cy="850392"/>
          </a:xfrm>
          <a:prstGeom prst="roundRect">
            <a:avLst>
              <a:gd name="adj" fmla="val 9883"/>
            </a:avLst>
          </a:prstGeom>
          <a:solidFill>
            <a:schemeClr val="bg1"/>
          </a:solid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tx1">
                    <a:lumMod val="75000"/>
                    <a:lumOff val="25000"/>
                  </a:schemeClr>
                </a:solidFill>
                <a:latin typeface="+mj-lt"/>
                <a:cs typeface="Gotham Book" pitchFamily="50" charset="0"/>
              </a:rPr>
              <a:t>Consume pre-integrated blueprints</a:t>
            </a:r>
          </a:p>
        </p:txBody>
      </p:sp>
      <p:sp>
        <p:nvSpPr>
          <p:cNvPr id="11" name="Rounded Rectangle 10"/>
          <p:cNvSpPr/>
          <p:nvPr/>
        </p:nvSpPr>
        <p:spPr>
          <a:xfrm>
            <a:off x="6207125" y="3041820"/>
            <a:ext cx="2724912" cy="850392"/>
          </a:xfrm>
          <a:prstGeom prst="roundRect">
            <a:avLst>
              <a:gd name="adj" fmla="val 9266"/>
            </a:avLst>
          </a:prstGeom>
          <a:solidFill>
            <a:schemeClr val="bg1"/>
          </a:solid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tx1">
                    <a:lumMod val="75000"/>
                    <a:lumOff val="25000"/>
                  </a:schemeClr>
                </a:solidFill>
                <a:latin typeface="+mj-lt"/>
                <a:cs typeface="Gotham Book" pitchFamily="50" charset="0"/>
              </a:rPr>
              <a:t>Publish blueprints to enable self-service</a:t>
            </a:r>
          </a:p>
        </p:txBody>
      </p:sp>
      <p:pic>
        <p:nvPicPr>
          <p:cNvPr id="17" name="Picture 1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6556" y="1760143"/>
            <a:ext cx="3907931" cy="2293304"/>
          </a:xfrm>
          <a:prstGeom prst="rect">
            <a:avLst/>
          </a:prstGeom>
        </p:spPr>
      </p:pic>
      <p:cxnSp>
        <p:nvCxnSpPr>
          <p:cNvPr id="19" name="Elbow Connector 18"/>
          <p:cNvCxnSpPr>
            <a:stCxn id="10" idx="1"/>
            <a:endCxn id="11" idx="1"/>
          </p:cNvCxnSpPr>
          <p:nvPr/>
        </p:nvCxnSpPr>
        <p:spPr>
          <a:xfrm rot="10800000" flipH="1" flipV="1">
            <a:off x="6207123" y="2346576"/>
            <a:ext cx="1" cy="1120439"/>
          </a:xfrm>
          <a:prstGeom prst="bentConnector3">
            <a:avLst>
              <a:gd name="adj1" fmla="val -22860000000"/>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flipH="1">
            <a:off x="4075395" y="2940882"/>
            <a:ext cx="1912167"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07071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 name="Shape 283"/>
          <p:cNvSpPr>
            <a:spLocks noGrp="1"/>
          </p:cNvSpPr>
          <p:nvPr>
            <p:ph type="title"/>
          </p:nvPr>
        </p:nvSpPr>
        <p:spPr/>
        <p:txBody>
          <a:bodyPr/>
          <a:lstStyle/>
          <a:p>
            <a:r>
              <a:rPr lang="en-US" dirty="0"/>
              <a:t>Nutanix Marketplace Empowers Self-Service  </a:t>
            </a:r>
          </a:p>
        </p:txBody>
      </p:sp>
      <p:sp>
        <p:nvSpPr>
          <p:cNvPr id="20" name="Rounded Rectangle 19"/>
          <p:cNvSpPr/>
          <p:nvPr/>
        </p:nvSpPr>
        <p:spPr bwMode="gray">
          <a:xfrm>
            <a:off x="6215168" y="1271365"/>
            <a:ext cx="2722418" cy="849607"/>
          </a:xfrm>
          <a:prstGeom prst="roundRect">
            <a:avLst>
              <a:gd name="adj" fmla="val 8175"/>
            </a:avLst>
          </a:prstGeom>
          <a:solidFill>
            <a:schemeClr val="bg1"/>
          </a:solid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tx1">
                    <a:lumMod val="75000"/>
                    <a:lumOff val="25000"/>
                  </a:schemeClr>
                </a:solidFill>
                <a:latin typeface="+mj-lt"/>
                <a:cs typeface="Gotham Book" pitchFamily="50" charset="0"/>
              </a:rPr>
              <a:t>One-Click App Provisioning</a:t>
            </a:r>
          </a:p>
        </p:txBody>
      </p:sp>
      <p:sp>
        <p:nvSpPr>
          <p:cNvPr id="21" name="Rounded Rectangle 20"/>
          <p:cNvSpPr/>
          <p:nvPr/>
        </p:nvSpPr>
        <p:spPr bwMode="gray">
          <a:xfrm>
            <a:off x="6215168" y="2278566"/>
            <a:ext cx="2722418" cy="849607"/>
          </a:xfrm>
          <a:prstGeom prst="roundRect">
            <a:avLst>
              <a:gd name="adj" fmla="val 8093"/>
            </a:avLst>
          </a:prstGeom>
          <a:solidFill>
            <a:schemeClr val="bg1"/>
          </a:solid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75000"/>
                    <a:lumOff val="25000"/>
                  </a:schemeClr>
                </a:solidFill>
                <a:latin typeface="+mj-lt"/>
                <a:cs typeface="Gotham Book" pitchFamily="50" charset="0"/>
              </a:rPr>
              <a:t>Pre-integrated blueprints</a:t>
            </a:r>
          </a:p>
        </p:txBody>
      </p:sp>
      <p:sp>
        <p:nvSpPr>
          <p:cNvPr id="25" name="Rounded Rectangle 24"/>
          <p:cNvSpPr/>
          <p:nvPr/>
        </p:nvSpPr>
        <p:spPr bwMode="gray">
          <a:xfrm>
            <a:off x="6215168" y="3285767"/>
            <a:ext cx="2722418" cy="849607"/>
          </a:xfrm>
          <a:prstGeom prst="roundRect">
            <a:avLst>
              <a:gd name="adj" fmla="val 8784"/>
            </a:avLst>
          </a:prstGeom>
          <a:solidFill>
            <a:schemeClr val="bg1"/>
          </a:solid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75000"/>
                    <a:lumOff val="25000"/>
                  </a:schemeClr>
                </a:solidFill>
                <a:latin typeface="+mj-lt"/>
                <a:cs typeface="Gotham Book" pitchFamily="50" charset="0"/>
              </a:rPr>
              <a:t>Self-service based on </a:t>
            </a:r>
            <a:br>
              <a:rPr lang="en-US" sz="1400" dirty="0">
                <a:solidFill>
                  <a:schemeClr val="tx1">
                    <a:lumMod val="75000"/>
                    <a:lumOff val="25000"/>
                  </a:schemeClr>
                </a:solidFill>
                <a:latin typeface="+mj-lt"/>
                <a:cs typeface="Gotham Book" pitchFamily="50" charset="0"/>
              </a:rPr>
            </a:br>
            <a:r>
              <a:rPr lang="en-US" sz="1400" dirty="0">
                <a:solidFill>
                  <a:schemeClr val="tx1">
                    <a:lumMod val="75000"/>
                    <a:lumOff val="25000"/>
                  </a:schemeClr>
                </a:solidFill>
                <a:latin typeface="+mj-lt"/>
                <a:cs typeface="Gotham Book" pitchFamily="50" charset="0"/>
              </a:rPr>
              <a:t>user role and group </a:t>
            </a:r>
          </a:p>
        </p:txBody>
      </p:sp>
      <p:grpSp>
        <p:nvGrpSpPr>
          <p:cNvPr id="19" name="Group 18"/>
          <p:cNvGrpSpPr/>
          <p:nvPr/>
        </p:nvGrpSpPr>
        <p:grpSpPr>
          <a:xfrm>
            <a:off x="438848" y="926671"/>
            <a:ext cx="5473578" cy="3728456"/>
            <a:chOff x="1121580" y="786384"/>
            <a:chExt cx="6605626" cy="4128516"/>
          </a:xfrm>
        </p:grpSpPr>
        <p:pic>
          <p:nvPicPr>
            <p:cNvPr id="22" name="Picture 2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1580" y="786384"/>
              <a:ext cx="6605626" cy="4128516"/>
            </a:xfrm>
            <a:prstGeom prst="rect">
              <a:avLst/>
            </a:prstGeom>
            <a:ln w="12700">
              <a:solidFill>
                <a:schemeClr val="tx2"/>
              </a:solidFill>
            </a:ln>
          </p:spPr>
        </p:pic>
        <p:pic>
          <p:nvPicPr>
            <p:cNvPr id="23" name="Picture 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68177" y="3587292"/>
              <a:ext cx="1053681" cy="337734"/>
            </a:xfrm>
            <a:prstGeom prst="rect">
              <a:avLst/>
            </a:prstGeom>
          </p:spPr>
        </p:pic>
        <p:pic>
          <p:nvPicPr>
            <p:cNvPr id="24" name="Picture 2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168177" y="4247356"/>
              <a:ext cx="1417341" cy="352107"/>
            </a:xfrm>
            <a:prstGeom prst="rect">
              <a:avLst/>
            </a:prstGeom>
          </p:spPr>
        </p:pic>
        <p:sp>
          <p:nvSpPr>
            <p:cNvPr id="26" name="Rectangle 25"/>
            <p:cNvSpPr/>
            <p:nvPr/>
          </p:nvSpPr>
          <p:spPr>
            <a:xfrm>
              <a:off x="2317750" y="4599463"/>
              <a:ext cx="374650" cy="149225"/>
            </a:xfrm>
            <a:prstGeom prst="rect">
              <a:avLst/>
            </a:prstGeom>
            <a:solidFill>
              <a:schemeClr val="bg1"/>
            </a:solidFill>
          </p:spPr>
          <p:txBody>
            <a:bodyPr wrap="none" rtlCol="0" anchor="ctr">
              <a:spAutoFit/>
            </a:bodyPr>
            <a:lstStyle/>
            <a:p>
              <a:pPr algn="ctr"/>
              <a:endParaRPr lang="en-US" dirty="0">
                <a:latin typeface="+mn-lt"/>
              </a:endParaRPr>
            </a:p>
          </p:txBody>
        </p:sp>
        <p:sp>
          <p:nvSpPr>
            <p:cNvPr id="27" name="Rectangle 26"/>
            <p:cNvSpPr/>
            <p:nvPr/>
          </p:nvSpPr>
          <p:spPr>
            <a:xfrm>
              <a:off x="3978274" y="3491388"/>
              <a:ext cx="1000125" cy="440532"/>
            </a:xfrm>
            <a:prstGeom prst="rect">
              <a:avLst/>
            </a:prstGeom>
            <a:solidFill>
              <a:schemeClr val="bg1"/>
            </a:solidFill>
          </p:spPr>
          <p:txBody>
            <a:bodyPr wrap="square" rtlCol="0" anchor="ctr">
              <a:spAutoFit/>
            </a:bodyPr>
            <a:lstStyle/>
            <a:p>
              <a:pPr algn="ctr"/>
              <a:endParaRPr lang="en-US" dirty="0">
                <a:latin typeface="+mn-lt"/>
              </a:endParaRPr>
            </a:p>
          </p:txBody>
        </p:sp>
        <p:pic>
          <p:nvPicPr>
            <p:cNvPr id="28" name="Picture 2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359274" y="3556660"/>
              <a:ext cx="619125" cy="514386"/>
            </a:xfrm>
            <a:prstGeom prst="rect">
              <a:avLst/>
            </a:prstGeom>
          </p:spPr>
        </p:pic>
        <p:sp>
          <p:nvSpPr>
            <p:cNvPr id="29" name="Rectangle 28"/>
            <p:cNvSpPr/>
            <p:nvPr/>
          </p:nvSpPr>
          <p:spPr>
            <a:xfrm>
              <a:off x="5756274" y="3491388"/>
              <a:ext cx="1000125" cy="440532"/>
            </a:xfrm>
            <a:prstGeom prst="rect">
              <a:avLst/>
            </a:prstGeom>
            <a:solidFill>
              <a:schemeClr val="bg1"/>
            </a:solidFill>
          </p:spPr>
          <p:txBody>
            <a:bodyPr wrap="square" rtlCol="0" anchor="ctr">
              <a:spAutoFit/>
            </a:bodyPr>
            <a:lstStyle/>
            <a:p>
              <a:pPr algn="ctr"/>
              <a:endParaRPr lang="en-US" dirty="0">
                <a:latin typeface="+mn-lt"/>
              </a:endParaRPr>
            </a:p>
          </p:txBody>
        </p:sp>
        <p:pic>
          <p:nvPicPr>
            <p:cNvPr id="30" name="Picture 2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595883" y="3568529"/>
              <a:ext cx="1238356" cy="375260"/>
            </a:xfrm>
            <a:prstGeom prst="rect">
              <a:avLst/>
            </a:prstGeom>
          </p:spPr>
        </p:pic>
        <p:sp>
          <p:nvSpPr>
            <p:cNvPr id="31" name="Rectangle 30"/>
            <p:cNvSpPr/>
            <p:nvPr/>
          </p:nvSpPr>
          <p:spPr>
            <a:xfrm>
              <a:off x="5714999" y="4247356"/>
              <a:ext cx="1000125" cy="440532"/>
            </a:xfrm>
            <a:prstGeom prst="rect">
              <a:avLst/>
            </a:prstGeom>
            <a:solidFill>
              <a:schemeClr val="bg1"/>
            </a:solidFill>
          </p:spPr>
          <p:txBody>
            <a:bodyPr wrap="square" rtlCol="0" anchor="ctr">
              <a:spAutoFit/>
            </a:bodyPr>
            <a:lstStyle/>
            <a:p>
              <a:pPr algn="ctr"/>
              <a:endParaRPr lang="en-US" dirty="0">
                <a:latin typeface="+mn-lt"/>
              </a:endParaRPr>
            </a:p>
          </p:txBody>
        </p:sp>
        <p:pic>
          <p:nvPicPr>
            <p:cNvPr id="32" name="Picture 3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584622" y="4405953"/>
              <a:ext cx="1371600" cy="164665"/>
            </a:xfrm>
            <a:prstGeom prst="rect">
              <a:avLst/>
            </a:prstGeom>
          </p:spPr>
        </p:pic>
        <p:sp>
          <p:nvSpPr>
            <p:cNvPr id="33" name="Rectangle 32"/>
            <p:cNvSpPr/>
            <p:nvPr/>
          </p:nvSpPr>
          <p:spPr>
            <a:xfrm>
              <a:off x="3730625" y="1678570"/>
              <a:ext cx="1812925" cy="220080"/>
            </a:xfrm>
            <a:prstGeom prst="rect">
              <a:avLst/>
            </a:prstGeom>
            <a:solidFill>
              <a:srgbClr val="FCC246"/>
            </a:solidFill>
          </p:spPr>
          <p:txBody>
            <a:bodyPr wrap="none" rtlCol="0" anchor="ctr">
              <a:spAutoFit/>
            </a:bodyPr>
            <a:lstStyle/>
            <a:p>
              <a:pPr algn="ctr"/>
              <a:endParaRPr lang="en-US" dirty="0">
                <a:latin typeface="+mn-lt"/>
              </a:endParaRPr>
            </a:p>
          </p:txBody>
        </p:sp>
      </p:grpSp>
    </p:spTree>
    <p:extLst>
      <p:ext uri="{BB962C8B-B14F-4D97-AF65-F5344CB8AC3E}">
        <p14:creationId xmlns:p14="http://schemas.microsoft.com/office/powerpoint/2010/main" val="21354898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riangle 17"/>
          <p:cNvSpPr/>
          <p:nvPr/>
        </p:nvSpPr>
        <p:spPr>
          <a:xfrm rot="16200000">
            <a:off x="3303451" y="1986870"/>
            <a:ext cx="1778394" cy="1731591"/>
          </a:xfrm>
          <a:prstGeom prst="triangle">
            <a:avLst/>
          </a:prstGeom>
          <a:gradFill>
            <a:gsLst>
              <a:gs pos="80000">
                <a:schemeClr val="accent3"/>
              </a:gs>
              <a:gs pos="0">
                <a:srgbClr val="A3D3E1">
                  <a:alpha val="0"/>
                </a:srgbClr>
              </a:gs>
              <a:gs pos="100000">
                <a:srgbClr val="A3D3E1">
                  <a:alpha val="0"/>
                </a:srgbClr>
              </a:gs>
            </a:gsLst>
            <a:lin ang="16200000" scaled="0"/>
          </a:gradFill>
        </p:spPr>
        <p:txBody>
          <a:bodyPr wrap="square" rtlCol="0" anchor="ctr">
            <a:spAutoFit/>
          </a:bodyPr>
          <a:lstStyle/>
          <a:p>
            <a:pPr algn="ctr"/>
            <a:endParaRPr lang="en-US">
              <a:latin typeface="+mn-lt"/>
            </a:endParaRPr>
          </a:p>
        </p:txBody>
      </p:sp>
      <p:sp>
        <p:nvSpPr>
          <p:cNvPr id="581" name="Triangle 580"/>
          <p:cNvSpPr/>
          <p:nvPr/>
        </p:nvSpPr>
        <p:spPr>
          <a:xfrm rot="5400000">
            <a:off x="1018135" y="2047393"/>
            <a:ext cx="1778394" cy="1731591"/>
          </a:xfrm>
          <a:prstGeom prst="triangle">
            <a:avLst/>
          </a:prstGeom>
          <a:gradFill>
            <a:gsLst>
              <a:gs pos="100000">
                <a:schemeClr val="accent3">
                  <a:alpha val="98000"/>
                </a:schemeClr>
              </a:gs>
              <a:gs pos="0">
                <a:srgbClr val="A3D3E1">
                  <a:alpha val="0"/>
                </a:srgbClr>
              </a:gs>
              <a:gs pos="100000">
                <a:srgbClr val="A3D3E1">
                  <a:alpha val="0"/>
                </a:srgbClr>
              </a:gs>
            </a:gsLst>
            <a:lin ang="16200000" scaled="0"/>
          </a:gradFill>
        </p:spPr>
        <p:txBody>
          <a:bodyPr wrap="square" rtlCol="0" anchor="ctr">
            <a:spAutoFit/>
          </a:bodyPr>
          <a:lstStyle/>
          <a:p>
            <a:pPr algn="ctr"/>
            <a:endParaRPr lang="en-US">
              <a:latin typeface="+mn-lt"/>
            </a:endParaRPr>
          </a:p>
        </p:txBody>
      </p:sp>
      <p:sp>
        <p:nvSpPr>
          <p:cNvPr id="413" name="Freeform 1659"/>
          <p:cNvSpPr>
            <a:spLocks/>
          </p:cNvSpPr>
          <p:nvPr/>
        </p:nvSpPr>
        <p:spPr bwMode="auto">
          <a:xfrm>
            <a:off x="1585419" y="1813829"/>
            <a:ext cx="2689358" cy="1493192"/>
          </a:xfrm>
          <a:custGeom>
            <a:avLst/>
            <a:gdLst>
              <a:gd name="T0" fmla="*/ 392 w 392"/>
              <a:gd name="T1" fmla="*/ 168 h 235"/>
              <a:gd name="T2" fmla="*/ 324 w 392"/>
              <a:gd name="T3" fmla="*/ 101 h 235"/>
              <a:gd name="T4" fmla="*/ 323 w 392"/>
              <a:gd name="T5" fmla="*/ 101 h 235"/>
              <a:gd name="T6" fmla="*/ 321 w 392"/>
              <a:gd name="T7" fmla="*/ 100 h 235"/>
              <a:gd name="T8" fmla="*/ 320 w 392"/>
              <a:gd name="T9" fmla="*/ 98 h 235"/>
              <a:gd name="T10" fmla="*/ 320 w 392"/>
              <a:gd name="T11" fmla="*/ 89 h 235"/>
              <a:gd name="T12" fmla="*/ 232 w 392"/>
              <a:gd name="T13" fmla="*/ 0 h 235"/>
              <a:gd name="T14" fmla="*/ 201 w 392"/>
              <a:gd name="T15" fmla="*/ 5 h 235"/>
              <a:gd name="T16" fmla="*/ 201 w 392"/>
              <a:gd name="T17" fmla="*/ 5 h 235"/>
              <a:gd name="T18" fmla="*/ 193 w 392"/>
              <a:gd name="T19" fmla="*/ 8 h 235"/>
              <a:gd name="T20" fmla="*/ 161 w 392"/>
              <a:gd name="T21" fmla="*/ 35 h 235"/>
              <a:gd name="T22" fmla="*/ 161 w 392"/>
              <a:gd name="T23" fmla="*/ 35 h 235"/>
              <a:gd name="T24" fmla="*/ 149 w 392"/>
              <a:gd name="T25" fmla="*/ 58 h 235"/>
              <a:gd name="T26" fmla="*/ 146 w 392"/>
              <a:gd name="T27" fmla="*/ 60 h 235"/>
              <a:gd name="T28" fmla="*/ 144 w 392"/>
              <a:gd name="T29" fmla="*/ 59 h 235"/>
              <a:gd name="T30" fmla="*/ 117 w 392"/>
              <a:gd name="T31" fmla="*/ 49 h 235"/>
              <a:gd name="T32" fmla="*/ 76 w 392"/>
              <a:gd name="T33" fmla="*/ 90 h 235"/>
              <a:gd name="T34" fmla="*/ 77 w 392"/>
              <a:gd name="T35" fmla="*/ 97 h 235"/>
              <a:gd name="T36" fmla="*/ 77 w 392"/>
              <a:gd name="T37" fmla="*/ 97 h 235"/>
              <a:gd name="T38" fmla="*/ 77 w 392"/>
              <a:gd name="T39" fmla="*/ 98 h 235"/>
              <a:gd name="T40" fmla="*/ 76 w 392"/>
              <a:gd name="T41" fmla="*/ 100 h 235"/>
              <a:gd name="T42" fmla="*/ 73 w 392"/>
              <a:gd name="T43" fmla="*/ 101 h 235"/>
              <a:gd name="T44" fmla="*/ 67 w 392"/>
              <a:gd name="T45" fmla="*/ 101 h 235"/>
              <a:gd name="T46" fmla="*/ 0 w 392"/>
              <a:gd name="T47" fmla="*/ 168 h 235"/>
              <a:gd name="T48" fmla="*/ 67 w 392"/>
              <a:gd name="T49" fmla="*/ 235 h 235"/>
              <a:gd name="T50" fmla="*/ 327 w 392"/>
              <a:gd name="T51" fmla="*/ 235 h 235"/>
              <a:gd name="T52" fmla="*/ 327 w 392"/>
              <a:gd name="T53" fmla="*/ 235 h 235"/>
              <a:gd name="T54" fmla="*/ 392 w 392"/>
              <a:gd name="T55" fmla="*/ 16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92" h="235">
                <a:moveTo>
                  <a:pt x="392" y="168"/>
                </a:moveTo>
                <a:cubicBezTo>
                  <a:pt x="392" y="131"/>
                  <a:pt x="362" y="101"/>
                  <a:pt x="324" y="101"/>
                </a:cubicBezTo>
                <a:cubicBezTo>
                  <a:pt x="324" y="101"/>
                  <a:pt x="324" y="101"/>
                  <a:pt x="323" y="101"/>
                </a:cubicBezTo>
                <a:cubicBezTo>
                  <a:pt x="322" y="101"/>
                  <a:pt x="321" y="101"/>
                  <a:pt x="321" y="100"/>
                </a:cubicBezTo>
                <a:cubicBezTo>
                  <a:pt x="320" y="99"/>
                  <a:pt x="320" y="98"/>
                  <a:pt x="320" y="98"/>
                </a:cubicBezTo>
                <a:cubicBezTo>
                  <a:pt x="320" y="95"/>
                  <a:pt x="320" y="92"/>
                  <a:pt x="320" y="89"/>
                </a:cubicBezTo>
                <a:cubicBezTo>
                  <a:pt x="320" y="40"/>
                  <a:pt x="281" y="0"/>
                  <a:pt x="232" y="0"/>
                </a:cubicBezTo>
                <a:cubicBezTo>
                  <a:pt x="221" y="0"/>
                  <a:pt x="211" y="2"/>
                  <a:pt x="201" y="5"/>
                </a:cubicBezTo>
                <a:cubicBezTo>
                  <a:pt x="201" y="5"/>
                  <a:pt x="201" y="5"/>
                  <a:pt x="201" y="5"/>
                </a:cubicBezTo>
                <a:cubicBezTo>
                  <a:pt x="198" y="6"/>
                  <a:pt x="195" y="7"/>
                  <a:pt x="193" y="8"/>
                </a:cubicBezTo>
                <a:cubicBezTo>
                  <a:pt x="180" y="13"/>
                  <a:pt x="170" y="22"/>
                  <a:pt x="161" y="35"/>
                </a:cubicBezTo>
                <a:cubicBezTo>
                  <a:pt x="161" y="35"/>
                  <a:pt x="161" y="35"/>
                  <a:pt x="161" y="35"/>
                </a:cubicBezTo>
                <a:cubicBezTo>
                  <a:pt x="156" y="42"/>
                  <a:pt x="152" y="50"/>
                  <a:pt x="149" y="58"/>
                </a:cubicBezTo>
                <a:cubicBezTo>
                  <a:pt x="148" y="59"/>
                  <a:pt x="147" y="59"/>
                  <a:pt x="146" y="60"/>
                </a:cubicBezTo>
                <a:cubicBezTo>
                  <a:pt x="145" y="60"/>
                  <a:pt x="144" y="60"/>
                  <a:pt x="144" y="59"/>
                </a:cubicBezTo>
                <a:cubicBezTo>
                  <a:pt x="136" y="53"/>
                  <a:pt x="127" y="49"/>
                  <a:pt x="117" y="49"/>
                </a:cubicBezTo>
                <a:cubicBezTo>
                  <a:pt x="94" y="49"/>
                  <a:pt x="76" y="67"/>
                  <a:pt x="76" y="90"/>
                </a:cubicBezTo>
                <a:cubicBezTo>
                  <a:pt x="76" y="92"/>
                  <a:pt x="76" y="94"/>
                  <a:pt x="77" y="97"/>
                </a:cubicBezTo>
                <a:cubicBezTo>
                  <a:pt x="77" y="97"/>
                  <a:pt x="77" y="97"/>
                  <a:pt x="77" y="97"/>
                </a:cubicBezTo>
                <a:cubicBezTo>
                  <a:pt x="77" y="97"/>
                  <a:pt x="77" y="98"/>
                  <a:pt x="77" y="98"/>
                </a:cubicBezTo>
                <a:cubicBezTo>
                  <a:pt x="77" y="99"/>
                  <a:pt x="76" y="100"/>
                  <a:pt x="76" y="100"/>
                </a:cubicBezTo>
                <a:cubicBezTo>
                  <a:pt x="75" y="101"/>
                  <a:pt x="74" y="101"/>
                  <a:pt x="73" y="101"/>
                </a:cubicBezTo>
                <a:cubicBezTo>
                  <a:pt x="71" y="101"/>
                  <a:pt x="69" y="101"/>
                  <a:pt x="67" y="101"/>
                </a:cubicBezTo>
                <a:cubicBezTo>
                  <a:pt x="30" y="101"/>
                  <a:pt x="0" y="131"/>
                  <a:pt x="0" y="168"/>
                </a:cubicBezTo>
                <a:cubicBezTo>
                  <a:pt x="0" y="205"/>
                  <a:pt x="30" y="235"/>
                  <a:pt x="67" y="235"/>
                </a:cubicBezTo>
                <a:cubicBezTo>
                  <a:pt x="327" y="235"/>
                  <a:pt x="327" y="235"/>
                  <a:pt x="327" y="235"/>
                </a:cubicBezTo>
                <a:cubicBezTo>
                  <a:pt x="327" y="235"/>
                  <a:pt x="327" y="235"/>
                  <a:pt x="327" y="235"/>
                </a:cubicBezTo>
                <a:cubicBezTo>
                  <a:pt x="363" y="234"/>
                  <a:pt x="392" y="204"/>
                  <a:pt x="392" y="168"/>
                </a:cubicBezTo>
                <a:close/>
              </a:path>
            </a:pathLst>
          </a:custGeom>
          <a:solidFill>
            <a:schemeClr val="accent5"/>
          </a:solidFill>
          <a:ln>
            <a:solidFill>
              <a:schemeClr val="bg1"/>
            </a:solidFill>
          </a:ln>
          <a:extLst/>
        </p:spPr>
        <p:txBody>
          <a:bodyPr vert="horz" wrap="square" lIns="20309" tIns="10155" rIns="20309" bIns="10155" numCol="1" anchor="t" anchorCtr="0" compatLnSpc="1">
            <a:prstTxWarp prst="textNoShape">
              <a:avLst/>
            </a:prstTxWarp>
          </a:bodyPr>
          <a:lstStyle/>
          <a:p>
            <a:endParaRPr lang="en-US" sz="300">
              <a:solidFill>
                <a:schemeClr val="tx2"/>
              </a:solidFill>
              <a:latin typeface="Gotham Rounded Book" charset="0"/>
              <a:ea typeface="Gotham Rounded Book" charset="0"/>
              <a:cs typeface="Gotham Rounded Book" charset="0"/>
            </a:endParaRPr>
          </a:p>
        </p:txBody>
      </p:sp>
      <p:cxnSp>
        <p:nvCxnSpPr>
          <p:cNvPr id="395" name="Straight Connector 394"/>
          <p:cNvCxnSpPr/>
          <p:nvPr/>
        </p:nvCxnSpPr>
        <p:spPr>
          <a:xfrm rot="10800000">
            <a:off x="-18279139" y="2849842"/>
            <a:ext cx="0" cy="141234"/>
          </a:xfrm>
          <a:prstGeom prst="line">
            <a:avLst/>
          </a:prstGeom>
          <a:ln w="63500">
            <a:solidFill>
              <a:schemeClr val="bg1"/>
            </a:solidFill>
            <a:prstDash val="dash"/>
          </a:ln>
        </p:spPr>
        <p:style>
          <a:lnRef idx="2">
            <a:schemeClr val="accent1"/>
          </a:lnRef>
          <a:fillRef idx="0">
            <a:schemeClr val="accent1"/>
          </a:fillRef>
          <a:effectRef idx="1">
            <a:schemeClr val="accent1"/>
          </a:effectRef>
          <a:fontRef idx="minor">
            <a:schemeClr val="tx1"/>
          </a:fontRef>
        </p:style>
      </p:cxnSp>
      <p:sp>
        <p:nvSpPr>
          <p:cNvPr id="292" name="TextBox 291"/>
          <p:cNvSpPr txBox="1"/>
          <p:nvPr/>
        </p:nvSpPr>
        <p:spPr>
          <a:xfrm>
            <a:off x="185427" y="2285801"/>
            <a:ext cx="989373" cy="221599"/>
          </a:xfrm>
          <a:prstGeom prst="rect">
            <a:avLst/>
          </a:prstGeom>
          <a:noFill/>
        </p:spPr>
        <p:txBody>
          <a:bodyPr wrap="none" rtlCol="0">
            <a:spAutoFit/>
          </a:bodyPr>
          <a:lstStyle/>
          <a:p>
            <a:pPr>
              <a:lnSpc>
                <a:spcPct val="80000"/>
              </a:lnSpc>
            </a:pPr>
            <a:r>
              <a:rPr lang="en-US" sz="1050">
                <a:solidFill>
                  <a:schemeClr val="tx2"/>
                </a:solidFill>
                <a:latin typeface="Gotham Rounded Book" charset="0"/>
                <a:ea typeface="Gotham Rounded Book" charset="0"/>
                <a:cs typeface="Gotham Rounded Book" charset="0"/>
              </a:rPr>
              <a:t>Engineering</a:t>
            </a:r>
            <a:endParaRPr lang="en-US">
              <a:solidFill>
                <a:schemeClr val="tx2"/>
              </a:solidFill>
              <a:latin typeface="Gotham Rounded Book" charset="0"/>
              <a:ea typeface="Gotham Rounded Book" charset="0"/>
              <a:cs typeface="Gotham Rounded Book" charset="0"/>
            </a:endParaRPr>
          </a:p>
        </p:txBody>
      </p:sp>
      <p:sp>
        <p:nvSpPr>
          <p:cNvPr id="340" name="TextBox 339"/>
          <p:cNvSpPr txBox="1"/>
          <p:nvPr/>
        </p:nvSpPr>
        <p:spPr>
          <a:xfrm>
            <a:off x="5246670" y="2268493"/>
            <a:ext cx="532518" cy="221599"/>
          </a:xfrm>
          <a:prstGeom prst="rect">
            <a:avLst/>
          </a:prstGeom>
          <a:noFill/>
        </p:spPr>
        <p:txBody>
          <a:bodyPr wrap="none" rtlCol="0">
            <a:spAutoFit/>
          </a:bodyPr>
          <a:lstStyle/>
          <a:p>
            <a:pPr>
              <a:lnSpc>
                <a:spcPct val="80000"/>
              </a:lnSpc>
            </a:pPr>
            <a:r>
              <a:rPr lang="en-US" sz="1050">
                <a:solidFill>
                  <a:schemeClr val="tx2"/>
                </a:solidFill>
                <a:latin typeface="Gotham Rounded Book" charset="0"/>
                <a:ea typeface="Gotham Rounded Book" charset="0"/>
                <a:cs typeface="Gotham Rounded Book" charset="0"/>
              </a:rPr>
              <a:t>Sales</a:t>
            </a:r>
            <a:endParaRPr lang="en-US">
              <a:solidFill>
                <a:schemeClr val="tx2"/>
              </a:solidFill>
              <a:latin typeface="Gotham Rounded Book" charset="0"/>
              <a:ea typeface="Gotham Rounded Book" charset="0"/>
              <a:cs typeface="Gotham Rounded Book" charset="0"/>
            </a:endParaRPr>
          </a:p>
        </p:txBody>
      </p:sp>
      <p:sp>
        <p:nvSpPr>
          <p:cNvPr id="436" name="TextBox 435"/>
          <p:cNvSpPr txBox="1"/>
          <p:nvPr/>
        </p:nvSpPr>
        <p:spPr>
          <a:xfrm>
            <a:off x="324888" y="3521468"/>
            <a:ext cx="710451" cy="221599"/>
          </a:xfrm>
          <a:prstGeom prst="rect">
            <a:avLst/>
          </a:prstGeom>
          <a:noFill/>
        </p:spPr>
        <p:txBody>
          <a:bodyPr wrap="none" rtlCol="0">
            <a:spAutoFit/>
          </a:bodyPr>
          <a:lstStyle/>
          <a:p>
            <a:pPr>
              <a:lnSpc>
                <a:spcPct val="80000"/>
              </a:lnSpc>
            </a:pPr>
            <a:r>
              <a:rPr lang="en-US" sz="1050">
                <a:solidFill>
                  <a:schemeClr val="tx2"/>
                </a:solidFill>
                <a:latin typeface="Gotham Rounded Book" charset="0"/>
                <a:ea typeface="Gotham Rounded Book" charset="0"/>
                <a:cs typeface="Gotham Rounded Book" charset="0"/>
              </a:rPr>
              <a:t>Finance</a:t>
            </a:r>
            <a:endParaRPr lang="en-US">
              <a:solidFill>
                <a:schemeClr val="tx2"/>
              </a:solidFill>
              <a:latin typeface="Gotham Rounded Book" charset="0"/>
              <a:ea typeface="Gotham Rounded Book" charset="0"/>
              <a:cs typeface="Gotham Rounded Book" charset="0"/>
            </a:endParaRPr>
          </a:p>
        </p:txBody>
      </p:sp>
      <p:sp>
        <p:nvSpPr>
          <p:cNvPr id="451" name="TextBox 450"/>
          <p:cNvSpPr txBox="1"/>
          <p:nvPr/>
        </p:nvSpPr>
        <p:spPr>
          <a:xfrm>
            <a:off x="4936489" y="3605311"/>
            <a:ext cx="1152880" cy="221599"/>
          </a:xfrm>
          <a:prstGeom prst="rect">
            <a:avLst/>
          </a:prstGeom>
          <a:noFill/>
        </p:spPr>
        <p:txBody>
          <a:bodyPr wrap="none" rtlCol="0">
            <a:spAutoFit/>
          </a:bodyPr>
          <a:lstStyle/>
          <a:p>
            <a:pPr>
              <a:lnSpc>
                <a:spcPct val="80000"/>
              </a:lnSpc>
            </a:pPr>
            <a:r>
              <a:rPr lang="en-US" sz="1050">
                <a:solidFill>
                  <a:schemeClr val="tx2"/>
                </a:solidFill>
                <a:latin typeface="Gotham Rounded Book" charset="0"/>
                <a:ea typeface="Gotham Rounded Book" charset="0"/>
                <a:cs typeface="Gotham Rounded Book" charset="0"/>
              </a:rPr>
              <a:t>Manufacturing</a:t>
            </a:r>
            <a:endParaRPr lang="en-US">
              <a:solidFill>
                <a:schemeClr val="tx2"/>
              </a:solidFill>
              <a:latin typeface="Gotham Rounded Book" charset="0"/>
              <a:ea typeface="Gotham Rounded Book" charset="0"/>
              <a:cs typeface="Gotham Rounded Book" charset="0"/>
            </a:endParaRPr>
          </a:p>
        </p:txBody>
      </p:sp>
      <p:sp>
        <p:nvSpPr>
          <p:cNvPr id="454" name="Title 1"/>
          <p:cNvSpPr>
            <a:spLocks noGrp="1"/>
          </p:cNvSpPr>
          <p:nvPr>
            <p:ph type="title"/>
          </p:nvPr>
        </p:nvSpPr>
        <p:spPr>
          <a:xfrm>
            <a:off x="422870" y="163476"/>
            <a:ext cx="7778750" cy="551698"/>
          </a:xfrm>
        </p:spPr>
        <p:txBody>
          <a:bodyPr/>
          <a:lstStyle/>
          <a:p>
            <a:pPr algn="l"/>
            <a:r>
              <a:rPr lang="en-US"/>
              <a:t>Governance and Control</a:t>
            </a:r>
          </a:p>
        </p:txBody>
      </p:sp>
      <p:grpSp>
        <p:nvGrpSpPr>
          <p:cNvPr id="414" name="Group 413"/>
          <p:cNvGrpSpPr/>
          <p:nvPr/>
        </p:nvGrpSpPr>
        <p:grpSpPr>
          <a:xfrm flipV="1">
            <a:off x="1594747" y="3187306"/>
            <a:ext cx="2680030" cy="232797"/>
            <a:chOff x="863288" y="1936192"/>
            <a:chExt cx="10390864" cy="634107"/>
          </a:xfrm>
          <a:effectLst/>
        </p:grpSpPr>
        <p:sp>
          <p:nvSpPr>
            <p:cNvPr id="415" name="Rectangle 31"/>
            <p:cNvSpPr/>
            <p:nvPr/>
          </p:nvSpPr>
          <p:spPr bwMode="auto">
            <a:xfrm flipH="1">
              <a:off x="881194" y="2202645"/>
              <a:ext cx="417458" cy="367654"/>
            </a:xfrm>
            <a:custGeom>
              <a:avLst/>
              <a:gdLst>
                <a:gd name="connsiteX0" fmla="*/ 0 w 408666"/>
                <a:gd name="connsiteY0" fmla="*/ 0 h 502226"/>
                <a:gd name="connsiteX1" fmla="*/ 408666 w 408666"/>
                <a:gd name="connsiteY1" fmla="*/ 0 h 502226"/>
                <a:gd name="connsiteX2" fmla="*/ 408666 w 408666"/>
                <a:gd name="connsiteY2" fmla="*/ 502226 h 502226"/>
                <a:gd name="connsiteX3" fmla="*/ 0 w 408666"/>
                <a:gd name="connsiteY3" fmla="*/ 502226 h 502226"/>
                <a:gd name="connsiteX4" fmla="*/ 0 w 408666"/>
                <a:gd name="connsiteY4" fmla="*/ 0 h 502226"/>
                <a:gd name="connsiteX0" fmla="*/ 0 w 417458"/>
                <a:gd name="connsiteY0" fmla="*/ 0 h 502226"/>
                <a:gd name="connsiteX1" fmla="*/ 408666 w 417458"/>
                <a:gd name="connsiteY1" fmla="*/ 0 h 502226"/>
                <a:gd name="connsiteX2" fmla="*/ 417458 w 417458"/>
                <a:gd name="connsiteY2" fmla="*/ 326380 h 502226"/>
                <a:gd name="connsiteX3" fmla="*/ 0 w 417458"/>
                <a:gd name="connsiteY3" fmla="*/ 502226 h 502226"/>
                <a:gd name="connsiteX4" fmla="*/ 0 w 417458"/>
                <a:gd name="connsiteY4" fmla="*/ 0 h 5022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7458" h="502226">
                  <a:moveTo>
                    <a:pt x="0" y="0"/>
                  </a:moveTo>
                  <a:lnTo>
                    <a:pt x="408666" y="0"/>
                  </a:lnTo>
                  <a:lnTo>
                    <a:pt x="417458" y="326380"/>
                  </a:lnTo>
                  <a:lnTo>
                    <a:pt x="0" y="502226"/>
                  </a:lnTo>
                  <a:lnTo>
                    <a:pt x="0" y="0"/>
                  </a:lnTo>
                  <a:close/>
                </a:path>
              </a:pathLst>
            </a:custGeom>
            <a:solidFill>
              <a:schemeClr val="accent2">
                <a:lumMod val="75000"/>
              </a:schemeClr>
            </a:solidFill>
            <a:ln w="292100" cap="flat" cmpd="sng" algn="ctr">
              <a:noFill/>
              <a:prstDash val="solid"/>
              <a:round/>
              <a:headEnd type="none" w="med" len="med"/>
              <a:tailEnd type="none" w="med" len="med"/>
            </a:ln>
            <a:effectLst>
              <a:outerShdw blurRad="190500" dist="38100" dir="5400000" algn="ctr" rotWithShape="0">
                <a:prstClr val="black">
                  <a:alpha val="40000"/>
                </a:prstClr>
              </a:outerShdw>
            </a:effectLst>
          </p:spPr>
          <p:txBody>
            <a:bodyPr vert="horz" wrap="none" lIns="20309" tIns="10155" rIns="20309" bIns="10155" numCol="1" rtlCol="0" anchor="ctr" anchorCtr="0" compatLnSpc="1">
              <a:prstTxWarp prst="textNoShape">
                <a:avLst/>
              </a:prstTxWarp>
            </a:bodyPr>
            <a:lstStyle/>
            <a:p>
              <a:pPr algn="ctr" defTabSz="214732"/>
              <a:endParaRPr lang="en-US" sz="300" spc="67">
                <a:solidFill>
                  <a:schemeClr val="tx2"/>
                </a:solidFill>
                <a:latin typeface="Gotham Rounded Book" charset="0"/>
                <a:ea typeface="Gotham Rounded Book" charset="0"/>
                <a:cs typeface="Gotham Rounded Book" charset="0"/>
              </a:endParaRPr>
            </a:p>
          </p:txBody>
        </p:sp>
        <p:sp>
          <p:nvSpPr>
            <p:cNvPr id="416" name="Rectangle 31"/>
            <p:cNvSpPr/>
            <p:nvPr/>
          </p:nvSpPr>
          <p:spPr bwMode="auto">
            <a:xfrm>
              <a:off x="10819112" y="2202645"/>
              <a:ext cx="417458" cy="367654"/>
            </a:xfrm>
            <a:custGeom>
              <a:avLst/>
              <a:gdLst>
                <a:gd name="connsiteX0" fmla="*/ 0 w 408666"/>
                <a:gd name="connsiteY0" fmla="*/ 0 h 502226"/>
                <a:gd name="connsiteX1" fmla="*/ 408666 w 408666"/>
                <a:gd name="connsiteY1" fmla="*/ 0 h 502226"/>
                <a:gd name="connsiteX2" fmla="*/ 408666 w 408666"/>
                <a:gd name="connsiteY2" fmla="*/ 502226 h 502226"/>
                <a:gd name="connsiteX3" fmla="*/ 0 w 408666"/>
                <a:gd name="connsiteY3" fmla="*/ 502226 h 502226"/>
                <a:gd name="connsiteX4" fmla="*/ 0 w 408666"/>
                <a:gd name="connsiteY4" fmla="*/ 0 h 502226"/>
                <a:gd name="connsiteX0" fmla="*/ 0 w 417458"/>
                <a:gd name="connsiteY0" fmla="*/ 0 h 502226"/>
                <a:gd name="connsiteX1" fmla="*/ 408666 w 417458"/>
                <a:gd name="connsiteY1" fmla="*/ 0 h 502226"/>
                <a:gd name="connsiteX2" fmla="*/ 417458 w 417458"/>
                <a:gd name="connsiteY2" fmla="*/ 326380 h 502226"/>
                <a:gd name="connsiteX3" fmla="*/ 0 w 417458"/>
                <a:gd name="connsiteY3" fmla="*/ 502226 h 502226"/>
                <a:gd name="connsiteX4" fmla="*/ 0 w 417458"/>
                <a:gd name="connsiteY4" fmla="*/ 0 h 5022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7458" h="502226">
                  <a:moveTo>
                    <a:pt x="0" y="0"/>
                  </a:moveTo>
                  <a:lnTo>
                    <a:pt x="408666" y="0"/>
                  </a:lnTo>
                  <a:lnTo>
                    <a:pt x="417458" y="326380"/>
                  </a:lnTo>
                  <a:lnTo>
                    <a:pt x="0" y="502226"/>
                  </a:lnTo>
                  <a:lnTo>
                    <a:pt x="0" y="0"/>
                  </a:lnTo>
                  <a:close/>
                </a:path>
              </a:pathLst>
            </a:custGeom>
            <a:solidFill>
              <a:schemeClr val="accent2">
                <a:lumMod val="75000"/>
              </a:schemeClr>
            </a:solidFill>
            <a:ln w="292100" cap="flat" cmpd="sng" algn="ctr">
              <a:noFill/>
              <a:prstDash val="solid"/>
              <a:round/>
              <a:headEnd type="none" w="med" len="med"/>
              <a:tailEnd type="none" w="med" len="med"/>
            </a:ln>
            <a:effectLst>
              <a:outerShdw blurRad="190500" dist="38100" dir="5400000" algn="ctr" rotWithShape="0">
                <a:prstClr val="black">
                  <a:alpha val="40000"/>
                </a:prstClr>
              </a:outerShdw>
            </a:effectLst>
          </p:spPr>
          <p:txBody>
            <a:bodyPr vert="horz" wrap="none" lIns="20309" tIns="10155" rIns="20309" bIns="10155" numCol="1" rtlCol="0" anchor="ctr" anchorCtr="0" compatLnSpc="1">
              <a:prstTxWarp prst="textNoShape">
                <a:avLst/>
              </a:prstTxWarp>
            </a:bodyPr>
            <a:lstStyle/>
            <a:p>
              <a:pPr algn="ctr" defTabSz="214732"/>
              <a:endParaRPr lang="en-US" sz="300" spc="67">
                <a:solidFill>
                  <a:schemeClr val="tx2"/>
                </a:solidFill>
                <a:latin typeface="Gotham Rounded Book" charset="0"/>
                <a:ea typeface="Gotham Rounded Book" charset="0"/>
                <a:cs typeface="Gotham Rounded Book" charset="0"/>
              </a:endParaRPr>
            </a:p>
          </p:txBody>
        </p:sp>
        <p:sp>
          <p:nvSpPr>
            <p:cNvPr id="417" name="Rounded Rectangle 416"/>
            <p:cNvSpPr/>
            <p:nvPr/>
          </p:nvSpPr>
          <p:spPr bwMode="auto">
            <a:xfrm>
              <a:off x="863288" y="1936192"/>
              <a:ext cx="10390864" cy="502225"/>
            </a:xfrm>
            <a:prstGeom prst="roundRect">
              <a:avLst>
                <a:gd name="adj" fmla="val 7914"/>
              </a:avLst>
            </a:prstGeom>
            <a:solidFill>
              <a:schemeClr val="accent2"/>
            </a:solidFill>
            <a:ln w="292100" cap="flat" cmpd="sng" algn="ctr">
              <a:noFill/>
              <a:prstDash val="solid"/>
              <a:round/>
              <a:headEnd type="none" w="med" len="med"/>
              <a:tailEnd type="none" w="med" len="med"/>
            </a:ln>
            <a:effectLst>
              <a:outerShdw blurRad="190500" dist="38100" dir="5400000" algn="ctr" rotWithShape="0">
                <a:prstClr val="black">
                  <a:alpha val="40000"/>
                </a:prstClr>
              </a:outerShdw>
            </a:effectLst>
          </p:spPr>
          <p:txBody>
            <a:bodyPr vert="horz" wrap="none" lIns="20309" tIns="10155" rIns="20309" bIns="10155" numCol="1" rtlCol="0" anchor="ctr" anchorCtr="0" compatLnSpc="1">
              <a:prstTxWarp prst="textNoShape">
                <a:avLst/>
              </a:prstTxWarp>
            </a:bodyPr>
            <a:lstStyle/>
            <a:p>
              <a:pPr algn="ctr" defTabSz="214732"/>
              <a:endParaRPr lang="en-US" sz="300" spc="67">
                <a:solidFill>
                  <a:schemeClr val="tx2"/>
                </a:solidFill>
                <a:latin typeface="Gotham Rounded Book" charset="0"/>
                <a:ea typeface="Gotham Rounded Book" charset="0"/>
                <a:cs typeface="Gotham Rounded Book" charset="0"/>
              </a:endParaRPr>
            </a:p>
          </p:txBody>
        </p:sp>
        <p:sp>
          <p:nvSpPr>
            <p:cNvPr id="418" name="Freeform 417"/>
            <p:cNvSpPr/>
            <p:nvPr/>
          </p:nvSpPr>
          <p:spPr>
            <a:xfrm rot="10800000">
              <a:off x="1280798" y="1962110"/>
              <a:ext cx="9767617" cy="413185"/>
            </a:xfrm>
            <a:custGeom>
              <a:avLst/>
              <a:gdLst>
                <a:gd name="connsiteX0" fmla="*/ 0 w 2058252"/>
                <a:gd name="connsiteY0" fmla="*/ 0 h 658640"/>
                <a:gd name="connsiteX1" fmla="*/ 2058252 w 2058252"/>
                <a:gd name="connsiteY1" fmla="*/ 0 h 658640"/>
                <a:gd name="connsiteX2" fmla="*/ 2058252 w 2058252"/>
                <a:gd name="connsiteY2" fmla="*/ 658640 h 658640"/>
                <a:gd name="connsiteX3" fmla="*/ 0 w 2058252"/>
                <a:gd name="connsiteY3" fmla="*/ 658640 h 658640"/>
                <a:gd name="connsiteX4" fmla="*/ 0 w 2058252"/>
                <a:gd name="connsiteY4" fmla="*/ 0 h 6586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8252" h="658640">
                  <a:moveTo>
                    <a:pt x="0" y="0"/>
                  </a:moveTo>
                  <a:lnTo>
                    <a:pt x="2058252" y="0"/>
                  </a:lnTo>
                  <a:lnTo>
                    <a:pt x="2058252" y="658640"/>
                  </a:lnTo>
                  <a:lnTo>
                    <a:pt x="0" y="658640"/>
                  </a:lnTo>
                  <a:lnTo>
                    <a:pt x="0" y="0"/>
                  </a:lnTo>
                  <a:close/>
                </a:path>
              </a:pathLst>
            </a:custGeom>
            <a:noFill/>
            <a:ln>
              <a:noFill/>
            </a:ln>
            <a:effectLst/>
            <a:sp3d/>
          </p:spPr>
          <p:style>
            <a:lnRef idx="1">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3103" tIns="3103" rIns="3103" bIns="3103" numCol="1" spcCol="1270" anchor="ctr" anchorCtr="0">
              <a:spAutoFit/>
            </a:bodyPr>
            <a:lstStyle/>
            <a:p>
              <a:pPr algn="ctr" defTabSz="217200">
                <a:lnSpc>
                  <a:spcPct val="90000"/>
                </a:lnSpc>
                <a:spcAft>
                  <a:spcPct val="35000"/>
                </a:spcAft>
              </a:pPr>
              <a:r>
                <a:rPr lang="en-US" sz="1050" spc="67">
                  <a:solidFill>
                    <a:schemeClr val="tx2"/>
                  </a:solidFill>
                  <a:latin typeface="Gotham Rounded Book" charset="0"/>
                  <a:ea typeface="Gotham Rounded Book" charset="0"/>
                  <a:cs typeface="Gotham Rounded Book" charset="0"/>
                </a:rPr>
                <a:t>Nutanix Marketplace</a:t>
              </a:r>
            </a:p>
          </p:txBody>
        </p:sp>
      </p:grpSp>
      <p:pic>
        <p:nvPicPr>
          <p:cNvPr id="16" name="Picture 1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46753" y="3442586"/>
            <a:ext cx="1374234" cy="799434"/>
          </a:xfrm>
          <a:prstGeom prst="rect">
            <a:avLst/>
          </a:prstGeom>
        </p:spPr>
      </p:pic>
      <p:sp>
        <p:nvSpPr>
          <p:cNvPr id="90" name="Rounded Rectangle 89"/>
          <p:cNvSpPr/>
          <p:nvPr/>
        </p:nvSpPr>
        <p:spPr>
          <a:xfrm>
            <a:off x="6207124" y="1921381"/>
            <a:ext cx="2724912" cy="850392"/>
          </a:xfrm>
          <a:prstGeom prst="roundRect">
            <a:avLst>
              <a:gd name="adj" fmla="val 9883"/>
            </a:avLst>
          </a:prstGeom>
          <a:solidFill>
            <a:schemeClr val="bg1"/>
          </a:solid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75000"/>
                    <a:lumOff val="25000"/>
                  </a:schemeClr>
                </a:solidFill>
                <a:latin typeface="+mj-lt"/>
                <a:cs typeface="Gotham Book" pitchFamily="50" charset="0"/>
              </a:rPr>
              <a:t>Granular Access Controls and Budgets</a:t>
            </a:r>
          </a:p>
        </p:txBody>
      </p:sp>
      <p:sp>
        <p:nvSpPr>
          <p:cNvPr id="91" name="Rounded Rectangle 90"/>
          <p:cNvSpPr/>
          <p:nvPr/>
        </p:nvSpPr>
        <p:spPr>
          <a:xfrm>
            <a:off x="6207125" y="3041820"/>
            <a:ext cx="2724912" cy="850392"/>
          </a:xfrm>
          <a:prstGeom prst="roundRect">
            <a:avLst>
              <a:gd name="adj" fmla="val 9266"/>
            </a:avLst>
          </a:prstGeom>
          <a:solidFill>
            <a:schemeClr val="bg1"/>
          </a:solid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75000"/>
                    <a:lumOff val="25000"/>
                  </a:schemeClr>
                </a:solidFill>
                <a:latin typeface="+mj-lt"/>
                <a:cs typeface="Gotham Book" pitchFamily="50" charset="0"/>
              </a:rPr>
              <a:t>Frictionless Service Delivery</a:t>
            </a:r>
          </a:p>
        </p:txBody>
      </p:sp>
      <p:grpSp>
        <p:nvGrpSpPr>
          <p:cNvPr id="95" name="Group 94"/>
          <p:cNvGrpSpPr/>
          <p:nvPr/>
        </p:nvGrpSpPr>
        <p:grpSpPr>
          <a:xfrm>
            <a:off x="5011585" y="3040405"/>
            <a:ext cx="1002688" cy="588675"/>
            <a:chOff x="1692276" y="4660900"/>
            <a:chExt cx="1230313" cy="722313"/>
          </a:xfrm>
        </p:grpSpPr>
        <p:sp>
          <p:nvSpPr>
            <p:cNvPr id="96" name="Freeform 894"/>
            <p:cNvSpPr>
              <a:spLocks/>
            </p:cNvSpPr>
            <p:nvPr/>
          </p:nvSpPr>
          <p:spPr bwMode="auto">
            <a:xfrm>
              <a:off x="2363788" y="4992688"/>
              <a:ext cx="341313" cy="244475"/>
            </a:xfrm>
            <a:custGeom>
              <a:avLst/>
              <a:gdLst>
                <a:gd name="T0" fmla="*/ 291 w 400"/>
                <a:gd name="T1" fmla="*/ 286 h 286"/>
                <a:gd name="T2" fmla="*/ 384 w 400"/>
                <a:gd name="T3" fmla="*/ 286 h 286"/>
                <a:gd name="T4" fmla="*/ 400 w 400"/>
                <a:gd name="T5" fmla="*/ 271 h 286"/>
                <a:gd name="T6" fmla="*/ 400 w 400"/>
                <a:gd name="T7" fmla="*/ 199 h 286"/>
                <a:gd name="T8" fmla="*/ 200 w 400"/>
                <a:gd name="T9" fmla="*/ 0 h 286"/>
                <a:gd name="T10" fmla="*/ 0 w 400"/>
                <a:gd name="T11" fmla="*/ 199 h 286"/>
                <a:gd name="T12" fmla="*/ 0 w 400"/>
                <a:gd name="T13" fmla="*/ 271 h 286"/>
                <a:gd name="T14" fmla="*/ 15 w 400"/>
                <a:gd name="T15" fmla="*/ 286 h 286"/>
                <a:gd name="T16" fmla="*/ 291 w 400"/>
                <a:gd name="T17" fmla="*/ 286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0" h="286">
                  <a:moveTo>
                    <a:pt x="291" y="286"/>
                  </a:moveTo>
                  <a:cubicBezTo>
                    <a:pt x="384" y="286"/>
                    <a:pt x="384" y="286"/>
                    <a:pt x="384" y="286"/>
                  </a:cubicBezTo>
                  <a:cubicBezTo>
                    <a:pt x="393" y="286"/>
                    <a:pt x="400" y="279"/>
                    <a:pt x="400" y="271"/>
                  </a:cubicBezTo>
                  <a:cubicBezTo>
                    <a:pt x="400" y="199"/>
                    <a:pt x="400" y="199"/>
                    <a:pt x="400" y="199"/>
                  </a:cubicBezTo>
                  <a:cubicBezTo>
                    <a:pt x="400" y="89"/>
                    <a:pt x="310" y="0"/>
                    <a:pt x="200" y="0"/>
                  </a:cubicBezTo>
                  <a:cubicBezTo>
                    <a:pt x="89" y="0"/>
                    <a:pt x="0" y="89"/>
                    <a:pt x="0" y="199"/>
                  </a:cubicBezTo>
                  <a:cubicBezTo>
                    <a:pt x="0" y="271"/>
                    <a:pt x="0" y="271"/>
                    <a:pt x="0" y="271"/>
                  </a:cubicBezTo>
                  <a:cubicBezTo>
                    <a:pt x="0" y="279"/>
                    <a:pt x="7" y="286"/>
                    <a:pt x="15" y="286"/>
                  </a:cubicBezTo>
                  <a:cubicBezTo>
                    <a:pt x="291" y="286"/>
                    <a:pt x="291" y="286"/>
                    <a:pt x="291" y="286"/>
                  </a:cubicBezTo>
                </a:path>
              </a:pathLst>
            </a:custGeom>
            <a:solidFill>
              <a:srgbClr val="E2E9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Freeform 895"/>
            <p:cNvSpPr>
              <a:spLocks/>
            </p:cNvSpPr>
            <p:nvPr/>
          </p:nvSpPr>
          <p:spPr bwMode="auto">
            <a:xfrm>
              <a:off x="1693863" y="4992688"/>
              <a:ext cx="341313" cy="244475"/>
            </a:xfrm>
            <a:custGeom>
              <a:avLst/>
              <a:gdLst>
                <a:gd name="T0" fmla="*/ 291 w 400"/>
                <a:gd name="T1" fmla="*/ 286 h 286"/>
                <a:gd name="T2" fmla="*/ 384 w 400"/>
                <a:gd name="T3" fmla="*/ 286 h 286"/>
                <a:gd name="T4" fmla="*/ 400 w 400"/>
                <a:gd name="T5" fmla="*/ 271 h 286"/>
                <a:gd name="T6" fmla="*/ 400 w 400"/>
                <a:gd name="T7" fmla="*/ 199 h 286"/>
                <a:gd name="T8" fmla="*/ 200 w 400"/>
                <a:gd name="T9" fmla="*/ 0 h 286"/>
                <a:gd name="T10" fmla="*/ 0 w 400"/>
                <a:gd name="T11" fmla="*/ 199 h 286"/>
                <a:gd name="T12" fmla="*/ 0 w 400"/>
                <a:gd name="T13" fmla="*/ 271 h 286"/>
                <a:gd name="T14" fmla="*/ 15 w 400"/>
                <a:gd name="T15" fmla="*/ 286 h 286"/>
                <a:gd name="T16" fmla="*/ 291 w 400"/>
                <a:gd name="T17" fmla="*/ 286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0" h="286">
                  <a:moveTo>
                    <a:pt x="291" y="286"/>
                  </a:moveTo>
                  <a:cubicBezTo>
                    <a:pt x="384" y="286"/>
                    <a:pt x="384" y="286"/>
                    <a:pt x="384" y="286"/>
                  </a:cubicBezTo>
                  <a:cubicBezTo>
                    <a:pt x="393" y="286"/>
                    <a:pt x="400" y="279"/>
                    <a:pt x="400" y="271"/>
                  </a:cubicBezTo>
                  <a:cubicBezTo>
                    <a:pt x="400" y="199"/>
                    <a:pt x="400" y="199"/>
                    <a:pt x="400" y="199"/>
                  </a:cubicBezTo>
                  <a:cubicBezTo>
                    <a:pt x="400" y="89"/>
                    <a:pt x="310" y="0"/>
                    <a:pt x="200" y="0"/>
                  </a:cubicBezTo>
                  <a:cubicBezTo>
                    <a:pt x="89" y="0"/>
                    <a:pt x="0" y="89"/>
                    <a:pt x="0" y="199"/>
                  </a:cubicBezTo>
                  <a:cubicBezTo>
                    <a:pt x="0" y="271"/>
                    <a:pt x="0" y="271"/>
                    <a:pt x="0" y="271"/>
                  </a:cubicBezTo>
                  <a:cubicBezTo>
                    <a:pt x="0" y="279"/>
                    <a:pt x="7" y="286"/>
                    <a:pt x="15" y="286"/>
                  </a:cubicBezTo>
                  <a:lnTo>
                    <a:pt x="291" y="286"/>
                  </a:lnTo>
                  <a:close/>
                </a:path>
              </a:pathLst>
            </a:custGeom>
            <a:solidFill>
              <a:srgbClr val="E2E9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Freeform 896"/>
            <p:cNvSpPr>
              <a:spLocks/>
            </p:cNvSpPr>
            <p:nvPr/>
          </p:nvSpPr>
          <p:spPr bwMode="auto">
            <a:xfrm>
              <a:off x="1693863" y="5200650"/>
              <a:ext cx="341313" cy="36513"/>
            </a:xfrm>
            <a:custGeom>
              <a:avLst/>
              <a:gdLst>
                <a:gd name="T0" fmla="*/ 384 w 400"/>
                <a:gd name="T1" fmla="*/ 15 h 43"/>
                <a:gd name="T2" fmla="*/ 291 w 400"/>
                <a:gd name="T3" fmla="*/ 15 h 43"/>
                <a:gd name="T4" fmla="*/ 15 w 400"/>
                <a:gd name="T5" fmla="*/ 15 h 43"/>
                <a:gd name="T6" fmla="*/ 0 w 400"/>
                <a:gd name="T7" fmla="*/ 0 h 43"/>
                <a:gd name="T8" fmla="*/ 0 w 400"/>
                <a:gd name="T9" fmla="*/ 28 h 43"/>
                <a:gd name="T10" fmla="*/ 15 w 400"/>
                <a:gd name="T11" fmla="*/ 43 h 43"/>
                <a:gd name="T12" fmla="*/ 291 w 400"/>
                <a:gd name="T13" fmla="*/ 43 h 43"/>
                <a:gd name="T14" fmla="*/ 384 w 400"/>
                <a:gd name="T15" fmla="*/ 43 h 43"/>
                <a:gd name="T16" fmla="*/ 400 w 400"/>
                <a:gd name="T17" fmla="*/ 28 h 43"/>
                <a:gd name="T18" fmla="*/ 400 w 400"/>
                <a:gd name="T19" fmla="*/ 0 h 43"/>
                <a:gd name="T20" fmla="*/ 384 w 400"/>
                <a:gd name="T21" fmla="*/ 15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0" h="43">
                  <a:moveTo>
                    <a:pt x="384" y="15"/>
                  </a:moveTo>
                  <a:cubicBezTo>
                    <a:pt x="291" y="15"/>
                    <a:pt x="291" y="15"/>
                    <a:pt x="291" y="15"/>
                  </a:cubicBezTo>
                  <a:cubicBezTo>
                    <a:pt x="15" y="15"/>
                    <a:pt x="15" y="15"/>
                    <a:pt x="15" y="15"/>
                  </a:cubicBezTo>
                  <a:cubicBezTo>
                    <a:pt x="7" y="15"/>
                    <a:pt x="0" y="8"/>
                    <a:pt x="0" y="0"/>
                  </a:cubicBezTo>
                  <a:cubicBezTo>
                    <a:pt x="0" y="28"/>
                    <a:pt x="0" y="28"/>
                    <a:pt x="0" y="28"/>
                  </a:cubicBezTo>
                  <a:cubicBezTo>
                    <a:pt x="0" y="36"/>
                    <a:pt x="7" y="43"/>
                    <a:pt x="15" y="43"/>
                  </a:cubicBezTo>
                  <a:cubicBezTo>
                    <a:pt x="291" y="43"/>
                    <a:pt x="291" y="43"/>
                    <a:pt x="291" y="43"/>
                  </a:cubicBezTo>
                  <a:cubicBezTo>
                    <a:pt x="384" y="43"/>
                    <a:pt x="384" y="43"/>
                    <a:pt x="384" y="43"/>
                  </a:cubicBezTo>
                  <a:cubicBezTo>
                    <a:pt x="393" y="43"/>
                    <a:pt x="400" y="36"/>
                    <a:pt x="400" y="28"/>
                  </a:cubicBezTo>
                  <a:cubicBezTo>
                    <a:pt x="400" y="0"/>
                    <a:pt x="400" y="0"/>
                    <a:pt x="400" y="0"/>
                  </a:cubicBezTo>
                  <a:cubicBezTo>
                    <a:pt x="400" y="8"/>
                    <a:pt x="393" y="15"/>
                    <a:pt x="384" y="15"/>
                  </a:cubicBezTo>
                  <a:close/>
                </a:path>
              </a:pathLst>
            </a:custGeom>
            <a:solidFill>
              <a:srgbClr val="C9D8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Freeform 897"/>
            <p:cNvSpPr>
              <a:spLocks/>
            </p:cNvSpPr>
            <p:nvPr/>
          </p:nvSpPr>
          <p:spPr bwMode="auto">
            <a:xfrm>
              <a:off x="2362201" y="5200650"/>
              <a:ext cx="339725" cy="36513"/>
            </a:xfrm>
            <a:custGeom>
              <a:avLst/>
              <a:gdLst>
                <a:gd name="T0" fmla="*/ 384 w 399"/>
                <a:gd name="T1" fmla="*/ 15 h 43"/>
                <a:gd name="T2" fmla="*/ 291 w 399"/>
                <a:gd name="T3" fmla="*/ 15 h 43"/>
                <a:gd name="T4" fmla="*/ 15 w 399"/>
                <a:gd name="T5" fmla="*/ 15 h 43"/>
                <a:gd name="T6" fmla="*/ 0 w 399"/>
                <a:gd name="T7" fmla="*/ 0 h 43"/>
                <a:gd name="T8" fmla="*/ 0 w 399"/>
                <a:gd name="T9" fmla="*/ 28 h 43"/>
                <a:gd name="T10" fmla="*/ 15 w 399"/>
                <a:gd name="T11" fmla="*/ 43 h 43"/>
                <a:gd name="T12" fmla="*/ 291 w 399"/>
                <a:gd name="T13" fmla="*/ 43 h 43"/>
                <a:gd name="T14" fmla="*/ 384 w 399"/>
                <a:gd name="T15" fmla="*/ 43 h 43"/>
                <a:gd name="T16" fmla="*/ 399 w 399"/>
                <a:gd name="T17" fmla="*/ 28 h 43"/>
                <a:gd name="T18" fmla="*/ 399 w 399"/>
                <a:gd name="T19" fmla="*/ 0 h 43"/>
                <a:gd name="T20" fmla="*/ 384 w 399"/>
                <a:gd name="T21" fmla="*/ 15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43">
                  <a:moveTo>
                    <a:pt x="384" y="15"/>
                  </a:moveTo>
                  <a:cubicBezTo>
                    <a:pt x="291" y="15"/>
                    <a:pt x="291" y="15"/>
                    <a:pt x="291" y="15"/>
                  </a:cubicBezTo>
                  <a:cubicBezTo>
                    <a:pt x="15" y="15"/>
                    <a:pt x="15" y="15"/>
                    <a:pt x="15" y="15"/>
                  </a:cubicBezTo>
                  <a:cubicBezTo>
                    <a:pt x="7" y="15"/>
                    <a:pt x="0" y="8"/>
                    <a:pt x="0" y="0"/>
                  </a:cubicBezTo>
                  <a:cubicBezTo>
                    <a:pt x="0" y="28"/>
                    <a:pt x="0" y="28"/>
                    <a:pt x="0" y="28"/>
                  </a:cubicBezTo>
                  <a:cubicBezTo>
                    <a:pt x="0" y="36"/>
                    <a:pt x="7" y="43"/>
                    <a:pt x="15" y="43"/>
                  </a:cubicBezTo>
                  <a:cubicBezTo>
                    <a:pt x="291" y="43"/>
                    <a:pt x="291" y="43"/>
                    <a:pt x="291" y="43"/>
                  </a:cubicBezTo>
                  <a:cubicBezTo>
                    <a:pt x="384" y="43"/>
                    <a:pt x="384" y="43"/>
                    <a:pt x="384" y="43"/>
                  </a:cubicBezTo>
                  <a:cubicBezTo>
                    <a:pt x="393" y="43"/>
                    <a:pt x="399" y="36"/>
                    <a:pt x="399" y="28"/>
                  </a:cubicBezTo>
                  <a:cubicBezTo>
                    <a:pt x="399" y="0"/>
                    <a:pt x="399" y="0"/>
                    <a:pt x="399" y="0"/>
                  </a:cubicBezTo>
                  <a:cubicBezTo>
                    <a:pt x="399" y="8"/>
                    <a:pt x="393" y="15"/>
                    <a:pt x="384" y="15"/>
                  </a:cubicBezTo>
                </a:path>
              </a:pathLst>
            </a:custGeom>
            <a:solidFill>
              <a:srgbClr val="C9D8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Freeform 898"/>
            <p:cNvSpPr>
              <a:spLocks/>
            </p:cNvSpPr>
            <p:nvPr/>
          </p:nvSpPr>
          <p:spPr bwMode="auto">
            <a:xfrm>
              <a:off x="2363788" y="5026025"/>
              <a:ext cx="100013" cy="211138"/>
            </a:xfrm>
            <a:custGeom>
              <a:avLst/>
              <a:gdLst>
                <a:gd name="T0" fmla="*/ 116 w 116"/>
                <a:gd name="T1" fmla="*/ 229 h 247"/>
                <a:gd name="T2" fmla="*/ 116 w 116"/>
                <a:gd name="T3" fmla="*/ 144 h 247"/>
                <a:gd name="T4" fmla="*/ 81 w 116"/>
                <a:gd name="T5" fmla="*/ 0 h 247"/>
                <a:gd name="T6" fmla="*/ 0 w 116"/>
                <a:gd name="T7" fmla="*/ 160 h 247"/>
                <a:gd name="T8" fmla="*/ 0 w 116"/>
                <a:gd name="T9" fmla="*/ 232 h 247"/>
                <a:gd name="T10" fmla="*/ 15 w 116"/>
                <a:gd name="T11" fmla="*/ 247 h 247"/>
                <a:gd name="T12" fmla="*/ 114 w 116"/>
                <a:gd name="T13" fmla="*/ 247 h 247"/>
                <a:gd name="T14" fmla="*/ 116 w 116"/>
                <a:gd name="T15" fmla="*/ 229 h 2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6" h="247">
                  <a:moveTo>
                    <a:pt x="116" y="229"/>
                  </a:moveTo>
                  <a:cubicBezTo>
                    <a:pt x="116" y="144"/>
                    <a:pt x="116" y="144"/>
                    <a:pt x="116" y="144"/>
                  </a:cubicBezTo>
                  <a:cubicBezTo>
                    <a:pt x="116" y="92"/>
                    <a:pt x="103" y="43"/>
                    <a:pt x="81" y="0"/>
                  </a:cubicBezTo>
                  <a:cubicBezTo>
                    <a:pt x="32" y="36"/>
                    <a:pt x="0" y="95"/>
                    <a:pt x="0" y="160"/>
                  </a:cubicBezTo>
                  <a:cubicBezTo>
                    <a:pt x="0" y="232"/>
                    <a:pt x="0" y="232"/>
                    <a:pt x="0" y="232"/>
                  </a:cubicBezTo>
                  <a:cubicBezTo>
                    <a:pt x="0" y="240"/>
                    <a:pt x="7" y="247"/>
                    <a:pt x="15" y="247"/>
                  </a:cubicBezTo>
                  <a:cubicBezTo>
                    <a:pt x="114" y="247"/>
                    <a:pt x="114" y="247"/>
                    <a:pt x="114" y="247"/>
                  </a:cubicBezTo>
                  <a:cubicBezTo>
                    <a:pt x="115" y="241"/>
                    <a:pt x="116" y="235"/>
                    <a:pt x="116" y="229"/>
                  </a:cubicBezTo>
                </a:path>
              </a:pathLst>
            </a:custGeom>
            <a:solidFill>
              <a:srgbClr val="C9D8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Freeform 899"/>
            <p:cNvSpPr>
              <a:spLocks/>
            </p:cNvSpPr>
            <p:nvPr/>
          </p:nvSpPr>
          <p:spPr bwMode="auto">
            <a:xfrm>
              <a:off x="1944688" y="5026025"/>
              <a:ext cx="101600" cy="211138"/>
            </a:xfrm>
            <a:custGeom>
              <a:avLst/>
              <a:gdLst>
                <a:gd name="T0" fmla="*/ 118 w 118"/>
                <a:gd name="T1" fmla="*/ 233 h 248"/>
                <a:gd name="T2" fmla="*/ 118 w 118"/>
                <a:gd name="T3" fmla="*/ 162 h 248"/>
                <a:gd name="T4" fmla="*/ 36 w 118"/>
                <a:gd name="T5" fmla="*/ 0 h 248"/>
                <a:gd name="T6" fmla="*/ 0 w 118"/>
                <a:gd name="T7" fmla="*/ 145 h 248"/>
                <a:gd name="T8" fmla="*/ 0 w 118"/>
                <a:gd name="T9" fmla="*/ 230 h 248"/>
                <a:gd name="T10" fmla="*/ 2 w 118"/>
                <a:gd name="T11" fmla="*/ 248 h 248"/>
                <a:gd name="T12" fmla="*/ 9 w 118"/>
                <a:gd name="T13" fmla="*/ 248 h 248"/>
                <a:gd name="T14" fmla="*/ 103 w 118"/>
                <a:gd name="T15" fmla="*/ 248 h 248"/>
                <a:gd name="T16" fmla="*/ 118 w 118"/>
                <a:gd name="T17" fmla="*/ 233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8" h="248">
                  <a:moveTo>
                    <a:pt x="118" y="233"/>
                  </a:moveTo>
                  <a:cubicBezTo>
                    <a:pt x="118" y="162"/>
                    <a:pt x="118" y="162"/>
                    <a:pt x="118" y="162"/>
                  </a:cubicBezTo>
                  <a:cubicBezTo>
                    <a:pt x="118" y="96"/>
                    <a:pt x="86" y="37"/>
                    <a:pt x="36" y="0"/>
                  </a:cubicBezTo>
                  <a:cubicBezTo>
                    <a:pt x="13" y="44"/>
                    <a:pt x="0" y="93"/>
                    <a:pt x="0" y="145"/>
                  </a:cubicBezTo>
                  <a:cubicBezTo>
                    <a:pt x="0" y="230"/>
                    <a:pt x="0" y="230"/>
                    <a:pt x="0" y="230"/>
                  </a:cubicBezTo>
                  <a:cubicBezTo>
                    <a:pt x="0" y="236"/>
                    <a:pt x="0" y="243"/>
                    <a:pt x="2" y="248"/>
                  </a:cubicBezTo>
                  <a:cubicBezTo>
                    <a:pt x="9" y="248"/>
                    <a:pt x="9" y="248"/>
                    <a:pt x="9" y="248"/>
                  </a:cubicBezTo>
                  <a:cubicBezTo>
                    <a:pt x="103" y="248"/>
                    <a:pt x="103" y="248"/>
                    <a:pt x="103" y="248"/>
                  </a:cubicBezTo>
                  <a:cubicBezTo>
                    <a:pt x="111" y="248"/>
                    <a:pt x="118" y="242"/>
                    <a:pt x="118" y="233"/>
                  </a:cubicBezTo>
                  <a:close/>
                </a:path>
              </a:pathLst>
            </a:custGeom>
            <a:solidFill>
              <a:srgbClr val="C9D8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Oval 900"/>
            <p:cNvSpPr>
              <a:spLocks noChangeArrowheads="1"/>
            </p:cNvSpPr>
            <p:nvPr/>
          </p:nvSpPr>
          <p:spPr bwMode="auto">
            <a:xfrm>
              <a:off x="1744663" y="4754563"/>
              <a:ext cx="238125" cy="238125"/>
            </a:xfrm>
            <a:prstGeom prst="ellipse">
              <a:avLst/>
            </a:prstGeom>
            <a:solidFill>
              <a:srgbClr val="E2E9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 name="Oval 901"/>
            <p:cNvSpPr>
              <a:spLocks noChangeArrowheads="1"/>
            </p:cNvSpPr>
            <p:nvPr/>
          </p:nvSpPr>
          <p:spPr bwMode="auto">
            <a:xfrm>
              <a:off x="2416176" y="4754563"/>
              <a:ext cx="238125" cy="238125"/>
            </a:xfrm>
            <a:prstGeom prst="ellipse">
              <a:avLst/>
            </a:prstGeom>
            <a:solidFill>
              <a:srgbClr val="E2E9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Freeform 902"/>
            <p:cNvSpPr>
              <a:spLocks/>
            </p:cNvSpPr>
            <p:nvPr/>
          </p:nvSpPr>
          <p:spPr bwMode="auto">
            <a:xfrm>
              <a:off x="2416176" y="4859338"/>
              <a:ext cx="238125" cy="133350"/>
            </a:xfrm>
            <a:custGeom>
              <a:avLst/>
              <a:gdLst>
                <a:gd name="T0" fmla="*/ 140 w 280"/>
                <a:gd name="T1" fmla="*/ 122 h 157"/>
                <a:gd name="T2" fmla="*/ 1 w 280"/>
                <a:gd name="T3" fmla="*/ 0 h 157"/>
                <a:gd name="T4" fmla="*/ 0 w 280"/>
                <a:gd name="T5" fmla="*/ 17 h 157"/>
                <a:gd name="T6" fmla="*/ 140 w 280"/>
                <a:gd name="T7" fmla="*/ 157 h 157"/>
                <a:gd name="T8" fmla="*/ 280 w 280"/>
                <a:gd name="T9" fmla="*/ 17 h 157"/>
                <a:gd name="T10" fmla="*/ 279 w 280"/>
                <a:gd name="T11" fmla="*/ 0 h 157"/>
                <a:gd name="T12" fmla="*/ 140 w 280"/>
                <a:gd name="T13" fmla="*/ 122 h 157"/>
              </a:gdLst>
              <a:ahLst/>
              <a:cxnLst>
                <a:cxn ang="0">
                  <a:pos x="T0" y="T1"/>
                </a:cxn>
                <a:cxn ang="0">
                  <a:pos x="T2" y="T3"/>
                </a:cxn>
                <a:cxn ang="0">
                  <a:pos x="T4" y="T5"/>
                </a:cxn>
                <a:cxn ang="0">
                  <a:pos x="T6" y="T7"/>
                </a:cxn>
                <a:cxn ang="0">
                  <a:pos x="T8" y="T9"/>
                </a:cxn>
                <a:cxn ang="0">
                  <a:pos x="T10" y="T11"/>
                </a:cxn>
                <a:cxn ang="0">
                  <a:pos x="T12" y="T13"/>
                </a:cxn>
              </a:cxnLst>
              <a:rect l="0" t="0" r="r" b="b"/>
              <a:pathLst>
                <a:path w="280" h="157">
                  <a:moveTo>
                    <a:pt x="140" y="122"/>
                  </a:moveTo>
                  <a:cubicBezTo>
                    <a:pt x="68" y="122"/>
                    <a:pt x="10" y="69"/>
                    <a:pt x="1" y="0"/>
                  </a:cubicBezTo>
                  <a:cubicBezTo>
                    <a:pt x="0" y="5"/>
                    <a:pt x="0" y="11"/>
                    <a:pt x="0" y="17"/>
                  </a:cubicBezTo>
                  <a:cubicBezTo>
                    <a:pt x="0" y="94"/>
                    <a:pt x="63" y="157"/>
                    <a:pt x="140" y="157"/>
                  </a:cubicBezTo>
                  <a:cubicBezTo>
                    <a:pt x="217" y="157"/>
                    <a:pt x="280" y="94"/>
                    <a:pt x="280" y="17"/>
                  </a:cubicBezTo>
                  <a:cubicBezTo>
                    <a:pt x="280" y="11"/>
                    <a:pt x="279" y="5"/>
                    <a:pt x="279" y="0"/>
                  </a:cubicBezTo>
                  <a:cubicBezTo>
                    <a:pt x="270" y="69"/>
                    <a:pt x="211" y="122"/>
                    <a:pt x="140" y="122"/>
                  </a:cubicBezTo>
                  <a:close/>
                </a:path>
              </a:pathLst>
            </a:custGeom>
            <a:solidFill>
              <a:srgbClr val="C9D8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Freeform 903"/>
            <p:cNvSpPr>
              <a:spLocks/>
            </p:cNvSpPr>
            <p:nvPr/>
          </p:nvSpPr>
          <p:spPr bwMode="auto">
            <a:xfrm>
              <a:off x="1744663" y="4859338"/>
              <a:ext cx="238125" cy="133350"/>
            </a:xfrm>
            <a:custGeom>
              <a:avLst/>
              <a:gdLst>
                <a:gd name="T0" fmla="*/ 140 w 279"/>
                <a:gd name="T1" fmla="*/ 122 h 157"/>
                <a:gd name="T2" fmla="*/ 1 w 279"/>
                <a:gd name="T3" fmla="*/ 0 h 157"/>
                <a:gd name="T4" fmla="*/ 0 w 279"/>
                <a:gd name="T5" fmla="*/ 17 h 157"/>
                <a:gd name="T6" fmla="*/ 140 w 279"/>
                <a:gd name="T7" fmla="*/ 157 h 157"/>
                <a:gd name="T8" fmla="*/ 279 w 279"/>
                <a:gd name="T9" fmla="*/ 17 h 157"/>
                <a:gd name="T10" fmla="*/ 278 w 279"/>
                <a:gd name="T11" fmla="*/ 0 h 157"/>
                <a:gd name="T12" fmla="*/ 140 w 279"/>
                <a:gd name="T13" fmla="*/ 122 h 157"/>
              </a:gdLst>
              <a:ahLst/>
              <a:cxnLst>
                <a:cxn ang="0">
                  <a:pos x="T0" y="T1"/>
                </a:cxn>
                <a:cxn ang="0">
                  <a:pos x="T2" y="T3"/>
                </a:cxn>
                <a:cxn ang="0">
                  <a:pos x="T4" y="T5"/>
                </a:cxn>
                <a:cxn ang="0">
                  <a:pos x="T6" y="T7"/>
                </a:cxn>
                <a:cxn ang="0">
                  <a:pos x="T8" y="T9"/>
                </a:cxn>
                <a:cxn ang="0">
                  <a:pos x="T10" y="T11"/>
                </a:cxn>
                <a:cxn ang="0">
                  <a:pos x="T12" y="T13"/>
                </a:cxn>
              </a:cxnLst>
              <a:rect l="0" t="0" r="r" b="b"/>
              <a:pathLst>
                <a:path w="279" h="157">
                  <a:moveTo>
                    <a:pt x="140" y="122"/>
                  </a:moveTo>
                  <a:cubicBezTo>
                    <a:pt x="68" y="122"/>
                    <a:pt x="9" y="69"/>
                    <a:pt x="1" y="0"/>
                  </a:cubicBezTo>
                  <a:cubicBezTo>
                    <a:pt x="0" y="5"/>
                    <a:pt x="0" y="11"/>
                    <a:pt x="0" y="17"/>
                  </a:cubicBezTo>
                  <a:cubicBezTo>
                    <a:pt x="0" y="94"/>
                    <a:pt x="62" y="157"/>
                    <a:pt x="140" y="157"/>
                  </a:cubicBezTo>
                  <a:cubicBezTo>
                    <a:pt x="217" y="157"/>
                    <a:pt x="279" y="94"/>
                    <a:pt x="279" y="17"/>
                  </a:cubicBezTo>
                  <a:cubicBezTo>
                    <a:pt x="279" y="11"/>
                    <a:pt x="279" y="5"/>
                    <a:pt x="278" y="0"/>
                  </a:cubicBezTo>
                  <a:cubicBezTo>
                    <a:pt x="270" y="69"/>
                    <a:pt x="211" y="122"/>
                    <a:pt x="140" y="122"/>
                  </a:cubicBezTo>
                  <a:close/>
                </a:path>
              </a:pathLst>
            </a:custGeom>
            <a:solidFill>
              <a:srgbClr val="C9D8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Freeform 904"/>
            <p:cNvSpPr>
              <a:spLocks/>
            </p:cNvSpPr>
            <p:nvPr/>
          </p:nvSpPr>
          <p:spPr bwMode="auto">
            <a:xfrm>
              <a:off x="1692276" y="4991100"/>
              <a:ext cx="288925" cy="246063"/>
            </a:xfrm>
            <a:custGeom>
              <a:avLst/>
              <a:gdLst>
                <a:gd name="T0" fmla="*/ 310 w 340"/>
                <a:gd name="T1" fmla="*/ 289 h 289"/>
                <a:gd name="T2" fmla="*/ 17 w 340"/>
                <a:gd name="T3" fmla="*/ 289 h 289"/>
                <a:gd name="T4" fmla="*/ 0 w 340"/>
                <a:gd name="T5" fmla="*/ 273 h 289"/>
                <a:gd name="T6" fmla="*/ 0 w 340"/>
                <a:gd name="T7" fmla="*/ 201 h 289"/>
                <a:gd name="T8" fmla="*/ 202 w 340"/>
                <a:gd name="T9" fmla="*/ 0 h 289"/>
                <a:gd name="T10" fmla="*/ 340 w 340"/>
                <a:gd name="T11" fmla="*/ 55 h 289"/>
                <a:gd name="T12" fmla="*/ 340 w 340"/>
                <a:gd name="T13" fmla="*/ 57 h 289"/>
                <a:gd name="T14" fmla="*/ 338 w 340"/>
                <a:gd name="T15" fmla="*/ 57 h 289"/>
                <a:gd name="T16" fmla="*/ 202 w 340"/>
                <a:gd name="T17" fmla="*/ 3 h 289"/>
                <a:gd name="T18" fmla="*/ 3 w 340"/>
                <a:gd name="T19" fmla="*/ 201 h 289"/>
                <a:gd name="T20" fmla="*/ 3 w 340"/>
                <a:gd name="T21" fmla="*/ 273 h 289"/>
                <a:gd name="T22" fmla="*/ 17 w 340"/>
                <a:gd name="T23" fmla="*/ 287 h 289"/>
                <a:gd name="T24" fmla="*/ 310 w 340"/>
                <a:gd name="T25" fmla="*/ 287 h 289"/>
                <a:gd name="T26" fmla="*/ 311 w 340"/>
                <a:gd name="T27" fmla="*/ 288 h 289"/>
                <a:gd name="T28" fmla="*/ 310 w 340"/>
                <a:gd name="T29" fmla="*/ 289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40" h="289">
                  <a:moveTo>
                    <a:pt x="310" y="289"/>
                  </a:moveTo>
                  <a:cubicBezTo>
                    <a:pt x="17" y="289"/>
                    <a:pt x="17" y="289"/>
                    <a:pt x="17" y="289"/>
                  </a:cubicBezTo>
                  <a:cubicBezTo>
                    <a:pt x="8" y="289"/>
                    <a:pt x="0" y="282"/>
                    <a:pt x="0" y="273"/>
                  </a:cubicBezTo>
                  <a:cubicBezTo>
                    <a:pt x="0" y="201"/>
                    <a:pt x="0" y="201"/>
                    <a:pt x="0" y="201"/>
                  </a:cubicBezTo>
                  <a:cubicBezTo>
                    <a:pt x="0" y="90"/>
                    <a:pt x="91" y="0"/>
                    <a:pt x="202" y="0"/>
                  </a:cubicBezTo>
                  <a:cubicBezTo>
                    <a:pt x="253" y="0"/>
                    <a:pt x="302" y="20"/>
                    <a:pt x="340" y="55"/>
                  </a:cubicBezTo>
                  <a:cubicBezTo>
                    <a:pt x="340" y="56"/>
                    <a:pt x="340" y="56"/>
                    <a:pt x="340" y="57"/>
                  </a:cubicBezTo>
                  <a:cubicBezTo>
                    <a:pt x="339" y="57"/>
                    <a:pt x="338" y="57"/>
                    <a:pt x="338" y="57"/>
                  </a:cubicBezTo>
                  <a:cubicBezTo>
                    <a:pt x="301" y="22"/>
                    <a:pt x="253" y="3"/>
                    <a:pt x="202" y="3"/>
                  </a:cubicBezTo>
                  <a:cubicBezTo>
                    <a:pt x="92" y="3"/>
                    <a:pt x="3" y="92"/>
                    <a:pt x="3" y="201"/>
                  </a:cubicBezTo>
                  <a:cubicBezTo>
                    <a:pt x="3" y="273"/>
                    <a:pt x="3" y="273"/>
                    <a:pt x="3" y="273"/>
                  </a:cubicBezTo>
                  <a:cubicBezTo>
                    <a:pt x="3" y="280"/>
                    <a:pt x="9" y="287"/>
                    <a:pt x="17" y="287"/>
                  </a:cubicBezTo>
                  <a:cubicBezTo>
                    <a:pt x="310" y="287"/>
                    <a:pt x="310" y="287"/>
                    <a:pt x="310" y="287"/>
                  </a:cubicBezTo>
                  <a:cubicBezTo>
                    <a:pt x="311" y="287"/>
                    <a:pt x="311" y="287"/>
                    <a:pt x="311" y="288"/>
                  </a:cubicBezTo>
                  <a:cubicBezTo>
                    <a:pt x="311" y="289"/>
                    <a:pt x="311" y="289"/>
                    <a:pt x="310" y="289"/>
                  </a:cubicBezTo>
                  <a:close/>
                </a:path>
              </a:pathLst>
            </a:custGeom>
            <a:solidFill>
              <a:srgbClr val="4D4D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Freeform 905"/>
            <p:cNvSpPr>
              <a:spLocks noEditPoints="1"/>
            </p:cNvSpPr>
            <p:nvPr/>
          </p:nvSpPr>
          <p:spPr bwMode="auto">
            <a:xfrm>
              <a:off x="1744663" y="4754563"/>
              <a:ext cx="239713" cy="239713"/>
            </a:xfrm>
            <a:custGeom>
              <a:avLst/>
              <a:gdLst>
                <a:gd name="T0" fmla="*/ 141 w 282"/>
                <a:gd name="T1" fmla="*/ 282 h 282"/>
                <a:gd name="T2" fmla="*/ 0 w 282"/>
                <a:gd name="T3" fmla="*/ 141 h 282"/>
                <a:gd name="T4" fmla="*/ 141 w 282"/>
                <a:gd name="T5" fmla="*/ 0 h 282"/>
                <a:gd name="T6" fmla="*/ 282 w 282"/>
                <a:gd name="T7" fmla="*/ 141 h 282"/>
                <a:gd name="T8" fmla="*/ 141 w 282"/>
                <a:gd name="T9" fmla="*/ 282 h 282"/>
                <a:gd name="T10" fmla="*/ 141 w 282"/>
                <a:gd name="T11" fmla="*/ 2 h 282"/>
                <a:gd name="T12" fmla="*/ 2 w 282"/>
                <a:gd name="T13" fmla="*/ 141 h 282"/>
                <a:gd name="T14" fmla="*/ 141 w 282"/>
                <a:gd name="T15" fmla="*/ 279 h 282"/>
                <a:gd name="T16" fmla="*/ 279 w 282"/>
                <a:gd name="T17" fmla="*/ 141 h 282"/>
                <a:gd name="T18" fmla="*/ 141 w 282"/>
                <a:gd name="T19" fmla="*/ 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2" h="282">
                  <a:moveTo>
                    <a:pt x="141" y="282"/>
                  </a:moveTo>
                  <a:cubicBezTo>
                    <a:pt x="63" y="282"/>
                    <a:pt x="0" y="219"/>
                    <a:pt x="0" y="141"/>
                  </a:cubicBezTo>
                  <a:cubicBezTo>
                    <a:pt x="0" y="63"/>
                    <a:pt x="63" y="0"/>
                    <a:pt x="141" y="0"/>
                  </a:cubicBezTo>
                  <a:cubicBezTo>
                    <a:pt x="219" y="0"/>
                    <a:pt x="282" y="63"/>
                    <a:pt x="282" y="141"/>
                  </a:cubicBezTo>
                  <a:cubicBezTo>
                    <a:pt x="282" y="219"/>
                    <a:pt x="219" y="282"/>
                    <a:pt x="141" y="282"/>
                  </a:cubicBezTo>
                  <a:close/>
                  <a:moveTo>
                    <a:pt x="141" y="2"/>
                  </a:moveTo>
                  <a:cubicBezTo>
                    <a:pt x="64" y="2"/>
                    <a:pt x="2" y="64"/>
                    <a:pt x="2" y="141"/>
                  </a:cubicBezTo>
                  <a:cubicBezTo>
                    <a:pt x="2" y="217"/>
                    <a:pt x="64" y="279"/>
                    <a:pt x="141" y="279"/>
                  </a:cubicBezTo>
                  <a:cubicBezTo>
                    <a:pt x="217" y="279"/>
                    <a:pt x="279" y="217"/>
                    <a:pt x="279" y="141"/>
                  </a:cubicBezTo>
                  <a:cubicBezTo>
                    <a:pt x="279" y="64"/>
                    <a:pt x="217" y="2"/>
                    <a:pt x="141" y="2"/>
                  </a:cubicBezTo>
                  <a:close/>
                </a:path>
              </a:pathLst>
            </a:custGeom>
            <a:solidFill>
              <a:srgbClr val="4D4D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Freeform 906"/>
            <p:cNvSpPr>
              <a:spLocks/>
            </p:cNvSpPr>
            <p:nvPr/>
          </p:nvSpPr>
          <p:spPr bwMode="auto">
            <a:xfrm>
              <a:off x="2360613" y="4991100"/>
              <a:ext cx="342900" cy="246063"/>
            </a:xfrm>
            <a:custGeom>
              <a:avLst/>
              <a:gdLst>
                <a:gd name="T0" fmla="*/ 386 w 403"/>
                <a:gd name="T1" fmla="*/ 289 h 289"/>
                <a:gd name="T2" fmla="*/ 17 w 403"/>
                <a:gd name="T3" fmla="*/ 289 h 289"/>
                <a:gd name="T4" fmla="*/ 0 w 403"/>
                <a:gd name="T5" fmla="*/ 273 h 289"/>
                <a:gd name="T6" fmla="*/ 0 w 403"/>
                <a:gd name="T7" fmla="*/ 201 h 289"/>
                <a:gd name="T8" fmla="*/ 30 w 403"/>
                <a:gd name="T9" fmla="*/ 97 h 289"/>
                <a:gd name="T10" fmla="*/ 32 w 403"/>
                <a:gd name="T11" fmla="*/ 96 h 289"/>
                <a:gd name="T12" fmla="*/ 32 w 403"/>
                <a:gd name="T13" fmla="*/ 98 h 289"/>
                <a:gd name="T14" fmla="*/ 3 w 403"/>
                <a:gd name="T15" fmla="*/ 201 h 289"/>
                <a:gd name="T16" fmla="*/ 3 w 403"/>
                <a:gd name="T17" fmla="*/ 273 h 289"/>
                <a:gd name="T18" fmla="*/ 17 w 403"/>
                <a:gd name="T19" fmla="*/ 287 h 289"/>
                <a:gd name="T20" fmla="*/ 386 w 403"/>
                <a:gd name="T21" fmla="*/ 287 h 289"/>
                <a:gd name="T22" fmla="*/ 400 w 403"/>
                <a:gd name="T23" fmla="*/ 273 h 289"/>
                <a:gd name="T24" fmla="*/ 400 w 403"/>
                <a:gd name="T25" fmla="*/ 201 h 289"/>
                <a:gd name="T26" fmla="*/ 202 w 403"/>
                <a:gd name="T27" fmla="*/ 3 h 289"/>
                <a:gd name="T28" fmla="*/ 70 w 403"/>
                <a:gd name="T29" fmla="*/ 53 h 289"/>
                <a:gd name="T30" fmla="*/ 68 w 403"/>
                <a:gd name="T31" fmla="*/ 53 h 289"/>
                <a:gd name="T32" fmla="*/ 68 w 403"/>
                <a:gd name="T33" fmla="*/ 51 h 289"/>
                <a:gd name="T34" fmla="*/ 202 w 403"/>
                <a:gd name="T35" fmla="*/ 0 h 289"/>
                <a:gd name="T36" fmla="*/ 403 w 403"/>
                <a:gd name="T37" fmla="*/ 201 h 289"/>
                <a:gd name="T38" fmla="*/ 403 w 403"/>
                <a:gd name="T39" fmla="*/ 273 h 289"/>
                <a:gd name="T40" fmla="*/ 386 w 403"/>
                <a:gd name="T41" fmla="*/ 289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03" h="289">
                  <a:moveTo>
                    <a:pt x="386" y="289"/>
                  </a:moveTo>
                  <a:cubicBezTo>
                    <a:pt x="17" y="289"/>
                    <a:pt x="17" y="289"/>
                    <a:pt x="17" y="289"/>
                  </a:cubicBezTo>
                  <a:cubicBezTo>
                    <a:pt x="8" y="289"/>
                    <a:pt x="0" y="282"/>
                    <a:pt x="0" y="273"/>
                  </a:cubicBezTo>
                  <a:cubicBezTo>
                    <a:pt x="0" y="201"/>
                    <a:pt x="0" y="201"/>
                    <a:pt x="0" y="201"/>
                  </a:cubicBezTo>
                  <a:cubicBezTo>
                    <a:pt x="0" y="164"/>
                    <a:pt x="11" y="128"/>
                    <a:pt x="30" y="97"/>
                  </a:cubicBezTo>
                  <a:cubicBezTo>
                    <a:pt x="30" y="96"/>
                    <a:pt x="31" y="96"/>
                    <a:pt x="32" y="96"/>
                  </a:cubicBezTo>
                  <a:cubicBezTo>
                    <a:pt x="32" y="97"/>
                    <a:pt x="32" y="97"/>
                    <a:pt x="32" y="98"/>
                  </a:cubicBezTo>
                  <a:cubicBezTo>
                    <a:pt x="13" y="129"/>
                    <a:pt x="3" y="165"/>
                    <a:pt x="3" y="201"/>
                  </a:cubicBezTo>
                  <a:cubicBezTo>
                    <a:pt x="3" y="273"/>
                    <a:pt x="3" y="273"/>
                    <a:pt x="3" y="273"/>
                  </a:cubicBezTo>
                  <a:cubicBezTo>
                    <a:pt x="3" y="280"/>
                    <a:pt x="9" y="287"/>
                    <a:pt x="17" y="287"/>
                  </a:cubicBezTo>
                  <a:cubicBezTo>
                    <a:pt x="386" y="287"/>
                    <a:pt x="386" y="287"/>
                    <a:pt x="386" y="287"/>
                  </a:cubicBezTo>
                  <a:cubicBezTo>
                    <a:pt x="394" y="287"/>
                    <a:pt x="400" y="280"/>
                    <a:pt x="400" y="273"/>
                  </a:cubicBezTo>
                  <a:cubicBezTo>
                    <a:pt x="400" y="201"/>
                    <a:pt x="400" y="201"/>
                    <a:pt x="400" y="201"/>
                  </a:cubicBezTo>
                  <a:cubicBezTo>
                    <a:pt x="400" y="92"/>
                    <a:pt x="311" y="3"/>
                    <a:pt x="202" y="3"/>
                  </a:cubicBezTo>
                  <a:cubicBezTo>
                    <a:pt x="153" y="3"/>
                    <a:pt x="106" y="21"/>
                    <a:pt x="70" y="53"/>
                  </a:cubicBezTo>
                  <a:cubicBezTo>
                    <a:pt x="69" y="53"/>
                    <a:pt x="68" y="53"/>
                    <a:pt x="68" y="53"/>
                  </a:cubicBezTo>
                  <a:cubicBezTo>
                    <a:pt x="67" y="52"/>
                    <a:pt x="68" y="51"/>
                    <a:pt x="68" y="51"/>
                  </a:cubicBezTo>
                  <a:cubicBezTo>
                    <a:pt x="105" y="18"/>
                    <a:pt x="152" y="0"/>
                    <a:pt x="202" y="0"/>
                  </a:cubicBezTo>
                  <a:cubicBezTo>
                    <a:pt x="312" y="0"/>
                    <a:pt x="403" y="90"/>
                    <a:pt x="403" y="201"/>
                  </a:cubicBezTo>
                  <a:cubicBezTo>
                    <a:pt x="403" y="273"/>
                    <a:pt x="403" y="273"/>
                    <a:pt x="403" y="273"/>
                  </a:cubicBezTo>
                  <a:cubicBezTo>
                    <a:pt x="403" y="282"/>
                    <a:pt x="395" y="289"/>
                    <a:pt x="386" y="289"/>
                  </a:cubicBezTo>
                </a:path>
              </a:pathLst>
            </a:custGeom>
            <a:solidFill>
              <a:srgbClr val="4D4D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Freeform 907"/>
            <p:cNvSpPr>
              <a:spLocks noEditPoints="1"/>
            </p:cNvSpPr>
            <p:nvPr/>
          </p:nvSpPr>
          <p:spPr bwMode="auto">
            <a:xfrm>
              <a:off x="2411413" y="4754563"/>
              <a:ext cx="241300" cy="239713"/>
            </a:xfrm>
            <a:custGeom>
              <a:avLst/>
              <a:gdLst>
                <a:gd name="T0" fmla="*/ 142 w 283"/>
                <a:gd name="T1" fmla="*/ 282 h 282"/>
                <a:gd name="T2" fmla="*/ 0 w 283"/>
                <a:gd name="T3" fmla="*/ 141 h 282"/>
                <a:gd name="T4" fmla="*/ 142 w 283"/>
                <a:gd name="T5" fmla="*/ 0 h 282"/>
                <a:gd name="T6" fmla="*/ 283 w 283"/>
                <a:gd name="T7" fmla="*/ 141 h 282"/>
                <a:gd name="T8" fmla="*/ 142 w 283"/>
                <a:gd name="T9" fmla="*/ 282 h 282"/>
                <a:gd name="T10" fmla="*/ 142 w 283"/>
                <a:gd name="T11" fmla="*/ 2 h 282"/>
                <a:gd name="T12" fmla="*/ 3 w 283"/>
                <a:gd name="T13" fmla="*/ 141 h 282"/>
                <a:gd name="T14" fmla="*/ 142 w 283"/>
                <a:gd name="T15" fmla="*/ 279 h 282"/>
                <a:gd name="T16" fmla="*/ 280 w 283"/>
                <a:gd name="T17" fmla="*/ 141 h 282"/>
                <a:gd name="T18" fmla="*/ 142 w 283"/>
                <a:gd name="T19" fmla="*/ 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3" h="282">
                  <a:moveTo>
                    <a:pt x="142" y="282"/>
                  </a:moveTo>
                  <a:cubicBezTo>
                    <a:pt x="64" y="282"/>
                    <a:pt x="0" y="219"/>
                    <a:pt x="0" y="141"/>
                  </a:cubicBezTo>
                  <a:cubicBezTo>
                    <a:pt x="0" y="63"/>
                    <a:pt x="64" y="0"/>
                    <a:pt x="142" y="0"/>
                  </a:cubicBezTo>
                  <a:cubicBezTo>
                    <a:pt x="219" y="0"/>
                    <a:pt x="283" y="63"/>
                    <a:pt x="283" y="141"/>
                  </a:cubicBezTo>
                  <a:cubicBezTo>
                    <a:pt x="283" y="219"/>
                    <a:pt x="219" y="282"/>
                    <a:pt x="142" y="282"/>
                  </a:cubicBezTo>
                  <a:close/>
                  <a:moveTo>
                    <a:pt x="142" y="2"/>
                  </a:moveTo>
                  <a:cubicBezTo>
                    <a:pt x="65" y="2"/>
                    <a:pt x="3" y="64"/>
                    <a:pt x="3" y="141"/>
                  </a:cubicBezTo>
                  <a:cubicBezTo>
                    <a:pt x="3" y="217"/>
                    <a:pt x="65" y="279"/>
                    <a:pt x="142" y="279"/>
                  </a:cubicBezTo>
                  <a:cubicBezTo>
                    <a:pt x="218" y="279"/>
                    <a:pt x="280" y="217"/>
                    <a:pt x="280" y="141"/>
                  </a:cubicBezTo>
                  <a:cubicBezTo>
                    <a:pt x="280" y="64"/>
                    <a:pt x="218" y="2"/>
                    <a:pt x="142" y="2"/>
                  </a:cubicBezTo>
                  <a:close/>
                </a:path>
              </a:pathLst>
            </a:custGeom>
            <a:solidFill>
              <a:srgbClr val="4D4D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Freeform 908"/>
            <p:cNvSpPr>
              <a:spLocks/>
            </p:cNvSpPr>
            <p:nvPr/>
          </p:nvSpPr>
          <p:spPr bwMode="auto">
            <a:xfrm>
              <a:off x="1995488" y="4945063"/>
              <a:ext cx="404813" cy="292100"/>
            </a:xfrm>
            <a:custGeom>
              <a:avLst/>
              <a:gdLst>
                <a:gd name="T0" fmla="*/ 458 w 476"/>
                <a:gd name="T1" fmla="*/ 342 h 342"/>
                <a:gd name="T2" fmla="*/ 476 w 476"/>
                <a:gd name="T3" fmla="*/ 324 h 342"/>
                <a:gd name="T4" fmla="*/ 476 w 476"/>
                <a:gd name="T5" fmla="*/ 239 h 342"/>
                <a:gd name="T6" fmla="*/ 238 w 476"/>
                <a:gd name="T7" fmla="*/ 0 h 342"/>
                <a:gd name="T8" fmla="*/ 0 w 476"/>
                <a:gd name="T9" fmla="*/ 239 h 342"/>
                <a:gd name="T10" fmla="*/ 0 w 476"/>
                <a:gd name="T11" fmla="*/ 324 h 342"/>
                <a:gd name="T12" fmla="*/ 18 w 476"/>
                <a:gd name="T13" fmla="*/ 342 h 342"/>
                <a:gd name="T14" fmla="*/ 458 w 476"/>
                <a:gd name="T15" fmla="*/ 342 h 3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6" h="342">
                  <a:moveTo>
                    <a:pt x="458" y="342"/>
                  </a:moveTo>
                  <a:cubicBezTo>
                    <a:pt x="468" y="342"/>
                    <a:pt x="476" y="334"/>
                    <a:pt x="476" y="324"/>
                  </a:cubicBezTo>
                  <a:cubicBezTo>
                    <a:pt x="476" y="239"/>
                    <a:pt x="476" y="239"/>
                    <a:pt x="476" y="239"/>
                  </a:cubicBezTo>
                  <a:cubicBezTo>
                    <a:pt x="476" y="107"/>
                    <a:pt x="370" y="0"/>
                    <a:pt x="238" y="0"/>
                  </a:cubicBezTo>
                  <a:cubicBezTo>
                    <a:pt x="106" y="0"/>
                    <a:pt x="0" y="107"/>
                    <a:pt x="0" y="239"/>
                  </a:cubicBezTo>
                  <a:cubicBezTo>
                    <a:pt x="0" y="324"/>
                    <a:pt x="0" y="324"/>
                    <a:pt x="0" y="324"/>
                  </a:cubicBezTo>
                  <a:cubicBezTo>
                    <a:pt x="0" y="334"/>
                    <a:pt x="8" y="342"/>
                    <a:pt x="18" y="342"/>
                  </a:cubicBezTo>
                  <a:lnTo>
                    <a:pt x="458" y="3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Freeform 909"/>
            <p:cNvSpPr>
              <a:spLocks/>
            </p:cNvSpPr>
            <p:nvPr/>
          </p:nvSpPr>
          <p:spPr bwMode="auto">
            <a:xfrm>
              <a:off x="1995488" y="5187950"/>
              <a:ext cx="404813" cy="49213"/>
            </a:xfrm>
            <a:custGeom>
              <a:avLst/>
              <a:gdLst>
                <a:gd name="T0" fmla="*/ 458 w 476"/>
                <a:gd name="T1" fmla="*/ 18 h 57"/>
                <a:gd name="T2" fmla="*/ 18 w 476"/>
                <a:gd name="T3" fmla="*/ 18 h 57"/>
                <a:gd name="T4" fmla="*/ 0 w 476"/>
                <a:gd name="T5" fmla="*/ 0 h 57"/>
                <a:gd name="T6" fmla="*/ 0 w 476"/>
                <a:gd name="T7" fmla="*/ 39 h 57"/>
                <a:gd name="T8" fmla="*/ 18 w 476"/>
                <a:gd name="T9" fmla="*/ 57 h 57"/>
                <a:gd name="T10" fmla="*/ 458 w 476"/>
                <a:gd name="T11" fmla="*/ 57 h 57"/>
                <a:gd name="T12" fmla="*/ 476 w 476"/>
                <a:gd name="T13" fmla="*/ 39 h 57"/>
                <a:gd name="T14" fmla="*/ 476 w 476"/>
                <a:gd name="T15" fmla="*/ 0 h 57"/>
                <a:gd name="T16" fmla="*/ 458 w 476"/>
                <a:gd name="T17" fmla="*/ 18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6" h="57">
                  <a:moveTo>
                    <a:pt x="458" y="18"/>
                  </a:moveTo>
                  <a:cubicBezTo>
                    <a:pt x="18" y="18"/>
                    <a:pt x="18" y="18"/>
                    <a:pt x="18" y="18"/>
                  </a:cubicBezTo>
                  <a:cubicBezTo>
                    <a:pt x="8" y="18"/>
                    <a:pt x="0" y="10"/>
                    <a:pt x="0" y="0"/>
                  </a:cubicBezTo>
                  <a:cubicBezTo>
                    <a:pt x="0" y="39"/>
                    <a:pt x="0" y="39"/>
                    <a:pt x="0" y="39"/>
                  </a:cubicBezTo>
                  <a:cubicBezTo>
                    <a:pt x="0" y="49"/>
                    <a:pt x="8" y="57"/>
                    <a:pt x="18" y="57"/>
                  </a:cubicBezTo>
                  <a:cubicBezTo>
                    <a:pt x="458" y="57"/>
                    <a:pt x="458" y="57"/>
                    <a:pt x="458" y="57"/>
                  </a:cubicBezTo>
                  <a:cubicBezTo>
                    <a:pt x="468" y="57"/>
                    <a:pt x="476" y="49"/>
                    <a:pt x="476" y="39"/>
                  </a:cubicBezTo>
                  <a:cubicBezTo>
                    <a:pt x="476" y="0"/>
                    <a:pt x="476" y="0"/>
                    <a:pt x="476" y="0"/>
                  </a:cubicBezTo>
                  <a:cubicBezTo>
                    <a:pt x="476" y="10"/>
                    <a:pt x="468" y="18"/>
                    <a:pt x="458" y="18"/>
                  </a:cubicBezTo>
                  <a:close/>
                </a:path>
              </a:pathLst>
            </a:custGeom>
            <a:solidFill>
              <a:srgbClr val="E2E9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Freeform 910"/>
            <p:cNvSpPr>
              <a:spLocks/>
            </p:cNvSpPr>
            <p:nvPr/>
          </p:nvSpPr>
          <p:spPr bwMode="auto">
            <a:xfrm>
              <a:off x="1993901" y="4945063"/>
              <a:ext cx="407988" cy="292100"/>
            </a:xfrm>
            <a:custGeom>
              <a:avLst/>
              <a:gdLst>
                <a:gd name="T0" fmla="*/ 460 w 480"/>
                <a:gd name="T1" fmla="*/ 344 h 344"/>
                <a:gd name="T2" fmla="*/ 398 w 480"/>
                <a:gd name="T3" fmla="*/ 344 h 344"/>
                <a:gd name="T4" fmla="*/ 397 w 480"/>
                <a:gd name="T5" fmla="*/ 343 h 344"/>
                <a:gd name="T6" fmla="*/ 398 w 480"/>
                <a:gd name="T7" fmla="*/ 342 h 344"/>
                <a:gd name="T8" fmla="*/ 460 w 480"/>
                <a:gd name="T9" fmla="*/ 342 h 344"/>
                <a:gd name="T10" fmla="*/ 477 w 480"/>
                <a:gd name="T11" fmla="*/ 325 h 344"/>
                <a:gd name="T12" fmla="*/ 477 w 480"/>
                <a:gd name="T13" fmla="*/ 240 h 344"/>
                <a:gd name="T14" fmla="*/ 240 w 480"/>
                <a:gd name="T15" fmla="*/ 3 h 344"/>
                <a:gd name="T16" fmla="*/ 3 w 480"/>
                <a:gd name="T17" fmla="*/ 240 h 344"/>
                <a:gd name="T18" fmla="*/ 3 w 480"/>
                <a:gd name="T19" fmla="*/ 325 h 344"/>
                <a:gd name="T20" fmla="*/ 20 w 480"/>
                <a:gd name="T21" fmla="*/ 342 h 344"/>
                <a:gd name="T22" fmla="*/ 349 w 480"/>
                <a:gd name="T23" fmla="*/ 342 h 344"/>
                <a:gd name="T24" fmla="*/ 350 w 480"/>
                <a:gd name="T25" fmla="*/ 343 h 344"/>
                <a:gd name="T26" fmla="*/ 349 w 480"/>
                <a:gd name="T27" fmla="*/ 344 h 344"/>
                <a:gd name="T28" fmla="*/ 20 w 480"/>
                <a:gd name="T29" fmla="*/ 344 h 344"/>
                <a:gd name="T30" fmla="*/ 0 w 480"/>
                <a:gd name="T31" fmla="*/ 325 h 344"/>
                <a:gd name="T32" fmla="*/ 0 w 480"/>
                <a:gd name="T33" fmla="*/ 240 h 344"/>
                <a:gd name="T34" fmla="*/ 240 w 480"/>
                <a:gd name="T35" fmla="*/ 0 h 344"/>
                <a:gd name="T36" fmla="*/ 480 w 480"/>
                <a:gd name="T37" fmla="*/ 240 h 344"/>
                <a:gd name="T38" fmla="*/ 480 w 480"/>
                <a:gd name="T39" fmla="*/ 325 h 344"/>
                <a:gd name="T40" fmla="*/ 460 w 480"/>
                <a:gd name="T41" fmla="*/ 34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80" h="344">
                  <a:moveTo>
                    <a:pt x="460" y="344"/>
                  </a:moveTo>
                  <a:cubicBezTo>
                    <a:pt x="398" y="344"/>
                    <a:pt x="398" y="344"/>
                    <a:pt x="398" y="344"/>
                  </a:cubicBezTo>
                  <a:cubicBezTo>
                    <a:pt x="398" y="344"/>
                    <a:pt x="397" y="344"/>
                    <a:pt x="397" y="343"/>
                  </a:cubicBezTo>
                  <a:cubicBezTo>
                    <a:pt x="397" y="342"/>
                    <a:pt x="398" y="342"/>
                    <a:pt x="398" y="342"/>
                  </a:cubicBezTo>
                  <a:cubicBezTo>
                    <a:pt x="460" y="342"/>
                    <a:pt x="460" y="342"/>
                    <a:pt x="460" y="342"/>
                  </a:cubicBezTo>
                  <a:cubicBezTo>
                    <a:pt x="469" y="342"/>
                    <a:pt x="477" y="334"/>
                    <a:pt x="477" y="325"/>
                  </a:cubicBezTo>
                  <a:cubicBezTo>
                    <a:pt x="477" y="240"/>
                    <a:pt x="477" y="240"/>
                    <a:pt x="477" y="240"/>
                  </a:cubicBezTo>
                  <a:cubicBezTo>
                    <a:pt x="477" y="109"/>
                    <a:pt x="371" y="3"/>
                    <a:pt x="240" y="3"/>
                  </a:cubicBezTo>
                  <a:cubicBezTo>
                    <a:pt x="109" y="3"/>
                    <a:pt x="3" y="109"/>
                    <a:pt x="3" y="240"/>
                  </a:cubicBezTo>
                  <a:cubicBezTo>
                    <a:pt x="3" y="325"/>
                    <a:pt x="3" y="325"/>
                    <a:pt x="3" y="325"/>
                  </a:cubicBezTo>
                  <a:cubicBezTo>
                    <a:pt x="3" y="334"/>
                    <a:pt x="11" y="342"/>
                    <a:pt x="20" y="342"/>
                  </a:cubicBezTo>
                  <a:cubicBezTo>
                    <a:pt x="349" y="342"/>
                    <a:pt x="349" y="342"/>
                    <a:pt x="349" y="342"/>
                  </a:cubicBezTo>
                  <a:cubicBezTo>
                    <a:pt x="350" y="342"/>
                    <a:pt x="350" y="342"/>
                    <a:pt x="350" y="343"/>
                  </a:cubicBezTo>
                  <a:cubicBezTo>
                    <a:pt x="350" y="344"/>
                    <a:pt x="350" y="344"/>
                    <a:pt x="349" y="344"/>
                  </a:cubicBezTo>
                  <a:cubicBezTo>
                    <a:pt x="20" y="344"/>
                    <a:pt x="20" y="344"/>
                    <a:pt x="20" y="344"/>
                  </a:cubicBezTo>
                  <a:cubicBezTo>
                    <a:pt x="9" y="344"/>
                    <a:pt x="0" y="335"/>
                    <a:pt x="0" y="325"/>
                  </a:cubicBezTo>
                  <a:cubicBezTo>
                    <a:pt x="0" y="240"/>
                    <a:pt x="0" y="240"/>
                    <a:pt x="0" y="240"/>
                  </a:cubicBezTo>
                  <a:cubicBezTo>
                    <a:pt x="0" y="108"/>
                    <a:pt x="108" y="0"/>
                    <a:pt x="240" y="0"/>
                  </a:cubicBezTo>
                  <a:cubicBezTo>
                    <a:pt x="372" y="0"/>
                    <a:pt x="480" y="108"/>
                    <a:pt x="480" y="240"/>
                  </a:cubicBezTo>
                  <a:cubicBezTo>
                    <a:pt x="480" y="325"/>
                    <a:pt x="480" y="325"/>
                    <a:pt x="480" y="325"/>
                  </a:cubicBezTo>
                  <a:cubicBezTo>
                    <a:pt x="480" y="335"/>
                    <a:pt x="471" y="344"/>
                    <a:pt x="460" y="344"/>
                  </a:cubicBezTo>
                  <a:close/>
                </a:path>
              </a:pathLst>
            </a:custGeom>
            <a:solidFill>
              <a:srgbClr val="4D4D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Oval 911"/>
            <p:cNvSpPr>
              <a:spLocks noChangeArrowheads="1"/>
            </p:cNvSpPr>
            <p:nvPr/>
          </p:nvSpPr>
          <p:spPr bwMode="auto">
            <a:xfrm>
              <a:off x="2055813" y="4662488"/>
              <a:ext cx="284163" cy="28257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Freeform 912"/>
            <p:cNvSpPr>
              <a:spLocks/>
            </p:cNvSpPr>
            <p:nvPr/>
          </p:nvSpPr>
          <p:spPr bwMode="auto">
            <a:xfrm>
              <a:off x="2055813" y="4787900"/>
              <a:ext cx="284163" cy="157163"/>
            </a:xfrm>
            <a:custGeom>
              <a:avLst/>
              <a:gdLst>
                <a:gd name="T0" fmla="*/ 167 w 334"/>
                <a:gd name="T1" fmla="*/ 147 h 186"/>
                <a:gd name="T2" fmla="*/ 2 w 334"/>
                <a:gd name="T3" fmla="*/ 0 h 186"/>
                <a:gd name="T4" fmla="*/ 0 w 334"/>
                <a:gd name="T5" fmla="*/ 20 h 186"/>
                <a:gd name="T6" fmla="*/ 167 w 334"/>
                <a:gd name="T7" fmla="*/ 186 h 186"/>
                <a:gd name="T8" fmla="*/ 334 w 334"/>
                <a:gd name="T9" fmla="*/ 20 h 186"/>
                <a:gd name="T10" fmla="*/ 333 w 334"/>
                <a:gd name="T11" fmla="*/ 0 h 186"/>
                <a:gd name="T12" fmla="*/ 167 w 334"/>
                <a:gd name="T13" fmla="*/ 147 h 186"/>
              </a:gdLst>
              <a:ahLst/>
              <a:cxnLst>
                <a:cxn ang="0">
                  <a:pos x="T0" y="T1"/>
                </a:cxn>
                <a:cxn ang="0">
                  <a:pos x="T2" y="T3"/>
                </a:cxn>
                <a:cxn ang="0">
                  <a:pos x="T4" y="T5"/>
                </a:cxn>
                <a:cxn ang="0">
                  <a:pos x="T6" y="T7"/>
                </a:cxn>
                <a:cxn ang="0">
                  <a:pos x="T8" y="T9"/>
                </a:cxn>
                <a:cxn ang="0">
                  <a:pos x="T10" y="T11"/>
                </a:cxn>
                <a:cxn ang="0">
                  <a:pos x="T12" y="T13"/>
                </a:cxn>
              </a:cxnLst>
              <a:rect l="0" t="0" r="r" b="b"/>
              <a:pathLst>
                <a:path w="334" h="186">
                  <a:moveTo>
                    <a:pt x="167" y="147"/>
                  </a:moveTo>
                  <a:cubicBezTo>
                    <a:pt x="82" y="147"/>
                    <a:pt x="11" y="83"/>
                    <a:pt x="2" y="0"/>
                  </a:cubicBezTo>
                  <a:cubicBezTo>
                    <a:pt x="1" y="7"/>
                    <a:pt x="0" y="13"/>
                    <a:pt x="0" y="20"/>
                  </a:cubicBezTo>
                  <a:cubicBezTo>
                    <a:pt x="0" y="112"/>
                    <a:pt x="75" y="186"/>
                    <a:pt x="167" y="186"/>
                  </a:cubicBezTo>
                  <a:cubicBezTo>
                    <a:pt x="259" y="186"/>
                    <a:pt x="334" y="112"/>
                    <a:pt x="334" y="20"/>
                  </a:cubicBezTo>
                  <a:cubicBezTo>
                    <a:pt x="334" y="13"/>
                    <a:pt x="333" y="7"/>
                    <a:pt x="333" y="0"/>
                  </a:cubicBezTo>
                  <a:cubicBezTo>
                    <a:pt x="323" y="83"/>
                    <a:pt x="253" y="147"/>
                    <a:pt x="167" y="147"/>
                  </a:cubicBezTo>
                  <a:close/>
                </a:path>
              </a:pathLst>
            </a:custGeom>
            <a:solidFill>
              <a:srgbClr val="E2E9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913"/>
            <p:cNvSpPr>
              <a:spLocks noEditPoints="1"/>
            </p:cNvSpPr>
            <p:nvPr/>
          </p:nvSpPr>
          <p:spPr bwMode="auto">
            <a:xfrm>
              <a:off x="2055813" y="4660900"/>
              <a:ext cx="285750" cy="285750"/>
            </a:xfrm>
            <a:custGeom>
              <a:avLst/>
              <a:gdLst>
                <a:gd name="T0" fmla="*/ 168 w 336"/>
                <a:gd name="T1" fmla="*/ 336 h 336"/>
                <a:gd name="T2" fmla="*/ 0 w 336"/>
                <a:gd name="T3" fmla="*/ 168 h 336"/>
                <a:gd name="T4" fmla="*/ 168 w 336"/>
                <a:gd name="T5" fmla="*/ 0 h 336"/>
                <a:gd name="T6" fmla="*/ 336 w 336"/>
                <a:gd name="T7" fmla="*/ 168 h 336"/>
                <a:gd name="T8" fmla="*/ 168 w 336"/>
                <a:gd name="T9" fmla="*/ 336 h 336"/>
                <a:gd name="T10" fmla="*/ 168 w 336"/>
                <a:gd name="T11" fmla="*/ 2 h 336"/>
                <a:gd name="T12" fmla="*/ 3 w 336"/>
                <a:gd name="T13" fmla="*/ 168 h 336"/>
                <a:gd name="T14" fmla="*/ 168 w 336"/>
                <a:gd name="T15" fmla="*/ 333 h 336"/>
                <a:gd name="T16" fmla="*/ 333 w 336"/>
                <a:gd name="T17" fmla="*/ 168 h 336"/>
                <a:gd name="T18" fmla="*/ 168 w 336"/>
                <a:gd name="T19" fmla="*/ 2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6" h="336">
                  <a:moveTo>
                    <a:pt x="168" y="336"/>
                  </a:moveTo>
                  <a:cubicBezTo>
                    <a:pt x="75" y="336"/>
                    <a:pt x="0" y="260"/>
                    <a:pt x="0" y="168"/>
                  </a:cubicBezTo>
                  <a:cubicBezTo>
                    <a:pt x="0" y="75"/>
                    <a:pt x="75" y="0"/>
                    <a:pt x="168" y="0"/>
                  </a:cubicBezTo>
                  <a:cubicBezTo>
                    <a:pt x="261" y="0"/>
                    <a:pt x="336" y="75"/>
                    <a:pt x="336" y="168"/>
                  </a:cubicBezTo>
                  <a:cubicBezTo>
                    <a:pt x="336" y="260"/>
                    <a:pt x="261" y="336"/>
                    <a:pt x="168" y="336"/>
                  </a:cubicBezTo>
                  <a:close/>
                  <a:moveTo>
                    <a:pt x="168" y="2"/>
                  </a:moveTo>
                  <a:cubicBezTo>
                    <a:pt x="77" y="2"/>
                    <a:pt x="3" y="77"/>
                    <a:pt x="3" y="168"/>
                  </a:cubicBezTo>
                  <a:cubicBezTo>
                    <a:pt x="3" y="259"/>
                    <a:pt x="77" y="333"/>
                    <a:pt x="168" y="333"/>
                  </a:cubicBezTo>
                  <a:cubicBezTo>
                    <a:pt x="259" y="333"/>
                    <a:pt x="333" y="259"/>
                    <a:pt x="333" y="168"/>
                  </a:cubicBezTo>
                  <a:cubicBezTo>
                    <a:pt x="333" y="77"/>
                    <a:pt x="259" y="2"/>
                    <a:pt x="168" y="2"/>
                  </a:cubicBezTo>
                  <a:close/>
                </a:path>
              </a:pathLst>
            </a:custGeom>
            <a:solidFill>
              <a:srgbClr val="4D4D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914"/>
            <p:cNvSpPr>
              <a:spLocks noEditPoints="1"/>
            </p:cNvSpPr>
            <p:nvPr/>
          </p:nvSpPr>
          <p:spPr bwMode="auto">
            <a:xfrm>
              <a:off x="2628901" y="5018088"/>
              <a:ext cx="293688" cy="293688"/>
            </a:xfrm>
            <a:custGeom>
              <a:avLst/>
              <a:gdLst>
                <a:gd name="T0" fmla="*/ 344 w 344"/>
                <a:gd name="T1" fmla="*/ 204 h 344"/>
                <a:gd name="T2" fmla="*/ 344 w 344"/>
                <a:gd name="T3" fmla="*/ 140 h 344"/>
                <a:gd name="T4" fmla="*/ 306 w 344"/>
                <a:gd name="T5" fmla="*/ 140 h 344"/>
                <a:gd name="T6" fmla="*/ 289 w 344"/>
                <a:gd name="T7" fmla="*/ 99 h 344"/>
                <a:gd name="T8" fmla="*/ 316 w 344"/>
                <a:gd name="T9" fmla="*/ 73 h 344"/>
                <a:gd name="T10" fmla="*/ 271 w 344"/>
                <a:gd name="T11" fmla="*/ 28 h 344"/>
                <a:gd name="T12" fmla="*/ 244 w 344"/>
                <a:gd name="T13" fmla="*/ 54 h 344"/>
                <a:gd name="T14" fmla="*/ 203 w 344"/>
                <a:gd name="T15" fmla="*/ 37 h 344"/>
                <a:gd name="T16" fmla="*/ 203 w 344"/>
                <a:gd name="T17" fmla="*/ 0 h 344"/>
                <a:gd name="T18" fmla="*/ 140 w 344"/>
                <a:gd name="T19" fmla="*/ 0 h 344"/>
                <a:gd name="T20" fmla="*/ 140 w 344"/>
                <a:gd name="T21" fmla="*/ 37 h 344"/>
                <a:gd name="T22" fmla="*/ 99 w 344"/>
                <a:gd name="T23" fmla="*/ 54 h 344"/>
                <a:gd name="T24" fmla="*/ 72 w 344"/>
                <a:gd name="T25" fmla="*/ 28 h 344"/>
                <a:gd name="T26" fmla="*/ 27 w 344"/>
                <a:gd name="T27" fmla="*/ 73 h 344"/>
                <a:gd name="T28" fmla="*/ 54 w 344"/>
                <a:gd name="T29" fmla="*/ 99 h 344"/>
                <a:gd name="T30" fmla="*/ 37 w 344"/>
                <a:gd name="T31" fmla="*/ 140 h 344"/>
                <a:gd name="T32" fmla="*/ 0 w 344"/>
                <a:gd name="T33" fmla="*/ 140 h 344"/>
                <a:gd name="T34" fmla="*/ 0 w 344"/>
                <a:gd name="T35" fmla="*/ 204 h 344"/>
                <a:gd name="T36" fmla="*/ 37 w 344"/>
                <a:gd name="T37" fmla="*/ 204 h 344"/>
                <a:gd name="T38" fmla="*/ 54 w 344"/>
                <a:gd name="T39" fmla="*/ 245 h 344"/>
                <a:gd name="T40" fmla="*/ 27 w 344"/>
                <a:gd name="T41" fmla="*/ 271 h 344"/>
                <a:gd name="T42" fmla="*/ 72 w 344"/>
                <a:gd name="T43" fmla="*/ 316 h 344"/>
                <a:gd name="T44" fmla="*/ 99 w 344"/>
                <a:gd name="T45" fmla="*/ 290 h 344"/>
                <a:gd name="T46" fmla="*/ 140 w 344"/>
                <a:gd name="T47" fmla="*/ 307 h 344"/>
                <a:gd name="T48" fmla="*/ 140 w 344"/>
                <a:gd name="T49" fmla="*/ 344 h 344"/>
                <a:gd name="T50" fmla="*/ 203 w 344"/>
                <a:gd name="T51" fmla="*/ 344 h 344"/>
                <a:gd name="T52" fmla="*/ 203 w 344"/>
                <a:gd name="T53" fmla="*/ 307 h 344"/>
                <a:gd name="T54" fmla="*/ 244 w 344"/>
                <a:gd name="T55" fmla="*/ 290 h 344"/>
                <a:gd name="T56" fmla="*/ 271 w 344"/>
                <a:gd name="T57" fmla="*/ 316 h 344"/>
                <a:gd name="T58" fmla="*/ 316 w 344"/>
                <a:gd name="T59" fmla="*/ 271 h 344"/>
                <a:gd name="T60" fmla="*/ 289 w 344"/>
                <a:gd name="T61" fmla="*/ 245 h 344"/>
                <a:gd name="T62" fmla="*/ 306 w 344"/>
                <a:gd name="T63" fmla="*/ 204 h 344"/>
                <a:gd name="T64" fmla="*/ 344 w 344"/>
                <a:gd name="T65" fmla="*/ 204 h 344"/>
                <a:gd name="T66" fmla="*/ 172 w 344"/>
                <a:gd name="T67" fmla="*/ 227 h 344"/>
                <a:gd name="T68" fmla="*/ 117 w 344"/>
                <a:gd name="T69" fmla="*/ 172 h 344"/>
                <a:gd name="T70" fmla="*/ 172 w 344"/>
                <a:gd name="T71" fmla="*/ 117 h 344"/>
                <a:gd name="T72" fmla="*/ 226 w 344"/>
                <a:gd name="T73" fmla="*/ 172 h 344"/>
                <a:gd name="T74" fmla="*/ 172 w 344"/>
                <a:gd name="T75" fmla="*/ 227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44" h="344">
                  <a:moveTo>
                    <a:pt x="344" y="204"/>
                  </a:moveTo>
                  <a:cubicBezTo>
                    <a:pt x="344" y="140"/>
                    <a:pt x="344" y="140"/>
                    <a:pt x="344" y="140"/>
                  </a:cubicBezTo>
                  <a:cubicBezTo>
                    <a:pt x="306" y="140"/>
                    <a:pt x="306" y="140"/>
                    <a:pt x="306" y="140"/>
                  </a:cubicBezTo>
                  <a:cubicBezTo>
                    <a:pt x="303" y="126"/>
                    <a:pt x="297" y="112"/>
                    <a:pt x="289" y="99"/>
                  </a:cubicBezTo>
                  <a:cubicBezTo>
                    <a:pt x="316" y="73"/>
                    <a:pt x="316" y="73"/>
                    <a:pt x="316" y="73"/>
                  </a:cubicBezTo>
                  <a:cubicBezTo>
                    <a:pt x="271" y="28"/>
                    <a:pt x="271" y="28"/>
                    <a:pt x="271" y="28"/>
                  </a:cubicBezTo>
                  <a:cubicBezTo>
                    <a:pt x="244" y="54"/>
                    <a:pt x="244" y="54"/>
                    <a:pt x="244" y="54"/>
                  </a:cubicBezTo>
                  <a:cubicBezTo>
                    <a:pt x="232" y="46"/>
                    <a:pt x="218" y="41"/>
                    <a:pt x="203" y="37"/>
                  </a:cubicBezTo>
                  <a:cubicBezTo>
                    <a:pt x="203" y="0"/>
                    <a:pt x="203" y="0"/>
                    <a:pt x="203" y="0"/>
                  </a:cubicBezTo>
                  <a:cubicBezTo>
                    <a:pt x="140" y="0"/>
                    <a:pt x="140" y="0"/>
                    <a:pt x="140" y="0"/>
                  </a:cubicBezTo>
                  <a:cubicBezTo>
                    <a:pt x="140" y="37"/>
                    <a:pt x="140" y="37"/>
                    <a:pt x="140" y="37"/>
                  </a:cubicBezTo>
                  <a:cubicBezTo>
                    <a:pt x="125" y="41"/>
                    <a:pt x="111" y="46"/>
                    <a:pt x="99" y="54"/>
                  </a:cubicBezTo>
                  <a:cubicBezTo>
                    <a:pt x="72" y="28"/>
                    <a:pt x="72" y="28"/>
                    <a:pt x="72" y="28"/>
                  </a:cubicBezTo>
                  <a:cubicBezTo>
                    <a:pt x="27" y="73"/>
                    <a:pt x="27" y="73"/>
                    <a:pt x="27" y="73"/>
                  </a:cubicBezTo>
                  <a:cubicBezTo>
                    <a:pt x="54" y="99"/>
                    <a:pt x="54" y="99"/>
                    <a:pt x="54" y="99"/>
                  </a:cubicBezTo>
                  <a:cubicBezTo>
                    <a:pt x="46" y="112"/>
                    <a:pt x="40" y="126"/>
                    <a:pt x="37" y="140"/>
                  </a:cubicBezTo>
                  <a:cubicBezTo>
                    <a:pt x="0" y="140"/>
                    <a:pt x="0" y="140"/>
                    <a:pt x="0" y="140"/>
                  </a:cubicBezTo>
                  <a:cubicBezTo>
                    <a:pt x="0" y="204"/>
                    <a:pt x="0" y="204"/>
                    <a:pt x="0" y="204"/>
                  </a:cubicBezTo>
                  <a:cubicBezTo>
                    <a:pt x="37" y="204"/>
                    <a:pt x="37" y="204"/>
                    <a:pt x="37" y="204"/>
                  </a:cubicBezTo>
                  <a:cubicBezTo>
                    <a:pt x="40" y="219"/>
                    <a:pt x="46" y="232"/>
                    <a:pt x="54" y="245"/>
                  </a:cubicBezTo>
                  <a:cubicBezTo>
                    <a:pt x="27" y="271"/>
                    <a:pt x="27" y="271"/>
                    <a:pt x="27" y="271"/>
                  </a:cubicBezTo>
                  <a:cubicBezTo>
                    <a:pt x="72" y="316"/>
                    <a:pt x="72" y="316"/>
                    <a:pt x="72" y="316"/>
                  </a:cubicBezTo>
                  <a:cubicBezTo>
                    <a:pt x="99" y="290"/>
                    <a:pt x="99" y="290"/>
                    <a:pt x="99" y="290"/>
                  </a:cubicBezTo>
                  <a:cubicBezTo>
                    <a:pt x="111" y="298"/>
                    <a:pt x="125" y="304"/>
                    <a:pt x="140" y="307"/>
                  </a:cubicBezTo>
                  <a:cubicBezTo>
                    <a:pt x="140" y="344"/>
                    <a:pt x="140" y="344"/>
                    <a:pt x="140" y="344"/>
                  </a:cubicBezTo>
                  <a:cubicBezTo>
                    <a:pt x="203" y="344"/>
                    <a:pt x="203" y="344"/>
                    <a:pt x="203" y="344"/>
                  </a:cubicBezTo>
                  <a:cubicBezTo>
                    <a:pt x="203" y="307"/>
                    <a:pt x="203" y="307"/>
                    <a:pt x="203" y="307"/>
                  </a:cubicBezTo>
                  <a:cubicBezTo>
                    <a:pt x="218" y="304"/>
                    <a:pt x="232" y="298"/>
                    <a:pt x="244" y="290"/>
                  </a:cubicBezTo>
                  <a:cubicBezTo>
                    <a:pt x="271" y="316"/>
                    <a:pt x="271" y="316"/>
                    <a:pt x="271" y="316"/>
                  </a:cubicBezTo>
                  <a:cubicBezTo>
                    <a:pt x="316" y="271"/>
                    <a:pt x="316" y="271"/>
                    <a:pt x="316" y="271"/>
                  </a:cubicBezTo>
                  <a:cubicBezTo>
                    <a:pt x="289" y="245"/>
                    <a:pt x="289" y="245"/>
                    <a:pt x="289" y="245"/>
                  </a:cubicBezTo>
                  <a:cubicBezTo>
                    <a:pt x="297" y="232"/>
                    <a:pt x="303" y="219"/>
                    <a:pt x="306" y="204"/>
                  </a:cubicBezTo>
                  <a:lnTo>
                    <a:pt x="344" y="204"/>
                  </a:lnTo>
                  <a:close/>
                  <a:moveTo>
                    <a:pt x="172" y="227"/>
                  </a:moveTo>
                  <a:cubicBezTo>
                    <a:pt x="141" y="227"/>
                    <a:pt x="117" y="202"/>
                    <a:pt x="117" y="172"/>
                  </a:cubicBezTo>
                  <a:cubicBezTo>
                    <a:pt x="117" y="142"/>
                    <a:pt x="141" y="117"/>
                    <a:pt x="172" y="117"/>
                  </a:cubicBezTo>
                  <a:cubicBezTo>
                    <a:pt x="202" y="117"/>
                    <a:pt x="226" y="142"/>
                    <a:pt x="226" y="172"/>
                  </a:cubicBezTo>
                  <a:cubicBezTo>
                    <a:pt x="226" y="202"/>
                    <a:pt x="202" y="227"/>
                    <a:pt x="172" y="227"/>
                  </a:cubicBezTo>
                  <a:close/>
                </a:path>
              </a:pathLst>
            </a:custGeom>
            <a:solidFill>
              <a:srgbClr val="BECB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915"/>
            <p:cNvSpPr>
              <a:spLocks noEditPoints="1"/>
            </p:cNvSpPr>
            <p:nvPr/>
          </p:nvSpPr>
          <p:spPr bwMode="auto">
            <a:xfrm>
              <a:off x="2687638" y="5076825"/>
              <a:ext cx="176213" cy="176213"/>
            </a:xfrm>
            <a:custGeom>
              <a:avLst/>
              <a:gdLst>
                <a:gd name="T0" fmla="*/ 104 w 207"/>
                <a:gd name="T1" fmla="*/ 0 h 207"/>
                <a:gd name="T2" fmla="*/ 0 w 207"/>
                <a:gd name="T3" fmla="*/ 103 h 207"/>
                <a:gd name="T4" fmla="*/ 104 w 207"/>
                <a:gd name="T5" fmla="*/ 207 h 207"/>
                <a:gd name="T6" fmla="*/ 207 w 207"/>
                <a:gd name="T7" fmla="*/ 103 h 207"/>
                <a:gd name="T8" fmla="*/ 104 w 207"/>
                <a:gd name="T9" fmla="*/ 0 h 207"/>
                <a:gd name="T10" fmla="*/ 104 w 207"/>
                <a:gd name="T11" fmla="*/ 158 h 207"/>
                <a:gd name="T12" fmla="*/ 49 w 207"/>
                <a:gd name="T13" fmla="*/ 103 h 207"/>
                <a:gd name="T14" fmla="*/ 104 w 207"/>
                <a:gd name="T15" fmla="*/ 48 h 207"/>
                <a:gd name="T16" fmla="*/ 158 w 207"/>
                <a:gd name="T17" fmla="*/ 103 h 207"/>
                <a:gd name="T18" fmla="*/ 104 w 207"/>
                <a:gd name="T19" fmla="*/ 158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7" h="207">
                  <a:moveTo>
                    <a:pt x="104" y="0"/>
                  </a:moveTo>
                  <a:cubicBezTo>
                    <a:pt x="46" y="0"/>
                    <a:pt x="0" y="46"/>
                    <a:pt x="0" y="103"/>
                  </a:cubicBezTo>
                  <a:cubicBezTo>
                    <a:pt x="0" y="160"/>
                    <a:pt x="46" y="207"/>
                    <a:pt x="104" y="207"/>
                  </a:cubicBezTo>
                  <a:cubicBezTo>
                    <a:pt x="161" y="207"/>
                    <a:pt x="207" y="160"/>
                    <a:pt x="207" y="103"/>
                  </a:cubicBezTo>
                  <a:cubicBezTo>
                    <a:pt x="207" y="46"/>
                    <a:pt x="161" y="0"/>
                    <a:pt x="104" y="0"/>
                  </a:cubicBezTo>
                  <a:close/>
                  <a:moveTo>
                    <a:pt x="104" y="158"/>
                  </a:moveTo>
                  <a:cubicBezTo>
                    <a:pt x="73" y="158"/>
                    <a:pt x="49" y="133"/>
                    <a:pt x="49" y="103"/>
                  </a:cubicBezTo>
                  <a:cubicBezTo>
                    <a:pt x="49" y="73"/>
                    <a:pt x="73" y="48"/>
                    <a:pt x="104" y="48"/>
                  </a:cubicBezTo>
                  <a:cubicBezTo>
                    <a:pt x="134" y="48"/>
                    <a:pt x="158" y="73"/>
                    <a:pt x="158" y="103"/>
                  </a:cubicBezTo>
                  <a:cubicBezTo>
                    <a:pt x="158" y="133"/>
                    <a:pt x="134" y="158"/>
                    <a:pt x="104" y="158"/>
                  </a:cubicBezTo>
                  <a:close/>
                </a:path>
              </a:pathLst>
            </a:custGeom>
            <a:solidFill>
              <a:srgbClr val="BECB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916"/>
            <p:cNvSpPr>
              <a:spLocks noEditPoints="1"/>
            </p:cNvSpPr>
            <p:nvPr/>
          </p:nvSpPr>
          <p:spPr bwMode="auto">
            <a:xfrm>
              <a:off x="2686051" y="5075238"/>
              <a:ext cx="177800" cy="179388"/>
            </a:xfrm>
            <a:custGeom>
              <a:avLst/>
              <a:gdLst>
                <a:gd name="T0" fmla="*/ 105 w 209"/>
                <a:gd name="T1" fmla="*/ 209 h 209"/>
                <a:gd name="T2" fmla="*/ 0 w 209"/>
                <a:gd name="T3" fmla="*/ 104 h 209"/>
                <a:gd name="T4" fmla="*/ 105 w 209"/>
                <a:gd name="T5" fmla="*/ 0 h 209"/>
                <a:gd name="T6" fmla="*/ 209 w 209"/>
                <a:gd name="T7" fmla="*/ 104 h 209"/>
                <a:gd name="T8" fmla="*/ 105 w 209"/>
                <a:gd name="T9" fmla="*/ 209 h 209"/>
                <a:gd name="T10" fmla="*/ 105 w 209"/>
                <a:gd name="T11" fmla="*/ 2 h 209"/>
                <a:gd name="T12" fmla="*/ 2 w 209"/>
                <a:gd name="T13" fmla="*/ 104 h 209"/>
                <a:gd name="T14" fmla="*/ 105 w 209"/>
                <a:gd name="T15" fmla="*/ 206 h 209"/>
                <a:gd name="T16" fmla="*/ 207 w 209"/>
                <a:gd name="T17" fmla="*/ 104 h 209"/>
                <a:gd name="T18" fmla="*/ 105 w 209"/>
                <a:gd name="T19" fmla="*/ 2 h 209"/>
                <a:gd name="T20" fmla="*/ 105 w 209"/>
                <a:gd name="T21" fmla="*/ 160 h 209"/>
                <a:gd name="T22" fmla="*/ 49 w 209"/>
                <a:gd name="T23" fmla="*/ 104 h 209"/>
                <a:gd name="T24" fmla="*/ 105 w 209"/>
                <a:gd name="T25" fmla="*/ 48 h 209"/>
                <a:gd name="T26" fmla="*/ 160 w 209"/>
                <a:gd name="T27" fmla="*/ 104 h 209"/>
                <a:gd name="T28" fmla="*/ 105 w 209"/>
                <a:gd name="T29" fmla="*/ 160 h 209"/>
                <a:gd name="T30" fmla="*/ 105 w 209"/>
                <a:gd name="T31" fmla="*/ 50 h 209"/>
                <a:gd name="T32" fmla="*/ 51 w 209"/>
                <a:gd name="T33" fmla="*/ 104 h 209"/>
                <a:gd name="T34" fmla="*/ 105 w 209"/>
                <a:gd name="T35" fmla="*/ 158 h 209"/>
                <a:gd name="T36" fmla="*/ 158 w 209"/>
                <a:gd name="T37" fmla="*/ 104 h 209"/>
                <a:gd name="T38" fmla="*/ 105 w 209"/>
                <a:gd name="T39" fmla="*/ 50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09" h="209">
                  <a:moveTo>
                    <a:pt x="105" y="209"/>
                  </a:moveTo>
                  <a:cubicBezTo>
                    <a:pt x="47" y="209"/>
                    <a:pt x="0" y="162"/>
                    <a:pt x="0" y="104"/>
                  </a:cubicBezTo>
                  <a:cubicBezTo>
                    <a:pt x="0" y="47"/>
                    <a:pt x="47" y="0"/>
                    <a:pt x="105" y="0"/>
                  </a:cubicBezTo>
                  <a:cubicBezTo>
                    <a:pt x="162" y="0"/>
                    <a:pt x="209" y="47"/>
                    <a:pt x="209" y="104"/>
                  </a:cubicBezTo>
                  <a:cubicBezTo>
                    <a:pt x="209" y="162"/>
                    <a:pt x="162" y="209"/>
                    <a:pt x="105" y="209"/>
                  </a:cubicBezTo>
                  <a:close/>
                  <a:moveTo>
                    <a:pt x="105" y="2"/>
                  </a:moveTo>
                  <a:cubicBezTo>
                    <a:pt x="48" y="2"/>
                    <a:pt x="2" y="48"/>
                    <a:pt x="2" y="104"/>
                  </a:cubicBezTo>
                  <a:cubicBezTo>
                    <a:pt x="2" y="161"/>
                    <a:pt x="48" y="206"/>
                    <a:pt x="105" y="206"/>
                  </a:cubicBezTo>
                  <a:cubicBezTo>
                    <a:pt x="161" y="206"/>
                    <a:pt x="207" y="161"/>
                    <a:pt x="207" y="104"/>
                  </a:cubicBezTo>
                  <a:cubicBezTo>
                    <a:pt x="207" y="48"/>
                    <a:pt x="161" y="2"/>
                    <a:pt x="105" y="2"/>
                  </a:cubicBezTo>
                  <a:close/>
                  <a:moveTo>
                    <a:pt x="105" y="160"/>
                  </a:moveTo>
                  <a:cubicBezTo>
                    <a:pt x="74" y="160"/>
                    <a:pt x="49" y="135"/>
                    <a:pt x="49" y="104"/>
                  </a:cubicBezTo>
                  <a:cubicBezTo>
                    <a:pt x="49" y="73"/>
                    <a:pt x="74" y="48"/>
                    <a:pt x="105" y="48"/>
                  </a:cubicBezTo>
                  <a:cubicBezTo>
                    <a:pt x="135" y="48"/>
                    <a:pt x="160" y="73"/>
                    <a:pt x="160" y="104"/>
                  </a:cubicBezTo>
                  <a:cubicBezTo>
                    <a:pt x="160" y="135"/>
                    <a:pt x="135" y="160"/>
                    <a:pt x="105" y="160"/>
                  </a:cubicBezTo>
                  <a:close/>
                  <a:moveTo>
                    <a:pt x="105" y="50"/>
                  </a:moveTo>
                  <a:cubicBezTo>
                    <a:pt x="75" y="50"/>
                    <a:pt x="51" y="74"/>
                    <a:pt x="51" y="104"/>
                  </a:cubicBezTo>
                  <a:cubicBezTo>
                    <a:pt x="51" y="134"/>
                    <a:pt x="75" y="158"/>
                    <a:pt x="105" y="158"/>
                  </a:cubicBezTo>
                  <a:cubicBezTo>
                    <a:pt x="134" y="158"/>
                    <a:pt x="158" y="134"/>
                    <a:pt x="158" y="104"/>
                  </a:cubicBezTo>
                  <a:cubicBezTo>
                    <a:pt x="158" y="74"/>
                    <a:pt x="134" y="50"/>
                    <a:pt x="105" y="5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917"/>
            <p:cNvSpPr>
              <a:spLocks noEditPoints="1"/>
            </p:cNvSpPr>
            <p:nvPr/>
          </p:nvSpPr>
          <p:spPr bwMode="auto">
            <a:xfrm>
              <a:off x="2628901" y="5016500"/>
              <a:ext cx="293688" cy="295275"/>
            </a:xfrm>
            <a:custGeom>
              <a:avLst/>
              <a:gdLst>
                <a:gd name="T0" fmla="*/ 141 w 346"/>
                <a:gd name="T1" fmla="*/ 346 h 346"/>
                <a:gd name="T2" fmla="*/ 140 w 346"/>
                <a:gd name="T3" fmla="*/ 309 h 346"/>
                <a:gd name="T4" fmla="*/ 74 w 346"/>
                <a:gd name="T5" fmla="*/ 318 h 346"/>
                <a:gd name="T6" fmla="*/ 28 w 346"/>
                <a:gd name="T7" fmla="*/ 273 h 346"/>
                <a:gd name="T8" fmla="*/ 53 w 346"/>
                <a:gd name="T9" fmla="*/ 246 h 346"/>
                <a:gd name="T10" fmla="*/ 1 w 346"/>
                <a:gd name="T11" fmla="*/ 206 h 346"/>
                <a:gd name="T12" fmla="*/ 0 w 346"/>
                <a:gd name="T13" fmla="*/ 141 h 346"/>
                <a:gd name="T14" fmla="*/ 37 w 346"/>
                <a:gd name="T15" fmla="*/ 140 h 346"/>
                <a:gd name="T16" fmla="*/ 28 w 346"/>
                <a:gd name="T17" fmla="*/ 75 h 346"/>
                <a:gd name="T18" fmla="*/ 73 w 346"/>
                <a:gd name="T19" fmla="*/ 28 h 346"/>
                <a:gd name="T20" fmla="*/ 100 w 346"/>
                <a:gd name="T21" fmla="*/ 54 h 346"/>
                <a:gd name="T22" fmla="*/ 140 w 346"/>
                <a:gd name="T23" fmla="*/ 1 h 346"/>
                <a:gd name="T24" fmla="*/ 204 w 346"/>
                <a:gd name="T25" fmla="*/ 0 h 346"/>
                <a:gd name="T26" fmla="*/ 205 w 346"/>
                <a:gd name="T27" fmla="*/ 37 h 346"/>
                <a:gd name="T28" fmla="*/ 271 w 346"/>
                <a:gd name="T29" fmla="*/ 28 h 346"/>
                <a:gd name="T30" fmla="*/ 317 w 346"/>
                <a:gd name="T31" fmla="*/ 73 h 346"/>
                <a:gd name="T32" fmla="*/ 292 w 346"/>
                <a:gd name="T33" fmla="*/ 100 h 346"/>
                <a:gd name="T34" fmla="*/ 345 w 346"/>
                <a:gd name="T35" fmla="*/ 140 h 346"/>
                <a:gd name="T36" fmla="*/ 346 w 346"/>
                <a:gd name="T37" fmla="*/ 205 h 346"/>
                <a:gd name="T38" fmla="*/ 308 w 346"/>
                <a:gd name="T39" fmla="*/ 206 h 346"/>
                <a:gd name="T40" fmla="*/ 317 w 346"/>
                <a:gd name="T41" fmla="*/ 271 h 346"/>
                <a:gd name="T42" fmla="*/ 272 w 346"/>
                <a:gd name="T43" fmla="*/ 318 h 346"/>
                <a:gd name="T44" fmla="*/ 245 w 346"/>
                <a:gd name="T45" fmla="*/ 292 h 346"/>
                <a:gd name="T46" fmla="*/ 205 w 346"/>
                <a:gd name="T47" fmla="*/ 345 h 346"/>
                <a:gd name="T48" fmla="*/ 142 w 346"/>
                <a:gd name="T49" fmla="*/ 344 h 346"/>
                <a:gd name="T50" fmla="*/ 203 w 346"/>
                <a:gd name="T51" fmla="*/ 308 h 346"/>
                <a:gd name="T52" fmla="*/ 245 w 346"/>
                <a:gd name="T53" fmla="*/ 290 h 346"/>
                <a:gd name="T54" fmla="*/ 272 w 346"/>
                <a:gd name="T55" fmla="*/ 316 h 346"/>
                <a:gd name="T56" fmla="*/ 290 w 346"/>
                <a:gd name="T57" fmla="*/ 247 h 346"/>
                <a:gd name="T58" fmla="*/ 306 w 346"/>
                <a:gd name="T59" fmla="*/ 205 h 346"/>
                <a:gd name="T60" fmla="*/ 343 w 346"/>
                <a:gd name="T61" fmla="*/ 204 h 346"/>
                <a:gd name="T62" fmla="*/ 307 w 346"/>
                <a:gd name="T63" fmla="*/ 142 h 346"/>
                <a:gd name="T64" fmla="*/ 290 w 346"/>
                <a:gd name="T65" fmla="*/ 101 h 346"/>
                <a:gd name="T66" fmla="*/ 315 w 346"/>
                <a:gd name="T67" fmla="*/ 74 h 346"/>
                <a:gd name="T68" fmla="*/ 246 w 346"/>
                <a:gd name="T69" fmla="*/ 56 h 346"/>
                <a:gd name="T70" fmla="*/ 204 w 346"/>
                <a:gd name="T71" fmla="*/ 39 h 346"/>
                <a:gd name="T72" fmla="*/ 203 w 346"/>
                <a:gd name="T73" fmla="*/ 2 h 346"/>
                <a:gd name="T74" fmla="*/ 142 w 346"/>
                <a:gd name="T75" fmla="*/ 38 h 346"/>
                <a:gd name="T76" fmla="*/ 100 w 346"/>
                <a:gd name="T77" fmla="*/ 56 h 346"/>
                <a:gd name="T78" fmla="*/ 73 w 346"/>
                <a:gd name="T79" fmla="*/ 31 h 346"/>
                <a:gd name="T80" fmla="*/ 55 w 346"/>
                <a:gd name="T81" fmla="*/ 99 h 346"/>
                <a:gd name="T82" fmla="*/ 39 w 346"/>
                <a:gd name="T83" fmla="*/ 142 h 346"/>
                <a:gd name="T84" fmla="*/ 2 w 346"/>
                <a:gd name="T85" fmla="*/ 142 h 346"/>
                <a:gd name="T86" fmla="*/ 38 w 346"/>
                <a:gd name="T87" fmla="*/ 204 h 346"/>
                <a:gd name="T88" fmla="*/ 56 w 346"/>
                <a:gd name="T89" fmla="*/ 245 h 346"/>
                <a:gd name="T90" fmla="*/ 30 w 346"/>
                <a:gd name="T91" fmla="*/ 272 h 346"/>
                <a:gd name="T92" fmla="*/ 99 w 346"/>
                <a:gd name="T93" fmla="*/ 290 h 346"/>
                <a:gd name="T94" fmla="*/ 141 w 346"/>
                <a:gd name="T95" fmla="*/ 307 h 346"/>
                <a:gd name="T96" fmla="*/ 142 w 346"/>
                <a:gd name="T97" fmla="*/ 344 h 346"/>
                <a:gd name="T98" fmla="*/ 117 w 346"/>
                <a:gd name="T99" fmla="*/ 173 h 346"/>
                <a:gd name="T100" fmla="*/ 228 w 346"/>
                <a:gd name="T101" fmla="*/ 173 h 346"/>
                <a:gd name="T102" fmla="*/ 173 w 346"/>
                <a:gd name="T103" fmla="*/ 119 h 346"/>
                <a:gd name="T104" fmla="*/ 173 w 346"/>
                <a:gd name="T105" fmla="*/ 227 h 346"/>
                <a:gd name="T106" fmla="*/ 173 w 346"/>
                <a:gd name="T107" fmla="*/ 119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46" h="346">
                  <a:moveTo>
                    <a:pt x="204" y="346"/>
                  </a:moveTo>
                  <a:cubicBezTo>
                    <a:pt x="141" y="346"/>
                    <a:pt x="141" y="346"/>
                    <a:pt x="141" y="346"/>
                  </a:cubicBezTo>
                  <a:cubicBezTo>
                    <a:pt x="140" y="346"/>
                    <a:pt x="140" y="346"/>
                    <a:pt x="140" y="345"/>
                  </a:cubicBezTo>
                  <a:cubicBezTo>
                    <a:pt x="140" y="309"/>
                    <a:pt x="140" y="309"/>
                    <a:pt x="140" y="309"/>
                  </a:cubicBezTo>
                  <a:cubicBezTo>
                    <a:pt x="126" y="305"/>
                    <a:pt x="112" y="300"/>
                    <a:pt x="100" y="292"/>
                  </a:cubicBezTo>
                  <a:cubicBezTo>
                    <a:pt x="74" y="318"/>
                    <a:pt x="74" y="318"/>
                    <a:pt x="74" y="318"/>
                  </a:cubicBezTo>
                  <a:cubicBezTo>
                    <a:pt x="74" y="318"/>
                    <a:pt x="73" y="318"/>
                    <a:pt x="73" y="318"/>
                  </a:cubicBezTo>
                  <a:cubicBezTo>
                    <a:pt x="28" y="273"/>
                    <a:pt x="28" y="273"/>
                    <a:pt x="28" y="273"/>
                  </a:cubicBezTo>
                  <a:cubicBezTo>
                    <a:pt x="27" y="273"/>
                    <a:pt x="27" y="272"/>
                    <a:pt x="28" y="271"/>
                  </a:cubicBezTo>
                  <a:cubicBezTo>
                    <a:pt x="53" y="246"/>
                    <a:pt x="53" y="246"/>
                    <a:pt x="53" y="246"/>
                  </a:cubicBezTo>
                  <a:cubicBezTo>
                    <a:pt x="46" y="233"/>
                    <a:pt x="40" y="220"/>
                    <a:pt x="37" y="206"/>
                  </a:cubicBezTo>
                  <a:cubicBezTo>
                    <a:pt x="1" y="206"/>
                    <a:pt x="1" y="206"/>
                    <a:pt x="1" y="206"/>
                  </a:cubicBezTo>
                  <a:cubicBezTo>
                    <a:pt x="0" y="206"/>
                    <a:pt x="0" y="206"/>
                    <a:pt x="0" y="205"/>
                  </a:cubicBezTo>
                  <a:cubicBezTo>
                    <a:pt x="0" y="141"/>
                    <a:pt x="0" y="141"/>
                    <a:pt x="0" y="141"/>
                  </a:cubicBezTo>
                  <a:cubicBezTo>
                    <a:pt x="0" y="141"/>
                    <a:pt x="0" y="140"/>
                    <a:pt x="1" y="140"/>
                  </a:cubicBezTo>
                  <a:cubicBezTo>
                    <a:pt x="37" y="140"/>
                    <a:pt x="37" y="140"/>
                    <a:pt x="37" y="140"/>
                  </a:cubicBezTo>
                  <a:cubicBezTo>
                    <a:pt x="40" y="126"/>
                    <a:pt x="46" y="113"/>
                    <a:pt x="53" y="100"/>
                  </a:cubicBezTo>
                  <a:cubicBezTo>
                    <a:pt x="28" y="75"/>
                    <a:pt x="28" y="75"/>
                    <a:pt x="28" y="75"/>
                  </a:cubicBezTo>
                  <a:cubicBezTo>
                    <a:pt x="27" y="74"/>
                    <a:pt x="27" y="74"/>
                    <a:pt x="28" y="73"/>
                  </a:cubicBezTo>
                  <a:cubicBezTo>
                    <a:pt x="73" y="28"/>
                    <a:pt x="73" y="28"/>
                    <a:pt x="73" y="28"/>
                  </a:cubicBezTo>
                  <a:cubicBezTo>
                    <a:pt x="73" y="28"/>
                    <a:pt x="74" y="28"/>
                    <a:pt x="74" y="28"/>
                  </a:cubicBezTo>
                  <a:cubicBezTo>
                    <a:pt x="100" y="54"/>
                    <a:pt x="100" y="54"/>
                    <a:pt x="100" y="54"/>
                  </a:cubicBezTo>
                  <a:cubicBezTo>
                    <a:pt x="112" y="46"/>
                    <a:pt x="126" y="41"/>
                    <a:pt x="140" y="37"/>
                  </a:cubicBezTo>
                  <a:cubicBezTo>
                    <a:pt x="140" y="1"/>
                    <a:pt x="140" y="1"/>
                    <a:pt x="140" y="1"/>
                  </a:cubicBezTo>
                  <a:cubicBezTo>
                    <a:pt x="140" y="1"/>
                    <a:pt x="140" y="0"/>
                    <a:pt x="141" y="0"/>
                  </a:cubicBezTo>
                  <a:cubicBezTo>
                    <a:pt x="204" y="0"/>
                    <a:pt x="204" y="0"/>
                    <a:pt x="204" y="0"/>
                  </a:cubicBezTo>
                  <a:cubicBezTo>
                    <a:pt x="205" y="0"/>
                    <a:pt x="205" y="1"/>
                    <a:pt x="205" y="1"/>
                  </a:cubicBezTo>
                  <a:cubicBezTo>
                    <a:pt x="205" y="37"/>
                    <a:pt x="205" y="37"/>
                    <a:pt x="205" y="37"/>
                  </a:cubicBezTo>
                  <a:cubicBezTo>
                    <a:pt x="220" y="41"/>
                    <a:pt x="233" y="46"/>
                    <a:pt x="245" y="54"/>
                  </a:cubicBezTo>
                  <a:cubicBezTo>
                    <a:pt x="271" y="28"/>
                    <a:pt x="271" y="28"/>
                    <a:pt x="271" y="28"/>
                  </a:cubicBezTo>
                  <a:cubicBezTo>
                    <a:pt x="271" y="28"/>
                    <a:pt x="272" y="28"/>
                    <a:pt x="272" y="28"/>
                  </a:cubicBezTo>
                  <a:cubicBezTo>
                    <a:pt x="317" y="73"/>
                    <a:pt x="317" y="73"/>
                    <a:pt x="317" y="73"/>
                  </a:cubicBezTo>
                  <a:cubicBezTo>
                    <a:pt x="318" y="74"/>
                    <a:pt x="318" y="74"/>
                    <a:pt x="317" y="75"/>
                  </a:cubicBezTo>
                  <a:cubicBezTo>
                    <a:pt x="292" y="100"/>
                    <a:pt x="292" y="100"/>
                    <a:pt x="292" y="100"/>
                  </a:cubicBezTo>
                  <a:cubicBezTo>
                    <a:pt x="299" y="113"/>
                    <a:pt x="305" y="126"/>
                    <a:pt x="308" y="140"/>
                  </a:cubicBezTo>
                  <a:cubicBezTo>
                    <a:pt x="345" y="140"/>
                    <a:pt x="345" y="140"/>
                    <a:pt x="345" y="140"/>
                  </a:cubicBezTo>
                  <a:cubicBezTo>
                    <a:pt x="345" y="140"/>
                    <a:pt x="346" y="141"/>
                    <a:pt x="346" y="141"/>
                  </a:cubicBezTo>
                  <a:cubicBezTo>
                    <a:pt x="346" y="205"/>
                    <a:pt x="346" y="205"/>
                    <a:pt x="346" y="205"/>
                  </a:cubicBezTo>
                  <a:cubicBezTo>
                    <a:pt x="346" y="206"/>
                    <a:pt x="345" y="206"/>
                    <a:pt x="345" y="206"/>
                  </a:cubicBezTo>
                  <a:cubicBezTo>
                    <a:pt x="308" y="206"/>
                    <a:pt x="308" y="206"/>
                    <a:pt x="308" y="206"/>
                  </a:cubicBezTo>
                  <a:cubicBezTo>
                    <a:pt x="305" y="220"/>
                    <a:pt x="299" y="233"/>
                    <a:pt x="292" y="246"/>
                  </a:cubicBezTo>
                  <a:cubicBezTo>
                    <a:pt x="317" y="271"/>
                    <a:pt x="317" y="271"/>
                    <a:pt x="317" y="271"/>
                  </a:cubicBezTo>
                  <a:cubicBezTo>
                    <a:pt x="318" y="272"/>
                    <a:pt x="318" y="273"/>
                    <a:pt x="317" y="273"/>
                  </a:cubicBezTo>
                  <a:cubicBezTo>
                    <a:pt x="272" y="318"/>
                    <a:pt x="272" y="318"/>
                    <a:pt x="272" y="318"/>
                  </a:cubicBezTo>
                  <a:cubicBezTo>
                    <a:pt x="272" y="318"/>
                    <a:pt x="271" y="318"/>
                    <a:pt x="271" y="318"/>
                  </a:cubicBezTo>
                  <a:cubicBezTo>
                    <a:pt x="245" y="292"/>
                    <a:pt x="245" y="292"/>
                    <a:pt x="245" y="292"/>
                  </a:cubicBezTo>
                  <a:cubicBezTo>
                    <a:pt x="233" y="300"/>
                    <a:pt x="220" y="305"/>
                    <a:pt x="205" y="309"/>
                  </a:cubicBezTo>
                  <a:cubicBezTo>
                    <a:pt x="205" y="345"/>
                    <a:pt x="205" y="345"/>
                    <a:pt x="205" y="345"/>
                  </a:cubicBezTo>
                  <a:cubicBezTo>
                    <a:pt x="205" y="346"/>
                    <a:pt x="205" y="346"/>
                    <a:pt x="204" y="346"/>
                  </a:cubicBezTo>
                  <a:close/>
                  <a:moveTo>
                    <a:pt x="142" y="344"/>
                  </a:moveTo>
                  <a:cubicBezTo>
                    <a:pt x="203" y="344"/>
                    <a:pt x="203" y="344"/>
                    <a:pt x="203" y="344"/>
                  </a:cubicBezTo>
                  <a:cubicBezTo>
                    <a:pt x="203" y="308"/>
                    <a:pt x="203" y="308"/>
                    <a:pt x="203" y="308"/>
                  </a:cubicBezTo>
                  <a:cubicBezTo>
                    <a:pt x="203" y="308"/>
                    <a:pt x="204" y="307"/>
                    <a:pt x="204" y="307"/>
                  </a:cubicBezTo>
                  <a:cubicBezTo>
                    <a:pt x="219" y="304"/>
                    <a:pt x="232" y="298"/>
                    <a:pt x="245" y="290"/>
                  </a:cubicBezTo>
                  <a:cubicBezTo>
                    <a:pt x="245" y="290"/>
                    <a:pt x="246" y="290"/>
                    <a:pt x="246" y="290"/>
                  </a:cubicBezTo>
                  <a:cubicBezTo>
                    <a:pt x="272" y="316"/>
                    <a:pt x="272" y="316"/>
                    <a:pt x="272" y="316"/>
                  </a:cubicBezTo>
                  <a:cubicBezTo>
                    <a:pt x="315" y="272"/>
                    <a:pt x="315" y="272"/>
                    <a:pt x="315" y="272"/>
                  </a:cubicBezTo>
                  <a:cubicBezTo>
                    <a:pt x="290" y="247"/>
                    <a:pt x="290" y="247"/>
                    <a:pt x="290" y="247"/>
                  </a:cubicBezTo>
                  <a:cubicBezTo>
                    <a:pt x="289" y="246"/>
                    <a:pt x="289" y="246"/>
                    <a:pt x="290" y="245"/>
                  </a:cubicBezTo>
                  <a:cubicBezTo>
                    <a:pt x="297" y="233"/>
                    <a:pt x="303" y="219"/>
                    <a:pt x="306" y="205"/>
                  </a:cubicBezTo>
                  <a:cubicBezTo>
                    <a:pt x="307" y="204"/>
                    <a:pt x="307" y="204"/>
                    <a:pt x="307" y="204"/>
                  </a:cubicBezTo>
                  <a:cubicBezTo>
                    <a:pt x="343" y="204"/>
                    <a:pt x="343" y="204"/>
                    <a:pt x="343" y="204"/>
                  </a:cubicBezTo>
                  <a:cubicBezTo>
                    <a:pt x="343" y="142"/>
                    <a:pt x="343" y="142"/>
                    <a:pt x="343" y="142"/>
                  </a:cubicBezTo>
                  <a:cubicBezTo>
                    <a:pt x="307" y="142"/>
                    <a:pt x="307" y="142"/>
                    <a:pt x="307" y="142"/>
                  </a:cubicBezTo>
                  <a:cubicBezTo>
                    <a:pt x="307" y="142"/>
                    <a:pt x="307" y="142"/>
                    <a:pt x="306" y="142"/>
                  </a:cubicBezTo>
                  <a:cubicBezTo>
                    <a:pt x="303" y="127"/>
                    <a:pt x="297" y="113"/>
                    <a:pt x="290" y="101"/>
                  </a:cubicBezTo>
                  <a:cubicBezTo>
                    <a:pt x="289" y="100"/>
                    <a:pt x="289" y="100"/>
                    <a:pt x="290" y="99"/>
                  </a:cubicBezTo>
                  <a:cubicBezTo>
                    <a:pt x="315" y="74"/>
                    <a:pt x="315" y="74"/>
                    <a:pt x="315" y="74"/>
                  </a:cubicBezTo>
                  <a:cubicBezTo>
                    <a:pt x="272" y="31"/>
                    <a:pt x="272" y="31"/>
                    <a:pt x="272" y="31"/>
                  </a:cubicBezTo>
                  <a:cubicBezTo>
                    <a:pt x="246" y="56"/>
                    <a:pt x="246" y="56"/>
                    <a:pt x="246" y="56"/>
                  </a:cubicBezTo>
                  <a:cubicBezTo>
                    <a:pt x="246" y="56"/>
                    <a:pt x="245" y="56"/>
                    <a:pt x="245" y="56"/>
                  </a:cubicBezTo>
                  <a:cubicBezTo>
                    <a:pt x="232" y="48"/>
                    <a:pt x="219" y="43"/>
                    <a:pt x="204" y="39"/>
                  </a:cubicBezTo>
                  <a:cubicBezTo>
                    <a:pt x="204" y="39"/>
                    <a:pt x="203" y="39"/>
                    <a:pt x="203" y="38"/>
                  </a:cubicBezTo>
                  <a:cubicBezTo>
                    <a:pt x="203" y="2"/>
                    <a:pt x="203" y="2"/>
                    <a:pt x="203" y="2"/>
                  </a:cubicBezTo>
                  <a:cubicBezTo>
                    <a:pt x="142" y="2"/>
                    <a:pt x="142" y="2"/>
                    <a:pt x="142" y="2"/>
                  </a:cubicBezTo>
                  <a:cubicBezTo>
                    <a:pt x="142" y="38"/>
                    <a:pt x="142" y="38"/>
                    <a:pt x="142" y="38"/>
                  </a:cubicBezTo>
                  <a:cubicBezTo>
                    <a:pt x="142" y="39"/>
                    <a:pt x="141" y="39"/>
                    <a:pt x="141" y="39"/>
                  </a:cubicBezTo>
                  <a:cubicBezTo>
                    <a:pt x="127" y="43"/>
                    <a:pt x="113" y="48"/>
                    <a:pt x="100" y="56"/>
                  </a:cubicBezTo>
                  <a:cubicBezTo>
                    <a:pt x="100" y="56"/>
                    <a:pt x="99" y="56"/>
                    <a:pt x="99" y="56"/>
                  </a:cubicBezTo>
                  <a:cubicBezTo>
                    <a:pt x="73" y="31"/>
                    <a:pt x="73" y="31"/>
                    <a:pt x="73" y="31"/>
                  </a:cubicBezTo>
                  <a:cubicBezTo>
                    <a:pt x="30" y="74"/>
                    <a:pt x="30" y="74"/>
                    <a:pt x="30" y="74"/>
                  </a:cubicBezTo>
                  <a:cubicBezTo>
                    <a:pt x="55" y="99"/>
                    <a:pt x="55" y="99"/>
                    <a:pt x="55" y="99"/>
                  </a:cubicBezTo>
                  <a:cubicBezTo>
                    <a:pt x="56" y="100"/>
                    <a:pt x="56" y="100"/>
                    <a:pt x="56" y="101"/>
                  </a:cubicBezTo>
                  <a:cubicBezTo>
                    <a:pt x="48" y="113"/>
                    <a:pt x="42" y="127"/>
                    <a:pt x="39" y="142"/>
                  </a:cubicBezTo>
                  <a:cubicBezTo>
                    <a:pt x="39" y="142"/>
                    <a:pt x="38" y="142"/>
                    <a:pt x="38" y="142"/>
                  </a:cubicBezTo>
                  <a:cubicBezTo>
                    <a:pt x="2" y="142"/>
                    <a:pt x="2" y="142"/>
                    <a:pt x="2" y="142"/>
                  </a:cubicBezTo>
                  <a:cubicBezTo>
                    <a:pt x="2" y="204"/>
                    <a:pt x="2" y="204"/>
                    <a:pt x="2" y="204"/>
                  </a:cubicBezTo>
                  <a:cubicBezTo>
                    <a:pt x="38" y="204"/>
                    <a:pt x="38" y="204"/>
                    <a:pt x="38" y="204"/>
                  </a:cubicBezTo>
                  <a:cubicBezTo>
                    <a:pt x="38" y="204"/>
                    <a:pt x="39" y="204"/>
                    <a:pt x="39" y="205"/>
                  </a:cubicBezTo>
                  <a:cubicBezTo>
                    <a:pt x="42" y="219"/>
                    <a:pt x="48" y="233"/>
                    <a:pt x="56" y="245"/>
                  </a:cubicBezTo>
                  <a:cubicBezTo>
                    <a:pt x="56" y="246"/>
                    <a:pt x="56" y="246"/>
                    <a:pt x="55" y="247"/>
                  </a:cubicBezTo>
                  <a:cubicBezTo>
                    <a:pt x="30" y="272"/>
                    <a:pt x="30" y="272"/>
                    <a:pt x="30" y="272"/>
                  </a:cubicBezTo>
                  <a:cubicBezTo>
                    <a:pt x="73" y="316"/>
                    <a:pt x="73" y="316"/>
                    <a:pt x="73" y="316"/>
                  </a:cubicBezTo>
                  <a:cubicBezTo>
                    <a:pt x="99" y="290"/>
                    <a:pt x="99" y="290"/>
                    <a:pt x="99" y="290"/>
                  </a:cubicBezTo>
                  <a:cubicBezTo>
                    <a:pt x="99" y="290"/>
                    <a:pt x="100" y="290"/>
                    <a:pt x="100" y="290"/>
                  </a:cubicBezTo>
                  <a:cubicBezTo>
                    <a:pt x="113" y="298"/>
                    <a:pt x="127" y="304"/>
                    <a:pt x="141" y="307"/>
                  </a:cubicBezTo>
                  <a:cubicBezTo>
                    <a:pt x="141" y="307"/>
                    <a:pt x="142" y="308"/>
                    <a:pt x="142" y="308"/>
                  </a:cubicBezTo>
                  <a:lnTo>
                    <a:pt x="142" y="344"/>
                  </a:lnTo>
                  <a:close/>
                  <a:moveTo>
                    <a:pt x="173" y="229"/>
                  </a:moveTo>
                  <a:cubicBezTo>
                    <a:pt x="142" y="229"/>
                    <a:pt x="117" y="204"/>
                    <a:pt x="117" y="173"/>
                  </a:cubicBezTo>
                  <a:cubicBezTo>
                    <a:pt x="117" y="142"/>
                    <a:pt x="142" y="117"/>
                    <a:pt x="173" y="117"/>
                  </a:cubicBezTo>
                  <a:cubicBezTo>
                    <a:pt x="203" y="117"/>
                    <a:pt x="228" y="142"/>
                    <a:pt x="228" y="173"/>
                  </a:cubicBezTo>
                  <a:cubicBezTo>
                    <a:pt x="228" y="204"/>
                    <a:pt x="203" y="229"/>
                    <a:pt x="173" y="229"/>
                  </a:cubicBezTo>
                  <a:close/>
                  <a:moveTo>
                    <a:pt x="173" y="119"/>
                  </a:moveTo>
                  <a:cubicBezTo>
                    <a:pt x="143" y="119"/>
                    <a:pt x="119" y="143"/>
                    <a:pt x="119" y="173"/>
                  </a:cubicBezTo>
                  <a:cubicBezTo>
                    <a:pt x="119" y="203"/>
                    <a:pt x="143" y="227"/>
                    <a:pt x="173" y="227"/>
                  </a:cubicBezTo>
                  <a:cubicBezTo>
                    <a:pt x="202" y="227"/>
                    <a:pt x="226" y="203"/>
                    <a:pt x="226" y="173"/>
                  </a:cubicBezTo>
                  <a:cubicBezTo>
                    <a:pt x="226" y="143"/>
                    <a:pt x="202" y="119"/>
                    <a:pt x="173" y="119"/>
                  </a:cubicBezTo>
                  <a:close/>
                </a:path>
              </a:pathLst>
            </a:custGeom>
            <a:solidFill>
              <a:srgbClr val="4D4D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918"/>
            <p:cNvSpPr>
              <a:spLocks noEditPoints="1"/>
            </p:cNvSpPr>
            <p:nvPr/>
          </p:nvSpPr>
          <p:spPr bwMode="auto">
            <a:xfrm>
              <a:off x="2435226" y="5237163"/>
              <a:ext cx="209550" cy="144463"/>
            </a:xfrm>
            <a:custGeom>
              <a:avLst/>
              <a:gdLst>
                <a:gd name="T0" fmla="*/ 123 w 247"/>
                <a:gd name="T1" fmla="*/ 85 h 169"/>
                <a:gd name="T2" fmla="*/ 117 w 247"/>
                <a:gd name="T3" fmla="*/ 84 h 169"/>
                <a:gd name="T4" fmla="*/ 91 w 247"/>
                <a:gd name="T5" fmla="*/ 69 h 169"/>
                <a:gd name="T6" fmla="*/ 84 w 247"/>
                <a:gd name="T7" fmla="*/ 39 h 169"/>
                <a:gd name="T8" fmla="*/ 100 w 247"/>
                <a:gd name="T9" fmla="*/ 13 h 169"/>
                <a:gd name="T10" fmla="*/ 123 w 247"/>
                <a:gd name="T11" fmla="*/ 6 h 169"/>
                <a:gd name="T12" fmla="*/ 129 w 247"/>
                <a:gd name="T13" fmla="*/ 6 h 169"/>
                <a:gd name="T14" fmla="*/ 155 w 247"/>
                <a:gd name="T15" fmla="*/ 22 h 169"/>
                <a:gd name="T16" fmla="*/ 163 w 247"/>
                <a:gd name="T17" fmla="*/ 51 h 169"/>
                <a:gd name="T18" fmla="*/ 147 w 247"/>
                <a:gd name="T19" fmla="*/ 77 h 169"/>
                <a:gd name="T20" fmla="*/ 123 w 247"/>
                <a:gd name="T21" fmla="*/ 85 h 169"/>
                <a:gd name="T22" fmla="*/ 222 w 247"/>
                <a:gd name="T23" fmla="*/ 0 h 169"/>
                <a:gd name="T24" fmla="*/ 36 w 247"/>
                <a:gd name="T25" fmla="*/ 0 h 169"/>
                <a:gd name="T26" fmla="*/ 32 w 247"/>
                <a:gd name="T27" fmla="*/ 9 h 169"/>
                <a:gd name="T28" fmla="*/ 32 w 247"/>
                <a:gd name="T29" fmla="*/ 9 h 169"/>
                <a:gd name="T30" fmla="*/ 32 w 247"/>
                <a:gd name="T31" fmla="*/ 9 h 169"/>
                <a:gd name="T32" fmla="*/ 6 w 247"/>
                <a:gd name="T33" fmla="*/ 5 h 169"/>
                <a:gd name="T34" fmla="*/ 0 w 247"/>
                <a:gd name="T35" fmla="*/ 49 h 169"/>
                <a:gd name="T36" fmla="*/ 25 w 247"/>
                <a:gd name="T37" fmla="*/ 53 h 169"/>
                <a:gd name="T38" fmla="*/ 26 w 247"/>
                <a:gd name="T39" fmla="*/ 53 h 169"/>
                <a:gd name="T40" fmla="*/ 33 w 247"/>
                <a:gd name="T41" fmla="*/ 84 h 169"/>
                <a:gd name="T42" fmla="*/ 33 w 247"/>
                <a:gd name="T43" fmla="*/ 84 h 169"/>
                <a:gd name="T44" fmla="*/ 12 w 247"/>
                <a:gd name="T45" fmla="*/ 100 h 169"/>
                <a:gd name="T46" fmla="*/ 38 w 247"/>
                <a:gd name="T47" fmla="*/ 135 h 169"/>
                <a:gd name="T48" fmla="*/ 59 w 247"/>
                <a:gd name="T49" fmla="*/ 120 h 169"/>
                <a:gd name="T50" fmla="*/ 59 w 247"/>
                <a:gd name="T51" fmla="*/ 120 h 169"/>
                <a:gd name="T52" fmla="*/ 60 w 247"/>
                <a:gd name="T53" fmla="*/ 120 h 169"/>
                <a:gd name="T54" fmla="*/ 87 w 247"/>
                <a:gd name="T55" fmla="*/ 136 h 169"/>
                <a:gd name="T56" fmla="*/ 87 w 247"/>
                <a:gd name="T57" fmla="*/ 137 h 169"/>
                <a:gd name="T58" fmla="*/ 83 w 247"/>
                <a:gd name="T59" fmla="*/ 162 h 169"/>
                <a:gd name="T60" fmla="*/ 127 w 247"/>
                <a:gd name="T61" fmla="*/ 169 h 169"/>
                <a:gd name="T62" fmla="*/ 131 w 247"/>
                <a:gd name="T63" fmla="*/ 144 h 169"/>
                <a:gd name="T64" fmla="*/ 131 w 247"/>
                <a:gd name="T65" fmla="*/ 143 h 169"/>
                <a:gd name="T66" fmla="*/ 162 w 247"/>
                <a:gd name="T67" fmla="*/ 136 h 169"/>
                <a:gd name="T68" fmla="*/ 162 w 247"/>
                <a:gd name="T69" fmla="*/ 136 h 169"/>
                <a:gd name="T70" fmla="*/ 162 w 247"/>
                <a:gd name="T71" fmla="*/ 136 h 169"/>
                <a:gd name="T72" fmla="*/ 178 w 247"/>
                <a:gd name="T73" fmla="*/ 157 h 169"/>
                <a:gd name="T74" fmla="*/ 213 w 247"/>
                <a:gd name="T75" fmla="*/ 130 h 169"/>
                <a:gd name="T76" fmla="*/ 198 w 247"/>
                <a:gd name="T77" fmla="*/ 110 h 169"/>
                <a:gd name="T78" fmla="*/ 198 w 247"/>
                <a:gd name="T79" fmla="*/ 109 h 169"/>
                <a:gd name="T80" fmla="*/ 214 w 247"/>
                <a:gd name="T81" fmla="*/ 82 h 169"/>
                <a:gd name="T82" fmla="*/ 215 w 247"/>
                <a:gd name="T83" fmla="*/ 82 h 169"/>
                <a:gd name="T84" fmla="*/ 215 w 247"/>
                <a:gd name="T85" fmla="*/ 82 h 169"/>
                <a:gd name="T86" fmla="*/ 241 w 247"/>
                <a:gd name="T87" fmla="*/ 86 h 169"/>
                <a:gd name="T88" fmla="*/ 247 w 247"/>
                <a:gd name="T89" fmla="*/ 42 h 169"/>
                <a:gd name="T90" fmla="*/ 222 w 247"/>
                <a:gd name="T91" fmla="*/ 38 h 169"/>
                <a:gd name="T92" fmla="*/ 221 w 247"/>
                <a:gd name="T93" fmla="*/ 37 h 169"/>
                <a:gd name="T94" fmla="*/ 214 w 247"/>
                <a:gd name="T95" fmla="*/ 7 h 169"/>
                <a:gd name="T96" fmla="*/ 214 w 247"/>
                <a:gd name="T97" fmla="*/ 6 h 169"/>
                <a:gd name="T98" fmla="*/ 222 w 247"/>
                <a:gd name="T99" fmla="*/ 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47" h="169">
                  <a:moveTo>
                    <a:pt x="123" y="85"/>
                  </a:moveTo>
                  <a:cubicBezTo>
                    <a:pt x="121" y="85"/>
                    <a:pt x="119" y="85"/>
                    <a:pt x="117" y="84"/>
                  </a:cubicBezTo>
                  <a:cubicBezTo>
                    <a:pt x="107" y="83"/>
                    <a:pt x="98" y="77"/>
                    <a:pt x="91" y="69"/>
                  </a:cubicBezTo>
                  <a:cubicBezTo>
                    <a:pt x="85" y="60"/>
                    <a:pt x="83" y="50"/>
                    <a:pt x="84" y="39"/>
                  </a:cubicBezTo>
                  <a:cubicBezTo>
                    <a:pt x="86" y="29"/>
                    <a:pt x="91" y="20"/>
                    <a:pt x="100" y="13"/>
                  </a:cubicBezTo>
                  <a:cubicBezTo>
                    <a:pt x="107" y="8"/>
                    <a:pt x="115" y="6"/>
                    <a:pt x="123" y="6"/>
                  </a:cubicBezTo>
                  <a:cubicBezTo>
                    <a:pt x="125" y="6"/>
                    <a:pt x="127" y="6"/>
                    <a:pt x="129" y="6"/>
                  </a:cubicBezTo>
                  <a:cubicBezTo>
                    <a:pt x="140" y="8"/>
                    <a:pt x="149" y="13"/>
                    <a:pt x="155" y="22"/>
                  </a:cubicBezTo>
                  <a:cubicBezTo>
                    <a:pt x="162" y="30"/>
                    <a:pt x="164" y="41"/>
                    <a:pt x="163" y="51"/>
                  </a:cubicBezTo>
                  <a:cubicBezTo>
                    <a:pt x="161" y="62"/>
                    <a:pt x="155" y="71"/>
                    <a:pt x="147" y="77"/>
                  </a:cubicBezTo>
                  <a:cubicBezTo>
                    <a:pt x="140" y="82"/>
                    <a:pt x="132" y="85"/>
                    <a:pt x="123" y="85"/>
                  </a:cubicBezTo>
                  <a:moveTo>
                    <a:pt x="222" y="0"/>
                  </a:moveTo>
                  <a:cubicBezTo>
                    <a:pt x="36" y="0"/>
                    <a:pt x="36" y="0"/>
                    <a:pt x="36" y="0"/>
                  </a:cubicBezTo>
                  <a:cubicBezTo>
                    <a:pt x="35" y="3"/>
                    <a:pt x="34" y="6"/>
                    <a:pt x="32" y="9"/>
                  </a:cubicBezTo>
                  <a:cubicBezTo>
                    <a:pt x="32" y="9"/>
                    <a:pt x="32" y="9"/>
                    <a:pt x="32" y="9"/>
                  </a:cubicBezTo>
                  <a:cubicBezTo>
                    <a:pt x="32" y="9"/>
                    <a:pt x="32" y="9"/>
                    <a:pt x="32" y="9"/>
                  </a:cubicBezTo>
                  <a:cubicBezTo>
                    <a:pt x="6" y="5"/>
                    <a:pt x="6" y="5"/>
                    <a:pt x="6" y="5"/>
                  </a:cubicBezTo>
                  <a:cubicBezTo>
                    <a:pt x="0" y="49"/>
                    <a:pt x="0" y="49"/>
                    <a:pt x="0" y="49"/>
                  </a:cubicBezTo>
                  <a:cubicBezTo>
                    <a:pt x="25" y="53"/>
                    <a:pt x="25" y="53"/>
                    <a:pt x="25" y="53"/>
                  </a:cubicBezTo>
                  <a:cubicBezTo>
                    <a:pt x="25" y="53"/>
                    <a:pt x="26" y="53"/>
                    <a:pt x="26" y="53"/>
                  </a:cubicBezTo>
                  <a:cubicBezTo>
                    <a:pt x="26" y="64"/>
                    <a:pt x="29" y="74"/>
                    <a:pt x="33" y="84"/>
                  </a:cubicBezTo>
                  <a:cubicBezTo>
                    <a:pt x="33" y="84"/>
                    <a:pt x="33" y="84"/>
                    <a:pt x="33" y="84"/>
                  </a:cubicBezTo>
                  <a:cubicBezTo>
                    <a:pt x="12" y="100"/>
                    <a:pt x="12" y="100"/>
                    <a:pt x="12" y="100"/>
                  </a:cubicBezTo>
                  <a:cubicBezTo>
                    <a:pt x="38" y="135"/>
                    <a:pt x="38" y="135"/>
                    <a:pt x="38" y="135"/>
                  </a:cubicBezTo>
                  <a:cubicBezTo>
                    <a:pt x="59" y="120"/>
                    <a:pt x="59" y="120"/>
                    <a:pt x="59" y="120"/>
                  </a:cubicBezTo>
                  <a:cubicBezTo>
                    <a:pt x="59" y="120"/>
                    <a:pt x="59" y="120"/>
                    <a:pt x="59" y="120"/>
                  </a:cubicBezTo>
                  <a:cubicBezTo>
                    <a:pt x="60" y="120"/>
                    <a:pt x="60" y="120"/>
                    <a:pt x="60" y="120"/>
                  </a:cubicBezTo>
                  <a:cubicBezTo>
                    <a:pt x="68" y="127"/>
                    <a:pt x="77" y="132"/>
                    <a:pt x="87" y="136"/>
                  </a:cubicBezTo>
                  <a:cubicBezTo>
                    <a:pt x="87" y="136"/>
                    <a:pt x="87" y="137"/>
                    <a:pt x="87" y="137"/>
                  </a:cubicBezTo>
                  <a:cubicBezTo>
                    <a:pt x="83" y="162"/>
                    <a:pt x="83" y="162"/>
                    <a:pt x="83" y="162"/>
                  </a:cubicBezTo>
                  <a:cubicBezTo>
                    <a:pt x="127" y="169"/>
                    <a:pt x="127" y="169"/>
                    <a:pt x="127" y="169"/>
                  </a:cubicBezTo>
                  <a:cubicBezTo>
                    <a:pt x="131" y="144"/>
                    <a:pt x="131" y="144"/>
                    <a:pt x="131" y="144"/>
                  </a:cubicBezTo>
                  <a:cubicBezTo>
                    <a:pt x="131" y="143"/>
                    <a:pt x="131" y="143"/>
                    <a:pt x="131" y="143"/>
                  </a:cubicBezTo>
                  <a:cubicBezTo>
                    <a:pt x="142" y="142"/>
                    <a:pt x="152" y="140"/>
                    <a:pt x="162" y="136"/>
                  </a:cubicBezTo>
                  <a:cubicBezTo>
                    <a:pt x="162" y="136"/>
                    <a:pt x="162" y="136"/>
                    <a:pt x="162" y="136"/>
                  </a:cubicBezTo>
                  <a:cubicBezTo>
                    <a:pt x="162" y="136"/>
                    <a:pt x="162" y="136"/>
                    <a:pt x="162" y="136"/>
                  </a:cubicBezTo>
                  <a:cubicBezTo>
                    <a:pt x="178" y="157"/>
                    <a:pt x="178" y="157"/>
                    <a:pt x="178" y="157"/>
                  </a:cubicBezTo>
                  <a:cubicBezTo>
                    <a:pt x="213" y="130"/>
                    <a:pt x="213" y="130"/>
                    <a:pt x="213" y="130"/>
                  </a:cubicBezTo>
                  <a:cubicBezTo>
                    <a:pt x="198" y="110"/>
                    <a:pt x="198" y="110"/>
                    <a:pt x="198" y="110"/>
                  </a:cubicBezTo>
                  <a:cubicBezTo>
                    <a:pt x="198" y="109"/>
                    <a:pt x="198" y="109"/>
                    <a:pt x="198" y="109"/>
                  </a:cubicBezTo>
                  <a:cubicBezTo>
                    <a:pt x="205" y="101"/>
                    <a:pt x="210" y="92"/>
                    <a:pt x="214" y="82"/>
                  </a:cubicBezTo>
                  <a:cubicBezTo>
                    <a:pt x="214" y="82"/>
                    <a:pt x="215" y="82"/>
                    <a:pt x="215" y="82"/>
                  </a:cubicBezTo>
                  <a:cubicBezTo>
                    <a:pt x="215" y="82"/>
                    <a:pt x="215" y="82"/>
                    <a:pt x="215" y="82"/>
                  </a:cubicBezTo>
                  <a:cubicBezTo>
                    <a:pt x="241" y="86"/>
                    <a:pt x="241" y="86"/>
                    <a:pt x="241" y="86"/>
                  </a:cubicBezTo>
                  <a:cubicBezTo>
                    <a:pt x="247" y="42"/>
                    <a:pt x="247" y="42"/>
                    <a:pt x="247" y="42"/>
                  </a:cubicBezTo>
                  <a:cubicBezTo>
                    <a:pt x="222" y="38"/>
                    <a:pt x="222" y="38"/>
                    <a:pt x="222" y="38"/>
                  </a:cubicBezTo>
                  <a:cubicBezTo>
                    <a:pt x="221" y="38"/>
                    <a:pt x="221" y="38"/>
                    <a:pt x="221" y="37"/>
                  </a:cubicBezTo>
                  <a:cubicBezTo>
                    <a:pt x="220" y="27"/>
                    <a:pt x="218" y="17"/>
                    <a:pt x="214" y="7"/>
                  </a:cubicBezTo>
                  <a:cubicBezTo>
                    <a:pt x="214" y="7"/>
                    <a:pt x="214" y="6"/>
                    <a:pt x="214" y="6"/>
                  </a:cubicBezTo>
                  <a:cubicBezTo>
                    <a:pt x="222" y="0"/>
                    <a:pt x="222" y="0"/>
                    <a:pt x="222" y="0"/>
                  </a:cubicBezTo>
                </a:path>
              </a:pathLst>
            </a:custGeom>
            <a:solidFill>
              <a:srgbClr val="D0E4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919"/>
            <p:cNvSpPr>
              <a:spLocks/>
            </p:cNvSpPr>
            <p:nvPr/>
          </p:nvSpPr>
          <p:spPr bwMode="auto">
            <a:xfrm>
              <a:off x="2463801" y="5172075"/>
              <a:ext cx="158750" cy="41275"/>
            </a:xfrm>
            <a:custGeom>
              <a:avLst/>
              <a:gdLst>
                <a:gd name="T0" fmla="*/ 87 w 187"/>
                <a:gd name="T1" fmla="*/ 0 h 49"/>
                <a:gd name="T2" fmla="*/ 83 w 187"/>
                <a:gd name="T3" fmla="*/ 25 h 49"/>
                <a:gd name="T4" fmla="*/ 83 w 187"/>
                <a:gd name="T5" fmla="*/ 26 h 49"/>
                <a:gd name="T6" fmla="*/ 52 w 187"/>
                <a:gd name="T7" fmla="*/ 33 h 49"/>
                <a:gd name="T8" fmla="*/ 52 w 187"/>
                <a:gd name="T9" fmla="*/ 33 h 49"/>
                <a:gd name="T10" fmla="*/ 51 w 187"/>
                <a:gd name="T11" fmla="*/ 33 h 49"/>
                <a:gd name="T12" fmla="*/ 36 w 187"/>
                <a:gd name="T13" fmla="*/ 12 h 49"/>
                <a:gd name="T14" fmla="*/ 0 w 187"/>
                <a:gd name="T15" fmla="*/ 38 h 49"/>
                <a:gd name="T16" fmla="*/ 9 w 187"/>
                <a:gd name="T17" fmla="*/ 49 h 49"/>
                <a:gd name="T18" fmla="*/ 173 w 187"/>
                <a:gd name="T19" fmla="*/ 49 h 49"/>
                <a:gd name="T20" fmla="*/ 187 w 187"/>
                <a:gd name="T21" fmla="*/ 49 h 49"/>
                <a:gd name="T22" fmla="*/ 175 w 187"/>
                <a:gd name="T23" fmla="*/ 33 h 49"/>
                <a:gd name="T24" fmla="*/ 155 w 187"/>
                <a:gd name="T25" fmla="*/ 49 h 49"/>
                <a:gd name="T26" fmla="*/ 154 w 187"/>
                <a:gd name="T27" fmla="*/ 49 h 49"/>
                <a:gd name="T28" fmla="*/ 154 w 187"/>
                <a:gd name="T29" fmla="*/ 49 h 49"/>
                <a:gd name="T30" fmla="*/ 127 w 187"/>
                <a:gd name="T31" fmla="*/ 32 h 49"/>
                <a:gd name="T32" fmla="*/ 127 w 187"/>
                <a:gd name="T33" fmla="*/ 32 h 49"/>
                <a:gd name="T34" fmla="*/ 131 w 187"/>
                <a:gd name="T35" fmla="*/ 6 h 49"/>
                <a:gd name="T36" fmla="*/ 87 w 187"/>
                <a:gd name="T37"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7" h="49">
                  <a:moveTo>
                    <a:pt x="87" y="0"/>
                  </a:moveTo>
                  <a:cubicBezTo>
                    <a:pt x="83" y="25"/>
                    <a:pt x="83" y="25"/>
                    <a:pt x="83" y="25"/>
                  </a:cubicBezTo>
                  <a:cubicBezTo>
                    <a:pt x="83" y="25"/>
                    <a:pt x="83" y="26"/>
                    <a:pt x="83" y="26"/>
                  </a:cubicBezTo>
                  <a:cubicBezTo>
                    <a:pt x="72" y="26"/>
                    <a:pt x="62" y="29"/>
                    <a:pt x="52" y="33"/>
                  </a:cubicBezTo>
                  <a:cubicBezTo>
                    <a:pt x="52" y="33"/>
                    <a:pt x="52" y="33"/>
                    <a:pt x="52" y="33"/>
                  </a:cubicBezTo>
                  <a:cubicBezTo>
                    <a:pt x="52" y="33"/>
                    <a:pt x="51" y="33"/>
                    <a:pt x="51" y="33"/>
                  </a:cubicBezTo>
                  <a:cubicBezTo>
                    <a:pt x="36" y="12"/>
                    <a:pt x="36" y="12"/>
                    <a:pt x="36" y="12"/>
                  </a:cubicBezTo>
                  <a:cubicBezTo>
                    <a:pt x="0" y="38"/>
                    <a:pt x="0" y="38"/>
                    <a:pt x="0" y="38"/>
                  </a:cubicBezTo>
                  <a:cubicBezTo>
                    <a:pt x="9" y="49"/>
                    <a:pt x="9" y="49"/>
                    <a:pt x="9" y="49"/>
                  </a:cubicBezTo>
                  <a:cubicBezTo>
                    <a:pt x="173" y="49"/>
                    <a:pt x="173" y="49"/>
                    <a:pt x="173" y="49"/>
                  </a:cubicBezTo>
                  <a:cubicBezTo>
                    <a:pt x="187" y="49"/>
                    <a:pt x="187" y="49"/>
                    <a:pt x="187" y="49"/>
                  </a:cubicBezTo>
                  <a:cubicBezTo>
                    <a:pt x="175" y="33"/>
                    <a:pt x="175" y="33"/>
                    <a:pt x="175" y="33"/>
                  </a:cubicBezTo>
                  <a:cubicBezTo>
                    <a:pt x="155" y="49"/>
                    <a:pt x="155" y="49"/>
                    <a:pt x="155" y="49"/>
                  </a:cubicBezTo>
                  <a:cubicBezTo>
                    <a:pt x="155" y="49"/>
                    <a:pt x="154" y="49"/>
                    <a:pt x="154" y="49"/>
                  </a:cubicBezTo>
                  <a:cubicBezTo>
                    <a:pt x="154" y="49"/>
                    <a:pt x="154" y="49"/>
                    <a:pt x="154" y="49"/>
                  </a:cubicBezTo>
                  <a:cubicBezTo>
                    <a:pt x="146" y="42"/>
                    <a:pt x="137" y="36"/>
                    <a:pt x="127" y="32"/>
                  </a:cubicBezTo>
                  <a:cubicBezTo>
                    <a:pt x="127" y="32"/>
                    <a:pt x="127" y="32"/>
                    <a:pt x="127" y="32"/>
                  </a:cubicBezTo>
                  <a:cubicBezTo>
                    <a:pt x="131" y="6"/>
                    <a:pt x="131" y="6"/>
                    <a:pt x="131" y="6"/>
                  </a:cubicBezTo>
                  <a:cubicBezTo>
                    <a:pt x="87" y="0"/>
                    <a:pt x="87" y="0"/>
                    <a:pt x="87" y="0"/>
                  </a:cubicBezTo>
                </a:path>
              </a:pathLst>
            </a:custGeom>
            <a:solidFill>
              <a:srgbClr val="C4DB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920"/>
            <p:cNvSpPr>
              <a:spLocks/>
            </p:cNvSpPr>
            <p:nvPr/>
          </p:nvSpPr>
          <p:spPr bwMode="auto">
            <a:xfrm>
              <a:off x="2466976" y="5213350"/>
              <a:ext cx="168275" cy="22225"/>
            </a:xfrm>
            <a:custGeom>
              <a:avLst/>
              <a:gdLst>
                <a:gd name="T0" fmla="*/ 182 w 197"/>
                <a:gd name="T1" fmla="*/ 0 h 27"/>
                <a:gd name="T2" fmla="*/ 168 w 197"/>
                <a:gd name="T3" fmla="*/ 0 h 27"/>
                <a:gd name="T4" fmla="*/ 4 w 197"/>
                <a:gd name="T5" fmla="*/ 0 h 27"/>
                <a:gd name="T6" fmla="*/ 11 w 197"/>
                <a:gd name="T7" fmla="*/ 10 h 27"/>
                <a:gd name="T8" fmla="*/ 11 w 197"/>
                <a:gd name="T9" fmla="*/ 11 h 27"/>
                <a:gd name="T10" fmla="*/ 0 w 197"/>
                <a:gd name="T11" fmla="*/ 27 h 27"/>
                <a:gd name="T12" fmla="*/ 188 w 197"/>
                <a:gd name="T13" fmla="*/ 27 h 27"/>
                <a:gd name="T14" fmla="*/ 197 w 197"/>
                <a:gd name="T15" fmla="*/ 20 h 27"/>
                <a:gd name="T16" fmla="*/ 182 w 197"/>
                <a:gd name="T17"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7" h="27">
                  <a:moveTo>
                    <a:pt x="182" y="0"/>
                  </a:moveTo>
                  <a:cubicBezTo>
                    <a:pt x="168" y="0"/>
                    <a:pt x="168" y="0"/>
                    <a:pt x="168" y="0"/>
                  </a:cubicBezTo>
                  <a:cubicBezTo>
                    <a:pt x="4" y="0"/>
                    <a:pt x="4" y="0"/>
                    <a:pt x="4" y="0"/>
                  </a:cubicBezTo>
                  <a:cubicBezTo>
                    <a:pt x="11" y="10"/>
                    <a:pt x="11" y="10"/>
                    <a:pt x="11" y="10"/>
                  </a:cubicBezTo>
                  <a:cubicBezTo>
                    <a:pt x="11" y="10"/>
                    <a:pt x="11" y="11"/>
                    <a:pt x="11" y="11"/>
                  </a:cubicBezTo>
                  <a:cubicBezTo>
                    <a:pt x="7" y="16"/>
                    <a:pt x="3" y="21"/>
                    <a:pt x="0" y="27"/>
                  </a:cubicBezTo>
                  <a:cubicBezTo>
                    <a:pt x="188" y="27"/>
                    <a:pt x="188" y="27"/>
                    <a:pt x="188" y="27"/>
                  </a:cubicBezTo>
                  <a:cubicBezTo>
                    <a:pt x="197" y="20"/>
                    <a:pt x="197" y="20"/>
                    <a:pt x="197" y="20"/>
                  </a:cubicBezTo>
                  <a:cubicBezTo>
                    <a:pt x="182" y="0"/>
                    <a:pt x="182" y="0"/>
                    <a:pt x="182" y="0"/>
                  </a:cubicBezTo>
                </a:path>
              </a:pathLst>
            </a:custGeom>
            <a:solidFill>
              <a:srgbClr val="BAD4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921"/>
            <p:cNvSpPr>
              <a:spLocks/>
            </p:cNvSpPr>
            <p:nvPr/>
          </p:nvSpPr>
          <p:spPr bwMode="auto">
            <a:xfrm>
              <a:off x="2465388" y="5235575"/>
              <a:ext cx="161925" cy="1588"/>
            </a:xfrm>
            <a:custGeom>
              <a:avLst/>
              <a:gdLst>
                <a:gd name="T0" fmla="*/ 190 w 190"/>
                <a:gd name="T1" fmla="*/ 0 h 2"/>
                <a:gd name="T2" fmla="*/ 2 w 190"/>
                <a:gd name="T3" fmla="*/ 0 h 2"/>
                <a:gd name="T4" fmla="*/ 0 w 190"/>
                <a:gd name="T5" fmla="*/ 2 h 2"/>
                <a:gd name="T6" fmla="*/ 186 w 190"/>
                <a:gd name="T7" fmla="*/ 2 h 2"/>
                <a:gd name="T8" fmla="*/ 190 w 190"/>
                <a:gd name="T9" fmla="*/ 0 h 2"/>
              </a:gdLst>
              <a:ahLst/>
              <a:cxnLst>
                <a:cxn ang="0">
                  <a:pos x="T0" y="T1"/>
                </a:cxn>
                <a:cxn ang="0">
                  <a:pos x="T2" y="T3"/>
                </a:cxn>
                <a:cxn ang="0">
                  <a:pos x="T4" y="T5"/>
                </a:cxn>
                <a:cxn ang="0">
                  <a:pos x="T6" y="T7"/>
                </a:cxn>
                <a:cxn ang="0">
                  <a:pos x="T8" y="T9"/>
                </a:cxn>
              </a:cxnLst>
              <a:rect l="0" t="0" r="r" b="b"/>
              <a:pathLst>
                <a:path w="190" h="2">
                  <a:moveTo>
                    <a:pt x="190" y="0"/>
                  </a:moveTo>
                  <a:cubicBezTo>
                    <a:pt x="2" y="0"/>
                    <a:pt x="2" y="0"/>
                    <a:pt x="2" y="0"/>
                  </a:cubicBezTo>
                  <a:cubicBezTo>
                    <a:pt x="1" y="0"/>
                    <a:pt x="1" y="1"/>
                    <a:pt x="0" y="2"/>
                  </a:cubicBezTo>
                  <a:cubicBezTo>
                    <a:pt x="186" y="2"/>
                    <a:pt x="186" y="2"/>
                    <a:pt x="186" y="2"/>
                  </a:cubicBezTo>
                  <a:cubicBezTo>
                    <a:pt x="190" y="0"/>
                    <a:pt x="190" y="0"/>
                    <a:pt x="190" y="0"/>
                  </a:cubicBezTo>
                </a:path>
              </a:pathLst>
            </a:custGeom>
            <a:solidFill>
              <a:srgbClr val="889D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Freeform 922"/>
            <p:cNvSpPr>
              <a:spLocks/>
            </p:cNvSpPr>
            <p:nvPr/>
          </p:nvSpPr>
          <p:spPr bwMode="auto">
            <a:xfrm>
              <a:off x="2433638" y="5237163"/>
              <a:ext cx="212725" cy="146050"/>
            </a:xfrm>
            <a:custGeom>
              <a:avLst/>
              <a:gdLst>
                <a:gd name="T0" fmla="*/ 224 w 250"/>
                <a:gd name="T1" fmla="*/ 0 h 170"/>
                <a:gd name="T2" fmla="*/ 216 w 250"/>
                <a:gd name="T3" fmla="*/ 7 h 170"/>
                <a:gd name="T4" fmla="*/ 224 w 250"/>
                <a:gd name="T5" fmla="*/ 38 h 170"/>
                <a:gd name="T6" fmla="*/ 243 w 250"/>
                <a:gd name="T7" fmla="*/ 86 h 170"/>
                <a:gd name="T8" fmla="*/ 217 w 250"/>
                <a:gd name="T9" fmla="*/ 82 h 170"/>
                <a:gd name="T10" fmla="*/ 200 w 250"/>
                <a:gd name="T11" fmla="*/ 109 h 170"/>
                <a:gd name="T12" fmla="*/ 215 w 250"/>
                <a:gd name="T13" fmla="*/ 130 h 170"/>
                <a:gd name="T14" fmla="*/ 164 w 250"/>
                <a:gd name="T15" fmla="*/ 136 h 170"/>
                <a:gd name="T16" fmla="*/ 164 w 250"/>
                <a:gd name="T17" fmla="*/ 136 h 170"/>
                <a:gd name="T18" fmla="*/ 133 w 250"/>
                <a:gd name="T19" fmla="*/ 144 h 170"/>
                <a:gd name="T20" fmla="*/ 85 w 250"/>
                <a:gd name="T21" fmla="*/ 162 h 170"/>
                <a:gd name="T22" fmla="*/ 89 w 250"/>
                <a:gd name="T23" fmla="*/ 136 h 170"/>
                <a:gd name="T24" fmla="*/ 61 w 250"/>
                <a:gd name="T25" fmla="*/ 120 h 170"/>
                <a:gd name="T26" fmla="*/ 40 w 250"/>
                <a:gd name="T27" fmla="*/ 135 h 170"/>
                <a:gd name="T28" fmla="*/ 35 w 250"/>
                <a:gd name="T29" fmla="*/ 84 h 170"/>
                <a:gd name="T30" fmla="*/ 28 w 250"/>
                <a:gd name="T31" fmla="*/ 53 h 170"/>
                <a:gd name="T32" fmla="*/ 2 w 250"/>
                <a:gd name="T33" fmla="*/ 49 h 170"/>
                <a:gd name="T34" fmla="*/ 34 w 250"/>
                <a:gd name="T35" fmla="*/ 9 h 170"/>
                <a:gd name="T36" fmla="*/ 34 w 250"/>
                <a:gd name="T37" fmla="*/ 9 h 170"/>
                <a:gd name="T38" fmla="*/ 37 w 250"/>
                <a:gd name="T39" fmla="*/ 0 h 170"/>
                <a:gd name="T40" fmla="*/ 8 w 250"/>
                <a:gd name="T41" fmla="*/ 4 h 170"/>
                <a:gd name="T42" fmla="*/ 7 w 250"/>
                <a:gd name="T43" fmla="*/ 4 h 170"/>
                <a:gd name="T44" fmla="*/ 0 w 250"/>
                <a:gd name="T45" fmla="*/ 49 h 170"/>
                <a:gd name="T46" fmla="*/ 27 w 250"/>
                <a:gd name="T47" fmla="*/ 54 h 170"/>
                <a:gd name="T48" fmla="*/ 13 w 250"/>
                <a:gd name="T49" fmla="*/ 99 h 170"/>
                <a:gd name="T50" fmla="*/ 40 w 250"/>
                <a:gd name="T51" fmla="*/ 136 h 170"/>
                <a:gd name="T52" fmla="*/ 40 w 250"/>
                <a:gd name="T53" fmla="*/ 137 h 170"/>
                <a:gd name="T54" fmla="*/ 61 w 250"/>
                <a:gd name="T55" fmla="*/ 121 h 170"/>
                <a:gd name="T56" fmla="*/ 84 w 250"/>
                <a:gd name="T57" fmla="*/ 163 h 170"/>
                <a:gd name="T58" fmla="*/ 129 w 250"/>
                <a:gd name="T59" fmla="*/ 170 h 170"/>
                <a:gd name="T60" fmla="*/ 130 w 250"/>
                <a:gd name="T61" fmla="*/ 170 h 170"/>
                <a:gd name="T62" fmla="*/ 134 w 250"/>
                <a:gd name="T63" fmla="*/ 144 h 170"/>
                <a:gd name="T64" fmla="*/ 179 w 250"/>
                <a:gd name="T65" fmla="*/ 158 h 170"/>
                <a:gd name="T66" fmla="*/ 180 w 250"/>
                <a:gd name="T67" fmla="*/ 158 h 170"/>
                <a:gd name="T68" fmla="*/ 217 w 250"/>
                <a:gd name="T69" fmla="*/ 131 h 170"/>
                <a:gd name="T70" fmla="*/ 201 w 250"/>
                <a:gd name="T71" fmla="*/ 109 h 170"/>
                <a:gd name="T72" fmla="*/ 243 w 250"/>
                <a:gd name="T73" fmla="*/ 87 h 170"/>
                <a:gd name="T74" fmla="*/ 244 w 250"/>
                <a:gd name="T75" fmla="*/ 86 h 170"/>
                <a:gd name="T76" fmla="*/ 250 w 250"/>
                <a:gd name="T77" fmla="*/ 41 h 170"/>
                <a:gd name="T78" fmla="*/ 217 w 250"/>
                <a:gd name="T79" fmla="*/ 7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0" h="170">
                  <a:moveTo>
                    <a:pt x="226" y="0"/>
                  </a:moveTo>
                  <a:cubicBezTo>
                    <a:pt x="224" y="0"/>
                    <a:pt x="224" y="0"/>
                    <a:pt x="224" y="0"/>
                  </a:cubicBezTo>
                  <a:cubicBezTo>
                    <a:pt x="216" y="6"/>
                    <a:pt x="216" y="6"/>
                    <a:pt x="216" y="6"/>
                  </a:cubicBezTo>
                  <a:cubicBezTo>
                    <a:pt x="216" y="6"/>
                    <a:pt x="216" y="7"/>
                    <a:pt x="216" y="7"/>
                  </a:cubicBezTo>
                  <a:cubicBezTo>
                    <a:pt x="220" y="17"/>
                    <a:pt x="222" y="27"/>
                    <a:pt x="223" y="37"/>
                  </a:cubicBezTo>
                  <a:cubicBezTo>
                    <a:pt x="223" y="38"/>
                    <a:pt x="223" y="38"/>
                    <a:pt x="224" y="38"/>
                  </a:cubicBezTo>
                  <a:cubicBezTo>
                    <a:pt x="249" y="42"/>
                    <a:pt x="249" y="42"/>
                    <a:pt x="249" y="42"/>
                  </a:cubicBezTo>
                  <a:cubicBezTo>
                    <a:pt x="243" y="86"/>
                    <a:pt x="243" y="86"/>
                    <a:pt x="243" y="86"/>
                  </a:cubicBezTo>
                  <a:cubicBezTo>
                    <a:pt x="217" y="82"/>
                    <a:pt x="217" y="82"/>
                    <a:pt x="217" y="82"/>
                  </a:cubicBezTo>
                  <a:cubicBezTo>
                    <a:pt x="217" y="82"/>
                    <a:pt x="217" y="82"/>
                    <a:pt x="217" y="82"/>
                  </a:cubicBezTo>
                  <a:cubicBezTo>
                    <a:pt x="217" y="82"/>
                    <a:pt x="216" y="82"/>
                    <a:pt x="216" y="82"/>
                  </a:cubicBezTo>
                  <a:cubicBezTo>
                    <a:pt x="212" y="92"/>
                    <a:pt x="207" y="101"/>
                    <a:pt x="200" y="109"/>
                  </a:cubicBezTo>
                  <a:cubicBezTo>
                    <a:pt x="200" y="109"/>
                    <a:pt x="200" y="109"/>
                    <a:pt x="200" y="110"/>
                  </a:cubicBezTo>
                  <a:cubicBezTo>
                    <a:pt x="215" y="130"/>
                    <a:pt x="215" y="130"/>
                    <a:pt x="215" y="130"/>
                  </a:cubicBezTo>
                  <a:cubicBezTo>
                    <a:pt x="180" y="157"/>
                    <a:pt x="180" y="157"/>
                    <a:pt x="180" y="157"/>
                  </a:cubicBezTo>
                  <a:cubicBezTo>
                    <a:pt x="164" y="136"/>
                    <a:pt x="164" y="136"/>
                    <a:pt x="164" y="136"/>
                  </a:cubicBezTo>
                  <a:cubicBezTo>
                    <a:pt x="164" y="136"/>
                    <a:pt x="164" y="136"/>
                    <a:pt x="164" y="136"/>
                  </a:cubicBezTo>
                  <a:cubicBezTo>
                    <a:pt x="164" y="136"/>
                    <a:pt x="164" y="136"/>
                    <a:pt x="164" y="136"/>
                  </a:cubicBezTo>
                  <a:cubicBezTo>
                    <a:pt x="154" y="140"/>
                    <a:pt x="144" y="142"/>
                    <a:pt x="133" y="143"/>
                  </a:cubicBezTo>
                  <a:cubicBezTo>
                    <a:pt x="133" y="143"/>
                    <a:pt x="133" y="143"/>
                    <a:pt x="133" y="144"/>
                  </a:cubicBezTo>
                  <a:cubicBezTo>
                    <a:pt x="129" y="169"/>
                    <a:pt x="129" y="169"/>
                    <a:pt x="129" y="169"/>
                  </a:cubicBezTo>
                  <a:cubicBezTo>
                    <a:pt x="85" y="162"/>
                    <a:pt x="85" y="162"/>
                    <a:pt x="85" y="162"/>
                  </a:cubicBezTo>
                  <a:cubicBezTo>
                    <a:pt x="89" y="137"/>
                    <a:pt x="89" y="137"/>
                    <a:pt x="89" y="137"/>
                  </a:cubicBezTo>
                  <a:cubicBezTo>
                    <a:pt x="89" y="137"/>
                    <a:pt x="89" y="136"/>
                    <a:pt x="89" y="136"/>
                  </a:cubicBezTo>
                  <a:cubicBezTo>
                    <a:pt x="79" y="132"/>
                    <a:pt x="70" y="127"/>
                    <a:pt x="62" y="120"/>
                  </a:cubicBezTo>
                  <a:cubicBezTo>
                    <a:pt x="62" y="120"/>
                    <a:pt x="62" y="120"/>
                    <a:pt x="61" y="120"/>
                  </a:cubicBezTo>
                  <a:cubicBezTo>
                    <a:pt x="61" y="120"/>
                    <a:pt x="61" y="120"/>
                    <a:pt x="61" y="120"/>
                  </a:cubicBezTo>
                  <a:cubicBezTo>
                    <a:pt x="40" y="135"/>
                    <a:pt x="40" y="135"/>
                    <a:pt x="40" y="135"/>
                  </a:cubicBezTo>
                  <a:cubicBezTo>
                    <a:pt x="14" y="100"/>
                    <a:pt x="14" y="100"/>
                    <a:pt x="14" y="100"/>
                  </a:cubicBezTo>
                  <a:cubicBezTo>
                    <a:pt x="35" y="84"/>
                    <a:pt x="35" y="84"/>
                    <a:pt x="35" y="84"/>
                  </a:cubicBezTo>
                  <a:cubicBezTo>
                    <a:pt x="35" y="84"/>
                    <a:pt x="35" y="84"/>
                    <a:pt x="35" y="84"/>
                  </a:cubicBezTo>
                  <a:cubicBezTo>
                    <a:pt x="31" y="74"/>
                    <a:pt x="28" y="64"/>
                    <a:pt x="28" y="53"/>
                  </a:cubicBezTo>
                  <a:cubicBezTo>
                    <a:pt x="28" y="53"/>
                    <a:pt x="27" y="53"/>
                    <a:pt x="27" y="53"/>
                  </a:cubicBezTo>
                  <a:cubicBezTo>
                    <a:pt x="2" y="49"/>
                    <a:pt x="2" y="49"/>
                    <a:pt x="2" y="49"/>
                  </a:cubicBezTo>
                  <a:cubicBezTo>
                    <a:pt x="8" y="5"/>
                    <a:pt x="8" y="5"/>
                    <a:pt x="8" y="5"/>
                  </a:cubicBezTo>
                  <a:cubicBezTo>
                    <a:pt x="34" y="9"/>
                    <a:pt x="34" y="9"/>
                    <a:pt x="34" y="9"/>
                  </a:cubicBezTo>
                  <a:cubicBezTo>
                    <a:pt x="34" y="9"/>
                    <a:pt x="34" y="9"/>
                    <a:pt x="34" y="9"/>
                  </a:cubicBezTo>
                  <a:cubicBezTo>
                    <a:pt x="34" y="9"/>
                    <a:pt x="34" y="9"/>
                    <a:pt x="34" y="9"/>
                  </a:cubicBezTo>
                  <a:cubicBezTo>
                    <a:pt x="36" y="6"/>
                    <a:pt x="37" y="3"/>
                    <a:pt x="38" y="0"/>
                  </a:cubicBezTo>
                  <a:cubicBezTo>
                    <a:pt x="37" y="0"/>
                    <a:pt x="37" y="0"/>
                    <a:pt x="37" y="0"/>
                  </a:cubicBezTo>
                  <a:cubicBezTo>
                    <a:pt x="36" y="3"/>
                    <a:pt x="35" y="5"/>
                    <a:pt x="34" y="8"/>
                  </a:cubicBezTo>
                  <a:cubicBezTo>
                    <a:pt x="8" y="4"/>
                    <a:pt x="8" y="4"/>
                    <a:pt x="8" y="4"/>
                  </a:cubicBezTo>
                  <a:cubicBezTo>
                    <a:pt x="8" y="4"/>
                    <a:pt x="8" y="4"/>
                    <a:pt x="8" y="4"/>
                  </a:cubicBezTo>
                  <a:cubicBezTo>
                    <a:pt x="8" y="4"/>
                    <a:pt x="8" y="4"/>
                    <a:pt x="7" y="4"/>
                  </a:cubicBezTo>
                  <a:cubicBezTo>
                    <a:pt x="7" y="4"/>
                    <a:pt x="7" y="4"/>
                    <a:pt x="7" y="4"/>
                  </a:cubicBezTo>
                  <a:cubicBezTo>
                    <a:pt x="0" y="49"/>
                    <a:pt x="0" y="49"/>
                    <a:pt x="0" y="49"/>
                  </a:cubicBezTo>
                  <a:cubicBezTo>
                    <a:pt x="0" y="49"/>
                    <a:pt x="1" y="50"/>
                    <a:pt x="1" y="50"/>
                  </a:cubicBezTo>
                  <a:cubicBezTo>
                    <a:pt x="27" y="54"/>
                    <a:pt x="27" y="54"/>
                    <a:pt x="27" y="54"/>
                  </a:cubicBezTo>
                  <a:cubicBezTo>
                    <a:pt x="27" y="64"/>
                    <a:pt x="30" y="74"/>
                    <a:pt x="34" y="84"/>
                  </a:cubicBezTo>
                  <a:cubicBezTo>
                    <a:pt x="13" y="99"/>
                    <a:pt x="13" y="99"/>
                    <a:pt x="13" y="99"/>
                  </a:cubicBezTo>
                  <a:cubicBezTo>
                    <a:pt x="13" y="99"/>
                    <a:pt x="13" y="100"/>
                    <a:pt x="13" y="100"/>
                  </a:cubicBezTo>
                  <a:cubicBezTo>
                    <a:pt x="40" y="136"/>
                    <a:pt x="40" y="136"/>
                    <a:pt x="40" y="136"/>
                  </a:cubicBezTo>
                  <a:cubicBezTo>
                    <a:pt x="40" y="137"/>
                    <a:pt x="40" y="137"/>
                    <a:pt x="40" y="137"/>
                  </a:cubicBezTo>
                  <a:cubicBezTo>
                    <a:pt x="40" y="137"/>
                    <a:pt x="40" y="137"/>
                    <a:pt x="40" y="137"/>
                  </a:cubicBezTo>
                  <a:cubicBezTo>
                    <a:pt x="40" y="137"/>
                    <a:pt x="40" y="137"/>
                    <a:pt x="41" y="137"/>
                  </a:cubicBezTo>
                  <a:cubicBezTo>
                    <a:pt x="61" y="121"/>
                    <a:pt x="61" y="121"/>
                    <a:pt x="61" y="121"/>
                  </a:cubicBezTo>
                  <a:cubicBezTo>
                    <a:pt x="69" y="128"/>
                    <a:pt x="78" y="133"/>
                    <a:pt x="88" y="137"/>
                  </a:cubicBezTo>
                  <a:cubicBezTo>
                    <a:pt x="84" y="163"/>
                    <a:pt x="84" y="163"/>
                    <a:pt x="84" y="163"/>
                  </a:cubicBezTo>
                  <a:cubicBezTo>
                    <a:pt x="84" y="163"/>
                    <a:pt x="84" y="163"/>
                    <a:pt x="84" y="164"/>
                  </a:cubicBezTo>
                  <a:cubicBezTo>
                    <a:pt x="129" y="170"/>
                    <a:pt x="129" y="170"/>
                    <a:pt x="129" y="170"/>
                  </a:cubicBezTo>
                  <a:cubicBezTo>
                    <a:pt x="129" y="170"/>
                    <a:pt x="129" y="170"/>
                    <a:pt x="129" y="170"/>
                  </a:cubicBezTo>
                  <a:cubicBezTo>
                    <a:pt x="129" y="170"/>
                    <a:pt x="130" y="170"/>
                    <a:pt x="130" y="170"/>
                  </a:cubicBezTo>
                  <a:cubicBezTo>
                    <a:pt x="130" y="170"/>
                    <a:pt x="130" y="170"/>
                    <a:pt x="130" y="170"/>
                  </a:cubicBezTo>
                  <a:cubicBezTo>
                    <a:pt x="134" y="144"/>
                    <a:pt x="134" y="144"/>
                    <a:pt x="134" y="144"/>
                  </a:cubicBezTo>
                  <a:cubicBezTo>
                    <a:pt x="144" y="143"/>
                    <a:pt x="154" y="141"/>
                    <a:pt x="164" y="137"/>
                  </a:cubicBezTo>
                  <a:cubicBezTo>
                    <a:pt x="179" y="158"/>
                    <a:pt x="179" y="158"/>
                    <a:pt x="179" y="158"/>
                  </a:cubicBezTo>
                  <a:cubicBezTo>
                    <a:pt x="179" y="158"/>
                    <a:pt x="179" y="158"/>
                    <a:pt x="180" y="158"/>
                  </a:cubicBezTo>
                  <a:cubicBezTo>
                    <a:pt x="180" y="158"/>
                    <a:pt x="180" y="158"/>
                    <a:pt x="180" y="158"/>
                  </a:cubicBezTo>
                  <a:cubicBezTo>
                    <a:pt x="216" y="131"/>
                    <a:pt x="216" y="131"/>
                    <a:pt x="216" y="131"/>
                  </a:cubicBezTo>
                  <a:cubicBezTo>
                    <a:pt x="217" y="131"/>
                    <a:pt x="217" y="131"/>
                    <a:pt x="217" y="131"/>
                  </a:cubicBezTo>
                  <a:cubicBezTo>
                    <a:pt x="217" y="130"/>
                    <a:pt x="217" y="130"/>
                    <a:pt x="217" y="130"/>
                  </a:cubicBezTo>
                  <a:cubicBezTo>
                    <a:pt x="201" y="109"/>
                    <a:pt x="201" y="109"/>
                    <a:pt x="201" y="109"/>
                  </a:cubicBezTo>
                  <a:cubicBezTo>
                    <a:pt x="208" y="101"/>
                    <a:pt x="213" y="92"/>
                    <a:pt x="217" y="83"/>
                  </a:cubicBezTo>
                  <a:cubicBezTo>
                    <a:pt x="243" y="87"/>
                    <a:pt x="243" y="87"/>
                    <a:pt x="243" y="87"/>
                  </a:cubicBezTo>
                  <a:cubicBezTo>
                    <a:pt x="243" y="87"/>
                    <a:pt x="243" y="87"/>
                    <a:pt x="243" y="87"/>
                  </a:cubicBezTo>
                  <a:cubicBezTo>
                    <a:pt x="243" y="87"/>
                    <a:pt x="244" y="87"/>
                    <a:pt x="244" y="86"/>
                  </a:cubicBezTo>
                  <a:cubicBezTo>
                    <a:pt x="250" y="42"/>
                    <a:pt x="250" y="42"/>
                    <a:pt x="250" y="42"/>
                  </a:cubicBezTo>
                  <a:cubicBezTo>
                    <a:pt x="250" y="41"/>
                    <a:pt x="250" y="41"/>
                    <a:pt x="250" y="41"/>
                  </a:cubicBezTo>
                  <a:cubicBezTo>
                    <a:pt x="224" y="37"/>
                    <a:pt x="224" y="37"/>
                    <a:pt x="224" y="37"/>
                  </a:cubicBezTo>
                  <a:cubicBezTo>
                    <a:pt x="223" y="27"/>
                    <a:pt x="221" y="16"/>
                    <a:pt x="217" y="7"/>
                  </a:cubicBezTo>
                  <a:cubicBezTo>
                    <a:pt x="226" y="0"/>
                    <a:pt x="226" y="0"/>
                    <a:pt x="226" y="0"/>
                  </a:cubicBezTo>
                </a:path>
              </a:pathLst>
            </a:custGeom>
            <a:solidFill>
              <a:srgbClr val="9494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923"/>
            <p:cNvSpPr>
              <a:spLocks/>
            </p:cNvSpPr>
            <p:nvPr/>
          </p:nvSpPr>
          <p:spPr bwMode="auto">
            <a:xfrm>
              <a:off x="2463801" y="5170488"/>
              <a:ext cx="160338" cy="42863"/>
            </a:xfrm>
            <a:custGeom>
              <a:avLst/>
              <a:gdLst>
                <a:gd name="T0" fmla="*/ 86 w 189"/>
                <a:gd name="T1" fmla="*/ 0 h 51"/>
                <a:gd name="T2" fmla="*/ 86 w 189"/>
                <a:gd name="T3" fmla="*/ 0 h 51"/>
                <a:gd name="T4" fmla="*/ 86 w 189"/>
                <a:gd name="T5" fmla="*/ 1 h 51"/>
                <a:gd name="T6" fmla="*/ 82 w 189"/>
                <a:gd name="T7" fmla="*/ 26 h 51"/>
                <a:gd name="T8" fmla="*/ 52 w 189"/>
                <a:gd name="T9" fmla="*/ 34 h 51"/>
                <a:gd name="T10" fmla="*/ 37 w 189"/>
                <a:gd name="T11" fmla="*/ 13 h 51"/>
                <a:gd name="T12" fmla="*/ 36 w 189"/>
                <a:gd name="T13" fmla="*/ 13 h 51"/>
                <a:gd name="T14" fmla="*/ 36 w 189"/>
                <a:gd name="T15" fmla="*/ 13 h 51"/>
                <a:gd name="T16" fmla="*/ 0 w 189"/>
                <a:gd name="T17" fmla="*/ 39 h 51"/>
                <a:gd name="T18" fmla="*/ 0 w 189"/>
                <a:gd name="T19" fmla="*/ 42 h 51"/>
                <a:gd name="T20" fmla="*/ 7 w 189"/>
                <a:gd name="T21" fmla="*/ 51 h 51"/>
                <a:gd name="T22" fmla="*/ 9 w 189"/>
                <a:gd name="T23" fmla="*/ 51 h 51"/>
                <a:gd name="T24" fmla="*/ 0 w 189"/>
                <a:gd name="T25" fmla="*/ 40 h 51"/>
                <a:gd name="T26" fmla="*/ 36 w 189"/>
                <a:gd name="T27" fmla="*/ 14 h 51"/>
                <a:gd name="T28" fmla="*/ 51 w 189"/>
                <a:gd name="T29" fmla="*/ 35 h 51"/>
                <a:gd name="T30" fmla="*/ 52 w 189"/>
                <a:gd name="T31" fmla="*/ 35 h 51"/>
                <a:gd name="T32" fmla="*/ 52 w 189"/>
                <a:gd name="T33" fmla="*/ 35 h 51"/>
                <a:gd name="T34" fmla="*/ 83 w 189"/>
                <a:gd name="T35" fmla="*/ 28 h 51"/>
                <a:gd name="T36" fmla="*/ 83 w 189"/>
                <a:gd name="T37" fmla="*/ 27 h 51"/>
                <a:gd name="T38" fmla="*/ 87 w 189"/>
                <a:gd name="T39" fmla="*/ 2 h 51"/>
                <a:gd name="T40" fmla="*/ 131 w 189"/>
                <a:gd name="T41" fmla="*/ 8 h 51"/>
                <a:gd name="T42" fmla="*/ 127 w 189"/>
                <a:gd name="T43" fmla="*/ 34 h 51"/>
                <a:gd name="T44" fmla="*/ 127 w 189"/>
                <a:gd name="T45" fmla="*/ 34 h 51"/>
                <a:gd name="T46" fmla="*/ 154 w 189"/>
                <a:gd name="T47" fmla="*/ 51 h 51"/>
                <a:gd name="T48" fmla="*/ 154 w 189"/>
                <a:gd name="T49" fmla="*/ 51 h 51"/>
                <a:gd name="T50" fmla="*/ 155 w 189"/>
                <a:gd name="T51" fmla="*/ 51 h 51"/>
                <a:gd name="T52" fmla="*/ 175 w 189"/>
                <a:gd name="T53" fmla="*/ 35 h 51"/>
                <a:gd name="T54" fmla="*/ 187 w 189"/>
                <a:gd name="T55" fmla="*/ 51 h 51"/>
                <a:gd name="T56" fmla="*/ 189 w 189"/>
                <a:gd name="T57" fmla="*/ 51 h 51"/>
                <a:gd name="T58" fmla="*/ 176 w 189"/>
                <a:gd name="T59" fmla="*/ 34 h 51"/>
                <a:gd name="T60" fmla="*/ 176 w 189"/>
                <a:gd name="T61" fmla="*/ 34 h 51"/>
                <a:gd name="T62" fmla="*/ 176 w 189"/>
                <a:gd name="T63" fmla="*/ 34 h 51"/>
                <a:gd name="T64" fmla="*/ 175 w 189"/>
                <a:gd name="T65" fmla="*/ 34 h 51"/>
                <a:gd name="T66" fmla="*/ 154 w 189"/>
                <a:gd name="T67" fmla="*/ 49 h 51"/>
                <a:gd name="T68" fmla="*/ 128 w 189"/>
                <a:gd name="T69" fmla="*/ 33 h 51"/>
                <a:gd name="T70" fmla="*/ 132 w 189"/>
                <a:gd name="T71" fmla="*/ 8 h 51"/>
                <a:gd name="T72" fmla="*/ 131 w 189"/>
                <a:gd name="T73" fmla="*/ 7 h 51"/>
                <a:gd name="T74" fmla="*/ 87 w 189"/>
                <a:gd name="T75" fmla="*/ 0 h 51"/>
                <a:gd name="T76" fmla="*/ 86 w 189"/>
                <a:gd name="T77"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89" h="51">
                  <a:moveTo>
                    <a:pt x="86" y="0"/>
                  </a:moveTo>
                  <a:cubicBezTo>
                    <a:pt x="86" y="0"/>
                    <a:pt x="86" y="0"/>
                    <a:pt x="86" y="0"/>
                  </a:cubicBezTo>
                  <a:cubicBezTo>
                    <a:pt x="86" y="1"/>
                    <a:pt x="86" y="1"/>
                    <a:pt x="86" y="1"/>
                  </a:cubicBezTo>
                  <a:cubicBezTo>
                    <a:pt x="82" y="26"/>
                    <a:pt x="82" y="26"/>
                    <a:pt x="82" y="26"/>
                  </a:cubicBezTo>
                  <a:cubicBezTo>
                    <a:pt x="72" y="27"/>
                    <a:pt x="62" y="30"/>
                    <a:pt x="52" y="34"/>
                  </a:cubicBezTo>
                  <a:cubicBezTo>
                    <a:pt x="37" y="13"/>
                    <a:pt x="37" y="13"/>
                    <a:pt x="37" y="13"/>
                  </a:cubicBezTo>
                  <a:cubicBezTo>
                    <a:pt x="36" y="13"/>
                    <a:pt x="36" y="13"/>
                    <a:pt x="36" y="13"/>
                  </a:cubicBezTo>
                  <a:cubicBezTo>
                    <a:pt x="36" y="13"/>
                    <a:pt x="36" y="13"/>
                    <a:pt x="36" y="13"/>
                  </a:cubicBezTo>
                  <a:cubicBezTo>
                    <a:pt x="0" y="39"/>
                    <a:pt x="0" y="39"/>
                    <a:pt x="0" y="39"/>
                  </a:cubicBezTo>
                  <a:cubicBezTo>
                    <a:pt x="0" y="42"/>
                    <a:pt x="0" y="42"/>
                    <a:pt x="0" y="42"/>
                  </a:cubicBezTo>
                  <a:cubicBezTo>
                    <a:pt x="7" y="51"/>
                    <a:pt x="7" y="51"/>
                    <a:pt x="7" y="51"/>
                  </a:cubicBezTo>
                  <a:cubicBezTo>
                    <a:pt x="9" y="51"/>
                    <a:pt x="9" y="51"/>
                    <a:pt x="9" y="51"/>
                  </a:cubicBezTo>
                  <a:cubicBezTo>
                    <a:pt x="0" y="40"/>
                    <a:pt x="0" y="40"/>
                    <a:pt x="0" y="40"/>
                  </a:cubicBezTo>
                  <a:cubicBezTo>
                    <a:pt x="36" y="14"/>
                    <a:pt x="36" y="14"/>
                    <a:pt x="36" y="14"/>
                  </a:cubicBezTo>
                  <a:cubicBezTo>
                    <a:pt x="51" y="35"/>
                    <a:pt x="51" y="35"/>
                    <a:pt x="51" y="35"/>
                  </a:cubicBezTo>
                  <a:cubicBezTo>
                    <a:pt x="51" y="35"/>
                    <a:pt x="52" y="35"/>
                    <a:pt x="52" y="35"/>
                  </a:cubicBezTo>
                  <a:cubicBezTo>
                    <a:pt x="52" y="35"/>
                    <a:pt x="52" y="35"/>
                    <a:pt x="52" y="35"/>
                  </a:cubicBezTo>
                  <a:cubicBezTo>
                    <a:pt x="62" y="31"/>
                    <a:pt x="72" y="28"/>
                    <a:pt x="83" y="28"/>
                  </a:cubicBezTo>
                  <a:cubicBezTo>
                    <a:pt x="83" y="28"/>
                    <a:pt x="83" y="27"/>
                    <a:pt x="83" y="27"/>
                  </a:cubicBezTo>
                  <a:cubicBezTo>
                    <a:pt x="87" y="2"/>
                    <a:pt x="87" y="2"/>
                    <a:pt x="87" y="2"/>
                  </a:cubicBezTo>
                  <a:cubicBezTo>
                    <a:pt x="131" y="8"/>
                    <a:pt x="131" y="8"/>
                    <a:pt x="131" y="8"/>
                  </a:cubicBezTo>
                  <a:cubicBezTo>
                    <a:pt x="127" y="34"/>
                    <a:pt x="127" y="34"/>
                    <a:pt x="127" y="34"/>
                  </a:cubicBezTo>
                  <a:cubicBezTo>
                    <a:pt x="127" y="34"/>
                    <a:pt x="127" y="34"/>
                    <a:pt x="127" y="34"/>
                  </a:cubicBezTo>
                  <a:cubicBezTo>
                    <a:pt x="137" y="38"/>
                    <a:pt x="146" y="44"/>
                    <a:pt x="154" y="51"/>
                  </a:cubicBezTo>
                  <a:cubicBezTo>
                    <a:pt x="154" y="51"/>
                    <a:pt x="154" y="51"/>
                    <a:pt x="154" y="51"/>
                  </a:cubicBezTo>
                  <a:cubicBezTo>
                    <a:pt x="154" y="51"/>
                    <a:pt x="155" y="51"/>
                    <a:pt x="155" y="51"/>
                  </a:cubicBezTo>
                  <a:cubicBezTo>
                    <a:pt x="175" y="35"/>
                    <a:pt x="175" y="35"/>
                    <a:pt x="175" y="35"/>
                  </a:cubicBezTo>
                  <a:cubicBezTo>
                    <a:pt x="187" y="51"/>
                    <a:pt x="187" y="51"/>
                    <a:pt x="187" y="51"/>
                  </a:cubicBezTo>
                  <a:cubicBezTo>
                    <a:pt x="189" y="51"/>
                    <a:pt x="189" y="51"/>
                    <a:pt x="189" y="51"/>
                  </a:cubicBezTo>
                  <a:cubicBezTo>
                    <a:pt x="176" y="34"/>
                    <a:pt x="176" y="34"/>
                    <a:pt x="176" y="34"/>
                  </a:cubicBezTo>
                  <a:cubicBezTo>
                    <a:pt x="176" y="34"/>
                    <a:pt x="176" y="34"/>
                    <a:pt x="176" y="34"/>
                  </a:cubicBezTo>
                  <a:cubicBezTo>
                    <a:pt x="176" y="34"/>
                    <a:pt x="176" y="34"/>
                    <a:pt x="176" y="34"/>
                  </a:cubicBezTo>
                  <a:cubicBezTo>
                    <a:pt x="175" y="34"/>
                    <a:pt x="175" y="34"/>
                    <a:pt x="175" y="34"/>
                  </a:cubicBezTo>
                  <a:cubicBezTo>
                    <a:pt x="154" y="49"/>
                    <a:pt x="154" y="49"/>
                    <a:pt x="154" y="49"/>
                  </a:cubicBezTo>
                  <a:cubicBezTo>
                    <a:pt x="146" y="43"/>
                    <a:pt x="138" y="37"/>
                    <a:pt x="128" y="33"/>
                  </a:cubicBezTo>
                  <a:cubicBezTo>
                    <a:pt x="132" y="8"/>
                    <a:pt x="132" y="8"/>
                    <a:pt x="132" y="8"/>
                  </a:cubicBezTo>
                  <a:cubicBezTo>
                    <a:pt x="132" y="8"/>
                    <a:pt x="132" y="7"/>
                    <a:pt x="131" y="7"/>
                  </a:cubicBezTo>
                  <a:cubicBezTo>
                    <a:pt x="87" y="0"/>
                    <a:pt x="87" y="0"/>
                    <a:pt x="87" y="0"/>
                  </a:cubicBezTo>
                  <a:cubicBezTo>
                    <a:pt x="87" y="0"/>
                    <a:pt x="87" y="0"/>
                    <a:pt x="86" y="0"/>
                  </a:cubicBezTo>
                </a:path>
              </a:pathLst>
            </a:custGeom>
            <a:solidFill>
              <a:srgbClr val="898B8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924"/>
            <p:cNvSpPr>
              <a:spLocks noEditPoints="1"/>
            </p:cNvSpPr>
            <p:nvPr/>
          </p:nvSpPr>
          <p:spPr bwMode="auto">
            <a:xfrm>
              <a:off x="2465388" y="5213350"/>
              <a:ext cx="171450" cy="22225"/>
            </a:xfrm>
            <a:custGeom>
              <a:avLst/>
              <a:gdLst>
                <a:gd name="T0" fmla="*/ 6 w 200"/>
                <a:gd name="T1" fmla="*/ 0 h 27"/>
                <a:gd name="T2" fmla="*/ 4 w 200"/>
                <a:gd name="T3" fmla="*/ 0 h 27"/>
                <a:gd name="T4" fmla="*/ 12 w 200"/>
                <a:gd name="T5" fmla="*/ 10 h 27"/>
                <a:gd name="T6" fmla="*/ 0 w 200"/>
                <a:gd name="T7" fmla="*/ 27 h 27"/>
                <a:gd name="T8" fmla="*/ 2 w 200"/>
                <a:gd name="T9" fmla="*/ 27 h 27"/>
                <a:gd name="T10" fmla="*/ 13 w 200"/>
                <a:gd name="T11" fmla="*/ 11 h 27"/>
                <a:gd name="T12" fmla="*/ 13 w 200"/>
                <a:gd name="T13" fmla="*/ 10 h 27"/>
                <a:gd name="T14" fmla="*/ 6 w 200"/>
                <a:gd name="T15" fmla="*/ 0 h 27"/>
                <a:gd name="T16" fmla="*/ 186 w 200"/>
                <a:gd name="T17" fmla="*/ 0 h 27"/>
                <a:gd name="T18" fmla="*/ 184 w 200"/>
                <a:gd name="T19" fmla="*/ 0 h 27"/>
                <a:gd name="T20" fmla="*/ 199 w 200"/>
                <a:gd name="T21" fmla="*/ 20 h 27"/>
                <a:gd name="T22" fmla="*/ 190 w 200"/>
                <a:gd name="T23" fmla="*/ 27 h 27"/>
                <a:gd name="T24" fmla="*/ 192 w 200"/>
                <a:gd name="T25" fmla="*/ 27 h 27"/>
                <a:gd name="T26" fmla="*/ 200 w 200"/>
                <a:gd name="T27" fmla="*/ 21 h 27"/>
                <a:gd name="T28" fmla="*/ 200 w 200"/>
                <a:gd name="T29" fmla="*/ 20 h 27"/>
                <a:gd name="T30" fmla="*/ 186 w 200"/>
                <a:gd name="T31"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0" h="27">
                  <a:moveTo>
                    <a:pt x="6" y="0"/>
                  </a:moveTo>
                  <a:cubicBezTo>
                    <a:pt x="4" y="0"/>
                    <a:pt x="4" y="0"/>
                    <a:pt x="4" y="0"/>
                  </a:cubicBezTo>
                  <a:cubicBezTo>
                    <a:pt x="12" y="10"/>
                    <a:pt x="12" y="10"/>
                    <a:pt x="12" y="10"/>
                  </a:cubicBezTo>
                  <a:cubicBezTo>
                    <a:pt x="7" y="15"/>
                    <a:pt x="4" y="21"/>
                    <a:pt x="0" y="27"/>
                  </a:cubicBezTo>
                  <a:cubicBezTo>
                    <a:pt x="2" y="27"/>
                    <a:pt x="2" y="27"/>
                    <a:pt x="2" y="27"/>
                  </a:cubicBezTo>
                  <a:cubicBezTo>
                    <a:pt x="5" y="21"/>
                    <a:pt x="9" y="16"/>
                    <a:pt x="13" y="11"/>
                  </a:cubicBezTo>
                  <a:cubicBezTo>
                    <a:pt x="13" y="11"/>
                    <a:pt x="13" y="10"/>
                    <a:pt x="13" y="10"/>
                  </a:cubicBezTo>
                  <a:cubicBezTo>
                    <a:pt x="6" y="0"/>
                    <a:pt x="6" y="0"/>
                    <a:pt x="6" y="0"/>
                  </a:cubicBezTo>
                  <a:moveTo>
                    <a:pt x="186" y="0"/>
                  </a:moveTo>
                  <a:cubicBezTo>
                    <a:pt x="184" y="0"/>
                    <a:pt x="184" y="0"/>
                    <a:pt x="184" y="0"/>
                  </a:cubicBezTo>
                  <a:cubicBezTo>
                    <a:pt x="199" y="20"/>
                    <a:pt x="199" y="20"/>
                    <a:pt x="199" y="20"/>
                  </a:cubicBezTo>
                  <a:cubicBezTo>
                    <a:pt x="190" y="27"/>
                    <a:pt x="190" y="27"/>
                    <a:pt x="190" y="27"/>
                  </a:cubicBezTo>
                  <a:cubicBezTo>
                    <a:pt x="192" y="27"/>
                    <a:pt x="192" y="27"/>
                    <a:pt x="192" y="27"/>
                  </a:cubicBezTo>
                  <a:cubicBezTo>
                    <a:pt x="200" y="21"/>
                    <a:pt x="200" y="21"/>
                    <a:pt x="200" y="21"/>
                  </a:cubicBezTo>
                  <a:cubicBezTo>
                    <a:pt x="200" y="20"/>
                    <a:pt x="200" y="20"/>
                    <a:pt x="200" y="20"/>
                  </a:cubicBezTo>
                  <a:cubicBezTo>
                    <a:pt x="186" y="0"/>
                    <a:pt x="186" y="0"/>
                    <a:pt x="186" y="0"/>
                  </a:cubicBezTo>
                </a:path>
              </a:pathLst>
            </a:custGeom>
            <a:solidFill>
              <a:srgbClr val="7F85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Freeform 925"/>
            <p:cNvSpPr>
              <a:spLocks/>
            </p:cNvSpPr>
            <p:nvPr/>
          </p:nvSpPr>
          <p:spPr bwMode="auto">
            <a:xfrm>
              <a:off x="2462213" y="5202238"/>
              <a:ext cx="1588" cy="3175"/>
            </a:xfrm>
            <a:custGeom>
              <a:avLst/>
              <a:gdLst>
                <a:gd name="T0" fmla="*/ 1 w 1"/>
                <a:gd name="T1" fmla="*/ 0 h 3"/>
                <a:gd name="T2" fmla="*/ 0 w 1"/>
                <a:gd name="T3" fmla="*/ 1 h 3"/>
                <a:gd name="T4" fmla="*/ 0 w 1"/>
                <a:gd name="T5" fmla="*/ 1 h 3"/>
                <a:gd name="T6" fmla="*/ 0 w 1"/>
                <a:gd name="T7" fmla="*/ 1 h 3"/>
                <a:gd name="T8" fmla="*/ 1 w 1"/>
                <a:gd name="T9" fmla="*/ 3 h 3"/>
                <a:gd name="T10" fmla="*/ 1 w 1"/>
                <a:gd name="T11" fmla="*/ 0 h 3"/>
              </a:gdLst>
              <a:ahLst/>
              <a:cxnLst>
                <a:cxn ang="0">
                  <a:pos x="T0" y="T1"/>
                </a:cxn>
                <a:cxn ang="0">
                  <a:pos x="T2" y="T3"/>
                </a:cxn>
                <a:cxn ang="0">
                  <a:pos x="T4" y="T5"/>
                </a:cxn>
                <a:cxn ang="0">
                  <a:pos x="T6" y="T7"/>
                </a:cxn>
                <a:cxn ang="0">
                  <a:pos x="T8" y="T9"/>
                </a:cxn>
                <a:cxn ang="0">
                  <a:pos x="T10" y="T11"/>
                </a:cxn>
              </a:cxnLst>
              <a:rect l="0" t="0" r="r" b="b"/>
              <a:pathLst>
                <a:path w="1" h="3">
                  <a:moveTo>
                    <a:pt x="1" y="0"/>
                  </a:moveTo>
                  <a:cubicBezTo>
                    <a:pt x="0" y="1"/>
                    <a:pt x="0" y="1"/>
                    <a:pt x="0" y="1"/>
                  </a:cubicBezTo>
                  <a:cubicBezTo>
                    <a:pt x="0" y="1"/>
                    <a:pt x="0" y="1"/>
                    <a:pt x="0" y="1"/>
                  </a:cubicBezTo>
                  <a:cubicBezTo>
                    <a:pt x="0" y="1"/>
                    <a:pt x="0" y="1"/>
                    <a:pt x="0" y="1"/>
                  </a:cubicBezTo>
                  <a:cubicBezTo>
                    <a:pt x="1" y="3"/>
                    <a:pt x="1" y="3"/>
                    <a:pt x="1" y="3"/>
                  </a:cubicBezTo>
                  <a:cubicBezTo>
                    <a:pt x="1" y="0"/>
                    <a:pt x="1" y="0"/>
                    <a:pt x="1" y="0"/>
                  </a:cubicBezTo>
                </a:path>
              </a:pathLst>
            </a:custGeom>
            <a:solidFill>
              <a:srgbClr val="7F85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926"/>
            <p:cNvSpPr>
              <a:spLocks noEditPoints="1"/>
            </p:cNvSpPr>
            <p:nvPr/>
          </p:nvSpPr>
          <p:spPr bwMode="auto">
            <a:xfrm>
              <a:off x="2465388" y="5235575"/>
              <a:ext cx="163513" cy="1588"/>
            </a:xfrm>
            <a:custGeom>
              <a:avLst/>
              <a:gdLst>
                <a:gd name="T0" fmla="*/ 3 w 193"/>
                <a:gd name="T1" fmla="*/ 0 h 2"/>
                <a:gd name="T2" fmla="*/ 1 w 193"/>
                <a:gd name="T3" fmla="*/ 0 h 2"/>
                <a:gd name="T4" fmla="*/ 0 w 193"/>
                <a:gd name="T5" fmla="*/ 2 h 2"/>
                <a:gd name="T6" fmla="*/ 1 w 193"/>
                <a:gd name="T7" fmla="*/ 2 h 2"/>
                <a:gd name="T8" fmla="*/ 3 w 193"/>
                <a:gd name="T9" fmla="*/ 0 h 2"/>
                <a:gd name="T10" fmla="*/ 193 w 193"/>
                <a:gd name="T11" fmla="*/ 0 h 2"/>
                <a:gd name="T12" fmla="*/ 191 w 193"/>
                <a:gd name="T13" fmla="*/ 0 h 2"/>
                <a:gd name="T14" fmla="*/ 187 w 193"/>
                <a:gd name="T15" fmla="*/ 2 h 2"/>
                <a:gd name="T16" fmla="*/ 189 w 193"/>
                <a:gd name="T17" fmla="*/ 2 h 2"/>
                <a:gd name="T18" fmla="*/ 193 w 193"/>
                <a:gd name="T19"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3" h="2">
                  <a:moveTo>
                    <a:pt x="3" y="0"/>
                  </a:moveTo>
                  <a:cubicBezTo>
                    <a:pt x="1" y="0"/>
                    <a:pt x="1" y="0"/>
                    <a:pt x="1" y="0"/>
                  </a:cubicBezTo>
                  <a:cubicBezTo>
                    <a:pt x="1" y="0"/>
                    <a:pt x="0" y="1"/>
                    <a:pt x="0" y="2"/>
                  </a:cubicBezTo>
                  <a:cubicBezTo>
                    <a:pt x="1" y="2"/>
                    <a:pt x="1" y="2"/>
                    <a:pt x="1" y="2"/>
                  </a:cubicBezTo>
                  <a:cubicBezTo>
                    <a:pt x="2" y="1"/>
                    <a:pt x="2" y="0"/>
                    <a:pt x="3" y="0"/>
                  </a:cubicBezTo>
                  <a:moveTo>
                    <a:pt x="193" y="0"/>
                  </a:moveTo>
                  <a:cubicBezTo>
                    <a:pt x="191" y="0"/>
                    <a:pt x="191" y="0"/>
                    <a:pt x="191" y="0"/>
                  </a:cubicBezTo>
                  <a:cubicBezTo>
                    <a:pt x="187" y="2"/>
                    <a:pt x="187" y="2"/>
                    <a:pt x="187" y="2"/>
                  </a:cubicBezTo>
                  <a:cubicBezTo>
                    <a:pt x="189" y="2"/>
                    <a:pt x="189" y="2"/>
                    <a:pt x="189" y="2"/>
                  </a:cubicBezTo>
                  <a:cubicBezTo>
                    <a:pt x="193" y="0"/>
                    <a:pt x="193" y="0"/>
                    <a:pt x="193" y="0"/>
                  </a:cubicBezTo>
                </a:path>
              </a:pathLst>
            </a:custGeom>
            <a:solidFill>
              <a:srgbClr val="4D4D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927"/>
            <p:cNvSpPr>
              <a:spLocks noEditPoints="1"/>
            </p:cNvSpPr>
            <p:nvPr/>
          </p:nvSpPr>
          <p:spPr bwMode="auto">
            <a:xfrm>
              <a:off x="2505076" y="5243513"/>
              <a:ext cx="69850" cy="66675"/>
            </a:xfrm>
            <a:custGeom>
              <a:avLst/>
              <a:gdLst>
                <a:gd name="T0" fmla="*/ 40 w 81"/>
                <a:gd name="T1" fmla="*/ 78 h 79"/>
                <a:gd name="T2" fmla="*/ 9 w 81"/>
                <a:gd name="T3" fmla="*/ 62 h 79"/>
                <a:gd name="T4" fmla="*/ 2 w 81"/>
                <a:gd name="T5" fmla="*/ 34 h 79"/>
                <a:gd name="T6" fmla="*/ 18 w 81"/>
                <a:gd name="T7" fmla="*/ 8 h 79"/>
                <a:gd name="T8" fmla="*/ 40 w 81"/>
                <a:gd name="T9" fmla="*/ 1 h 79"/>
                <a:gd name="T10" fmla="*/ 46 w 81"/>
                <a:gd name="T11" fmla="*/ 1 h 79"/>
                <a:gd name="T12" fmla="*/ 71 w 81"/>
                <a:gd name="T13" fmla="*/ 17 h 79"/>
                <a:gd name="T14" fmla="*/ 78 w 81"/>
                <a:gd name="T15" fmla="*/ 45 h 79"/>
                <a:gd name="T16" fmla="*/ 63 w 81"/>
                <a:gd name="T17" fmla="*/ 70 h 79"/>
                <a:gd name="T18" fmla="*/ 40 w 81"/>
                <a:gd name="T19" fmla="*/ 78 h 79"/>
                <a:gd name="T20" fmla="*/ 40 w 81"/>
                <a:gd name="T21" fmla="*/ 0 h 79"/>
                <a:gd name="T22" fmla="*/ 17 w 81"/>
                <a:gd name="T23" fmla="*/ 7 h 79"/>
                <a:gd name="T24" fmla="*/ 1 w 81"/>
                <a:gd name="T25" fmla="*/ 33 h 79"/>
                <a:gd name="T26" fmla="*/ 8 w 81"/>
                <a:gd name="T27" fmla="*/ 63 h 79"/>
                <a:gd name="T28" fmla="*/ 34 w 81"/>
                <a:gd name="T29" fmla="*/ 78 h 79"/>
                <a:gd name="T30" fmla="*/ 40 w 81"/>
                <a:gd name="T31" fmla="*/ 79 h 79"/>
                <a:gd name="T32" fmla="*/ 64 w 81"/>
                <a:gd name="T33" fmla="*/ 71 h 79"/>
                <a:gd name="T34" fmla="*/ 80 w 81"/>
                <a:gd name="T35" fmla="*/ 45 h 79"/>
                <a:gd name="T36" fmla="*/ 72 w 81"/>
                <a:gd name="T37" fmla="*/ 16 h 79"/>
                <a:gd name="T38" fmla="*/ 46 w 81"/>
                <a:gd name="T39" fmla="*/ 0 h 79"/>
                <a:gd name="T40" fmla="*/ 40 w 81"/>
                <a:gd name="T41"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1" h="79">
                  <a:moveTo>
                    <a:pt x="40" y="78"/>
                  </a:moveTo>
                  <a:cubicBezTo>
                    <a:pt x="29" y="78"/>
                    <a:pt x="17" y="72"/>
                    <a:pt x="9" y="62"/>
                  </a:cubicBezTo>
                  <a:cubicBezTo>
                    <a:pt x="3" y="54"/>
                    <a:pt x="1" y="44"/>
                    <a:pt x="2" y="34"/>
                  </a:cubicBezTo>
                  <a:cubicBezTo>
                    <a:pt x="4" y="23"/>
                    <a:pt x="9" y="14"/>
                    <a:pt x="18" y="8"/>
                  </a:cubicBezTo>
                  <a:cubicBezTo>
                    <a:pt x="24" y="3"/>
                    <a:pt x="32" y="1"/>
                    <a:pt x="40" y="1"/>
                  </a:cubicBezTo>
                  <a:cubicBezTo>
                    <a:pt x="42" y="1"/>
                    <a:pt x="44" y="1"/>
                    <a:pt x="46" y="1"/>
                  </a:cubicBezTo>
                  <a:cubicBezTo>
                    <a:pt x="56" y="3"/>
                    <a:pt x="65" y="8"/>
                    <a:pt x="71" y="17"/>
                  </a:cubicBezTo>
                  <a:cubicBezTo>
                    <a:pt x="77" y="25"/>
                    <a:pt x="80" y="35"/>
                    <a:pt x="78" y="45"/>
                  </a:cubicBezTo>
                  <a:cubicBezTo>
                    <a:pt x="77" y="55"/>
                    <a:pt x="71" y="64"/>
                    <a:pt x="63" y="70"/>
                  </a:cubicBezTo>
                  <a:cubicBezTo>
                    <a:pt x="56" y="75"/>
                    <a:pt x="48" y="78"/>
                    <a:pt x="40" y="78"/>
                  </a:cubicBezTo>
                  <a:moveTo>
                    <a:pt x="40" y="0"/>
                  </a:moveTo>
                  <a:cubicBezTo>
                    <a:pt x="32" y="0"/>
                    <a:pt x="24" y="2"/>
                    <a:pt x="17" y="7"/>
                  </a:cubicBezTo>
                  <a:cubicBezTo>
                    <a:pt x="8" y="14"/>
                    <a:pt x="3" y="23"/>
                    <a:pt x="1" y="33"/>
                  </a:cubicBezTo>
                  <a:cubicBezTo>
                    <a:pt x="0" y="44"/>
                    <a:pt x="2" y="54"/>
                    <a:pt x="8" y="63"/>
                  </a:cubicBezTo>
                  <a:cubicBezTo>
                    <a:pt x="15" y="71"/>
                    <a:pt x="24" y="77"/>
                    <a:pt x="34" y="78"/>
                  </a:cubicBezTo>
                  <a:cubicBezTo>
                    <a:pt x="36" y="79"/>
                    <a:pt x="38" y="79"/>
                    <a:pt x="40" y="79"/>
                  </a:cubicBezTo>
                  <a:cubicBezTo>
                    <a:pt x="49" y="79"/>
                    <a:pt x="57" y="76"/>
                    <a:pt x="64" y="71"/>
                  </a:cubicBezTo>
                  <a:cubicBezTo>
                    <a:pt x="72" y="65"/>
                    <a:pt x="78" y="56"/>
                    <a:pt x="80" y="45"/>
                  </a:cubicBezTo>
                  <a:cubicBezTo>
                    <a:pt x="81" y="35"/>
                    <a:pt x="79" y="24"/>
                    <a:pt x="72" y="16"/>
                  </a:cubicBezTo>
                  <a:cubicBezTo>
                    <a:pt x="66" y="7"/>
                    <a:pt x="57" y="2"/>
                    <a:pt x="46" y="0"/>
                  </a:cubicBezTo>
                  <a:cubicBezTo>
                    <a:pt x="44" y="0"/>
                    <a:pt x="42" y="0"/>
                    <a:pt x="40" y="0"/>
                  </a:cubicBezTo>
                </a:path>
              </a:pathLst>
            </a:custGeom>
            <a:solidFill>
              <a:srgbClr val="9494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928"/>
            <p:cNvSpPr>
              <a:spLocks noEditPoints="1"/>
            </p:cNvSpPr>
            <p:nvPr/>
          </p:nvSpPr>
          <p:spPr bwMode="auto">
            <a:xfrm>
              <a:off x="2468563" y="5205413"/>
              <a:ext cx="142875" cy="142875"/>
            </a:xfrm>
            <a:custGeom>
              <a:avLst/>
              <a:gdLst>
                <a:gd name="T0" fmla="*/ 143 w 167"/>
                <a:gd name="T1" fmla="*/ 40 h 167"/>
                <a:gd name="T2" fmla="*/ 40 w 167"/>
                <a:gd name="T3" fmla="*/ 24 h 167"/>
                <a:gd name="T4" fmla="*/ 24 w 167"/>
                <a:gd name="T5" fmla="*/ 127 h 167"/>
                <a:gd name="T6" fmla="*/ 127 w 167"/>
                <a:gd name="T7" fmla="*/ 143 h 167"/>
                <a:gd name="T8" fmla="*/ 143 w 167"/>
                <a:gd name="T9" fmla="*/ 40 h 167"/>
                <a:gd name="T10" fmla="*/ 52 w 167"/>
                <a:gd name="T11" fmla="*/ 106 h 167"/>
                <a:gd name="T12" fmla="*/ 60 w 167"/>
                <a:gd name="T13" fmla="*/ 52 h 167"/>
                <a:gd name="T14" fmla="*/ 115 w 167"/>
                <a:gd name="T15" fmla="*/ 60 h 167"/>
                <a:gd name="T16" fmla="*/ 107 w 167"/>
                <a:gd name="T17" fmla="*/ 115 h 167"/>
                <a:gd name="T18" fmla="*/ 52 w 167"/>
                <a:gd name="T19" fmla="*/ 106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7" h="167">
                  <a:moveTo>
                    <a:pt x="143" y="40"/>
                  </a:moveTo>
                  <a:cubicBezTo>
                    <a:pt x="119" y="7"/>
                    <a:pt x="73" y="0"/>
                    <a:pt x="40" y="24"/>
                  </a:cubicBezTo>
                  <a:cubicBezTo>
                    <a:pt x="7" y="48"/>
                    <a:pt x="0" y="94"/>
                    <a:pt x="24" y="127"/>
                  </a:cubicBezTo>
                  <a:cubicBezTo>
                    <a:pt x="48" y="160"/>
                    <a:pt x="94" y="167"/>
                    <a:pt x="127" y="143"/>
                  </a:cubicBezTo>
                  <a:cubicBezTo>
                    <a:pt x="160" y="119"/>
                    <a:pt x="167" y="72"/>
                    <a:pt x="143" y="40"/>
                  </a:cubicBezTo>
                  <a:close/>
                  <a:moveTo>
                    <a:pt x="52" y="106"/>
                  </a:moveTo>
                  <a:cubicBezTo>
                    <a:pt x="39" y="89"/>
                    <a:pt x="43" y="65"/>
                    <a:pt x="60" y="52"/>
                  </a:cubicBezTo>
                  <a:cubicBezTo>
                    <a:pt x="78" y="39"/>
                    <a:pt x="102" y="43"/>
                    <a:pt x="115" y="60"/>
                  </a:cubicBezTo>
                  <a:cubicBezTo>
                    <a:pt x="128" y="78"/>
                    <a:pt x="124" y="102"/>
                    <a:pt x="107" y="115"/>
                  </a:cubicBezTo>
                  <a:cubicBezTo>
                    <a:pt x="89" y="128"/>
                    <a:pt x="65" y="124"/>
                    <a:pt x="52" y="106"/>
                  </a:cubicBezTo>
                  <a:close/>
                </a:path>
              </a:pathLst>
            </a:custGeom>
            <a:solidFill>
              <a:srgbClr val="B0D2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929"/>
            <p:cNvSpPr>
              <a:spLocks noEditPoints="1"/>
            </p:cNvSpPr>
            <p:nvPr/>
          </p:nvSpPr>
          <p:spPr bwMode="auto">
            <a:xfrm>
              <a:off x="2474913" y="5211763"/>
              <a:ext cx="138113" cy="128588"/>
            </a:xfrm>
            <a:custGeom>
              <a:avLst/>
              <a:gdLst>
                <a:gd name="T0" fmla="*/ 77 w 161"/>
                <a:gd name="T1" fmla="*/ 151 h 151"/>
                <a:gd name="T2" fmla="*/ 65 w 161"/>
                <a:gd name="T3" fmla="*/ 150 h 151"/>
                <a:gd name="T4" fmla="*/ 16 w 161"/>
                <a:gd name="T5" fmla="*/ 120 h 151"/>
                <a:gd name="T6" fmla="*/ 3 w 161"/>
                <a:gd name="T7" fmla="*/ 65 h 151"/>
                <a:gd name="T8" fmla="*/ 32 w 161"/>
                <a:gd name="T9" fmla="*/ 16 h 151"/>
                <a:gd name="T10" fmla="*/ 88 w 161"/>
                <a:gd name="T11" fmla="*/ 3 h 151"/>
                <a:gd name="T12" fmla="*/ 136 w 161"/>
                <a:gd name="T13" fmla="*/ 32 h 151"/>
                <a:gd name="T14" fmla="*/ 120 w 161"/>
                <a:gd name="T15" fmla="*/ 136 h 151"/>
                <a:gd name="T16" fmla="*/ 77 w 161"/>
                <a:gd name="T17" fmla="*/ 151 h 151"/>
                <a:gd name="T18" fmla="*/ 76 w 161"/>
                <a:gd name="T19" fmla="*/ 3 h 151"/>
                <a:gd name="T20" fmla="*/ 33 w 161"/>
                <a:gd name="T21" fmla="*/ 18 h 151"/>
                <a:gd name="T22" fmla="*/ 4 w 161"/>
                <a:gd name="T23" fmla="*/ 65 h 151"/>
                <a:gd name="T24" fmla="*/ 18 w 161"/>
                <a:gd name="T25" fmla="*/ 120 h 151"/>
                <a:gd name="T26" fmla="*/ 65 w 161"/>
                <a:gd name="T27" fmla="*/ 148 h 151"/>
                <a:gd name="T28" fmla="*/ 120 w 161"/>
                <a:gd name="T29" fmla="*/ 135 h 151"/>
                <a:gd name="T30" fmla="*/ 135 w 161"/>
                <a:gd name="T31" fmla="*/ 33 h 151"/>
                <a:gd name="T32" fmla="*/ 87 w 161"/>
                <a:gd name="T33" fmla="*/ 4 h 151"/>
                <a:gd name="T34" fmla="*/ 76 w 161"/>
                <a:gd name="T35" fmla="*/ 3 h 151"/>
                <a:gd name="T36" fmla="*/ 76 w 161"/>
                <a:gd name="T37" fmla="*/ 116 h 151"/>
                <a:gd name="T38" fmla="*/ 70 w 161"/>
                <a:gd name="T39" fmla="*/ 116 h 151"/>
                <a:gd name="T40" fmla="*/ 44 w 161"/>
                <a:gd name="T41" fmla="*/ 100 h 151"/>
                <a:gd name="T42" fmla="*/ 37 w 161"/>
                <a:gd name="T43" fmla="*/ 70 h 151"/>
                <a:gd name="T44" fmla="*/ 53 w 161"/>
                <a:gd name="T45" fmla="*/ 44 h 151"/>
                <a:gd name="T46" fmla="*/ 108 w 161"/>
                <a:gd name="T47" fmla="*/ 53 h 151"/>
                <a:gd name="T48" fmla="*/ 100 w 161"/>
                <a:gd name="T49" fmla="*/ 108 h 151"/>
                <a:gd name="T50" fmla="*/ 76 w 161"/>
                <a:gd name="T51" fmla="*/ 116 h 151"/>
                <a:gd name="T52" fmla="*/ 76 w 161"/>
                <a:gd name="T53" fmla="*/ 38 h 151"/>
                <a:gd name="T54" fmla="*/ 54 w 161"/>
                <a:gd name="T55" fmla="*/ 45 h 151"/>
                <a:gd name="T56" fmla="*/ 39 w 161"/>
                <a:gd name="T57" fmla="*/ 71 h 151"/>
                <a:gd name="T58" fmla="*/ 46 w 161"/>
                <a:gd name="T59" fmla="*/ 99 h 151"/>
                <a:gd name="T60" fmla="*/ 71 w 161"/>
                <a:gd name="T61" fmla="*/ 114 h 151"/>
                <a:gd name="T62" fmla="*/ 99 w 161"/>
                <a:gd name="T63" fmla="*/ 107 h 151"/>
                <a:gd name="T64" fmla="*/ 114 w 161"/>
                <a:gd name="T65" fmla="*/ 82 h 151"/>
                <a:gd name="T66" fmla="*/ 107 w 161"/>
                <a:gd name="T67" fmla="*/ 54 h 151"/>
                <a:gd name="T68" fmla="*/ 82 w 161"/>
                <a:gd name="T69" fmla="*/ 38 h 151"/>
                <a:gd name="T70" fmla="*/ 76 w 161"/>
                <a:gd name="T71" fmla="*/ 38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1" h="151">
                  <a:moveTo>
                    <a:pt x="77" y="151"/>
                  </a:moveTo>
                  <a:cubicBezTo>
                    <a:pt x="73" y="151"/>
                    <a:pt x="69" y="150"/>
                    <a:pt x="65" y="150"/>
                  </a:cubicBezTo>
                  <a:cubicBezTo>
                    <a:pt x="46" y="147"/>
                    <a:pt x="28" y="136"/>
                    <a:pt x="16" y="120"/>
                  </a:cubicBezTo>
                  <a:cubicBezTo>
                    <a:pt x="5" y="104"/>
                    <a:pt x="0" y="85"/>
                    <a:pt x="3" y="65"/>
                  </a:cubicBezTo>
                  <a:cubicBezTo>
                    <a:pt x="6" y="45"/>
                    <a:pt x="16" y="28"/>
                    <a:pt x="32" y="16"/>
                  </a:cubicBezTo>
                  <a:cubicBezTo>
                    <a:pt x="48" y="5"/>
                    <a:pt x="68" y="0"/>
                    <a:pt x="88" y="3"/>
                  </a:cubicBezTo>
                  <a:cubicBezTo>
                    <a:pt x="107" y="6"/>
                    <a:pt x="125" y="16"/>
                    <a:pt x="136" y="32"/>
                  </a:cubicBezTo>
                  <a:cubicBezTo>
                    <a:pt x="161" y="65"/>
                    <a:pt x="153" y="112"/>
                    <a:pt x="120" y="136"/>
                  </a:cubicBezTo>
                  <a:cubicBezTo>
                    <a:pt x="108" y="146"/>
                    <a:pt x="92" y="151"/>
                    <a:pt x="77" y="151"/>
                  </a:cubicBezTo>
                  <a:close/>
                  <a:moveTo>
                    <a:pt x="76" y="3"/>
                  </a:moveTo>
                  <a:cubicBezTo>
                    <a:pt x="61" y="3"/>
                    <a:pt x="46" y="8"/>
                    <a:pt x="33" y="18"/>
                  </a:cubicBezTo>
                  <a:cubicBezTo>
                    <a:pt x="18" y="29"/>
                    <a:pt x="7" y="46"/>
                    <a:pt x="4" y="65"/>
                  </a:cubicBezTo>
                  <a:cubicBezTo>
                    <a:pt x="1" y="85"/>
                    <a:pt x="6" y="104"/>
                    <a:pt x="18" y="120"/>
                  </a:cubicBezTo>
                  <a:cubicBezTo>
                    <a:pt x="29" y="135"/>
                    <a:pt x="46" y="145"/>
                    <a:pt x="65" y="148"/>
                  </a:cubicBezTo>
                  <a:cubicBezTo>
                    <a:pt x="85" y="151"/>
                    <a:pt x="104" y="147"/>
                    <a:pt x="120" y="135"/>
                  </a:cubicBezTo>
                  <a:cubicBezTo>
                    <a:pt x="152" y="111"/>
                    <a:pt x="159" y="66"/>
                    <a:pt x="135" y="33"/>
                  </a:cubicBezTo>
                  <a:cubicBezTo>
                    <a:pt x="124" y="17"/>
                    <a:pt x="107" y="7"/>
                    <a:pt x="87" y="4"/>
                  </a:cubicBezTo>
                  <a:cubicBezTo>
                    <a:pt x="84" y="4"/>
                    <a:pt x="80" y="3"/>
                    <a:pt x="76" y="3"/>
                  </a:cubicBezTo>
                  <a:close/>
                  <a:moveTo>
                    <a:pt x="76" y="116"/>
                  </a:moveTo>
                  <a:cubicBezTo>
                    <a:pt x="74" y="116"/>
                    <a:pt x="72" y="116"/>
                    <a:pt x="70" y="116"/>
                  </a:cubicBezTo>
                  <a:cubicBezTo>
                    <a:pt x="60" y="114"/>
                    <a:pt x="51" y="108"/>
                    <a:pt x="44" y="100"/>
                  </a:cubicBezTo>
                  <a:cubicBezTo>
                    <a:pt x="38" y="91"/>
                    <a:pt x="35" y="81"/>
                    <a:pt x="37" y="70"/>
                  </a:cubicBezTo>
                  <a:cubicBezTo>
                    <a:pt x="39" y="60"/>
                    <a:pt x="44" y="51"/>
                    <a:pt x="53" y="44"/>
                  </a:cubicBezTo>
                  <a:cubicBezTo>
                    <a:pt x="70" y="31"/>
                    <a:pt x="95" y="35"/>
                    <a:pt x="108" y="53"/>
                  </a:cubicBezTo>
                  <a:cubicBezTo>
                    <a:pt x="121" y="70"/>
                    <a:pt x="118" y="95"/>
                    <a:pt x="100" y="108"/>
                  </a:cubicBezTo>
                  <a:cubicBezTo>
                    <a:pt x="93" y="113"/>
                    <a:pt x="85" y="116"/>
                    <a:pt x="76" y="116"/>
                  </a:cubicBezTo>
                  <a:close/>
                  <a:moveTo>
                    <a:pt x="76" y="38"/>
                  </a:moveTo>
                  <a:cubicBezTo>
                    <a:pt x="68" y="38"/>
                    <a:pt x="60" y="41"/>
                    <a:pt x="54" y="45"/>
                  </a:cubicBezTo>
                  <a:cubicBezTo>
                    <a:pt x="45" y="52"/>
                    <a:pt x="40" y="60"/>
                    <a:pt x="39" y="71"/>
                  </a:cubicBezTo>
                  <a:cubicBezTo>
                    <a:pt x="37" y="81"/>
                    <a:pt x="39" y="91"/>
                    <a:pt x="46" y="99"/>
                  </a:cubicBezTo>
                  <a:cubicBezTo>
                    <a:pt x="52" y="107"/>
                    <a:pt x="60" y="113"/>
                    <a:pt x="71" y="114"/>
                  </a:cubicBezTo>
                  <a:cubicBezTo>
                    <a:pt x="81" y="116"/>
                    <a:pt x="91" y="113"/>
                    <a:pt x="99" y="107"/>
                  </a:cubicBezTo>
                  <a:cubicBezTo>
                    <a:pt x="107" y="101"/>
                    <a:pt x="113" y="92"/>
                    <a:pt x="114" y="82"/>
                  </a:cubicBezTo>
                  <a:cubicBezTo>
                    <a:pt x="116" y="72"/>
                    <a:pt x="113" y="62"/>
                    <a:pt x="107" y="54"/>
                  </a:cubicBezTo>
                  <a:cubicBezTo>
                    <a:pt x="101" y="45"/>
                    <a:pt x="92" y="40"/>
                    <a:pt x="82" y="38"/>
                  </a:cubicBezTo>
                  <a:cubicBezTo>
                    <a:pt x="80" y="38"/>
                    <a:pt x="78" y="38"/>
                    <a:pt x="76" y="3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Freeform 930"/>
            <p:cNvSpPr>
              <a:spLocks noEditPoints="1"/>
            </p:cNvSpPr>
            <p:nvPr/>
          </p:nvSpPr>
          <p:spPr bwMode="auto">
            <a:xfrm>
              <a:off x="2433638" y="5170488"/>
              <a:ext cx="214313" cy="212725"/>
            </a:xfrm>
            <a:custGeom>
              <a:avLst/>
              <a:gdLst>
                <a:gd name="T0" fmla="*/ 129 w 251"/>
                <a:gd name="T1" fmla="*/ 251 h 251"/>
                <a:gd name="T2" fmla="*/ 84 w 251"/>
                <a:gd name="T3" fmla="*/ 243 h 251"/>
                <a:gd name="T4" fmla="*/ 61 w 251"/>
                <a:gd name="T5" fmla="*/ 201 h 251"/>
                <a:gd name="T6" fmla="*/ 40 w 251"/>
                <a:gd name="T7" fmla="*/ 217 h 251"/>
                <a:gd name="T8" fmla="*/ 13 w 251"/>
                <a:gd name="T9" fmla="*/ 180 h 251"/>
                <a:gd name="T10" fmla="*/ 34 w 251"/>
                <a:gd name="T11" fmla="*/ 164 h 251"/>
                <a:gd name="T12" fmla="*/ 1 w 251"/>
                <a:gd name="T13" fmla="*/ 130 h 251"/>
                <a:gd name="T14" fmla="*/ 7 w 251"/>
                <a:gd name="T15" fmla="*/ 84 h 251"/>
                <a:gd name="T16" fmla="*/ 8 w 251"/>
                <a:gd name="T17" fmla="*/ 84 h 251"/>
                <a:gd name="T18" fmla="*/ 49 w 251"/>
                <a:gd name="T19" fmla="*/ 61 h 251"/>
                <a:gd name="T20" fmla="*/ 34 w 251"/>
                <a:gd name="T21" fmla="*/ 40 h 251"/>
                <a:gd name="T22" fmla="*/ 71 w 251"/>
                <a:gd name="T23" fmla="*/ 13 h 251"/>
                <a:gd name="T24" fmla="*/ 87 w 251"/>
                <a:gd name="T25" fmla="*/ 34 h 251"/>
                <a:gd name="T26" fmla="*/ 121 w 251"/>
                <a:gd name="T27" fmla="*/ 1 h 251"/>
                <a:gd name="T28" fmla="*/ 122 w 251"/>
                <a:gd name="T29" fmla="*/ 0 h 251"/>
                <a:gd name="T30" fmla="*/ 167 w 251"/>
                <a:gd name="T31" fmla="*/ 8 h 251"/>
                <a:gd name="T32" fmla="*/ 189 w 251"/>
                <a:gd name="T33" fmla="*/ 49 h 251"/>
                <a:gd name="T34" fmla="*/ 211 w 251"/>
                <a:gd name="T35" fmla="*/ 34 h 251"/>
                <a:gd name="T36" fmla="*/ 238 w 251"/>
                <a:gd name="T37" fmla="*/ 71 h 251"/>
                <a:gd name="T38" fmla="*/ 217 w 251"/>
                <a:gd name="T39" fmla="*/ 87 h 251"/>
                <a:gd name="T40" fmla="*/ 250 w 251"/>
                <a:gd name="T41" fmla="*/ 121 h 251"/>
                <a:gd name="T42" fmla="*/ 244 w 251"/>
                <a:gd name="T43" fmla="*/ 166 h 251"/>
                <a:gd name="T44" fmla="*/ 217 w 251"/>
                <a:gd name="T45" fmla="*/ 163 h 251"/>
                <a:gd name="T46" fmla="*/ 217 w 251"/>
                <a:gd name="T47" fmla="*/ 210 h 251"/>
                <a:gd name="T48" fmla="*/ 217 w 251"/>
                <a:gd name="T49" fmla="*/ 211 h 251"/>
                <a:gd name="T50" fmla="*/ 179 w 251"/>
                <a:gd name="T51" fmla="*/ 238 h 251"/>
                <a:gd name="T52" fmla="*/ 134 w 251"/>
                <a:gd name="T53" fmla="*/ 224 h 251"/>
                <a:gd name="T54" fmla="*/ 130 w 251"/>
                <a:gd name="T55" fmla="*/ 250 h 251"/>
                <a:gd name="T56" fmla="*/ 85 w 251"/>
                <a:gd name="T57" fmla="*/ 242 h 251"/>
                <a:gd name="T58" fmla="*/ 133 w 251"/>
                <a:gd name="T59" fmla="*/ 224 h 251"/>
                <a:gd name="T60" fmla="*/ 164 w 251"/>
                <a:gd name="T61" fmla="*/ 215 h 251"/>
                <a:gd name="T62" fmla="*/ 180 w 251"/>
                <a:gd name="T63" fmla="*/ 236 h 251"/>
                <a:gd name="T64" fmla="*/ 200 w 251"/>
                <a:gd name="T65" fmla="*/ 190 h 251"/>
                <a:gd name="T66" fmla="*/ 216 w 251"/>
                <a:gd name="T67" fmla="*/ 162 h 251"/>
                <a:gd name="T68" fmla="*/ 242 w 251"/>
                <a:gd name="T69" fmla="*/ 165 h 251"/>
                <a:gd name="T70" fmla="*/ 224 w 251"/>
                <a:gd name="T71" fmla="*/ 118 h 251"/>
                <a:gd name="T72" fmla="*/ 215 w 251"/>
                <a:gd name="T73" fmla="*/ 87 h 251"/>
                <a:gd name="T74" fmla="*/ 236 w 251"/>
                <a:gd name="T75" fmla="*/ 71 h 251"/>
                <a:gd name="T76" fmla="*/ 190 w 251"/>
                <a:gd name="T77" fmla="*/ 51 h 251"/>
                <a:gd name="T78" fmla="*/ 162 w 251"/>
                <a:gd name="T79" fmla="*/ 35 h 251"/>
                <a:gd name="T80" fmla="*/ 165 w 251"/>
                <a:gd name="T81" fmla="*/ 8 h 251"/>
                <a:gd name="T82" fmla="*/ 118 w 251"/>
                <a:gd name="T83" fmla="*/ 27 h 251"/>
                <a:gd name="T84" fmla="*/ 87 w 251"/>
                <a:gd name="T85" fmla="*/ 35 h 251"/>
                <a:gd name="T86" fmla="*/ 71 w 251"/>
                <a:gd name="T87" fmla="*/ 14 h 251"/>
                <a:gd name="T88" fmla="*/ 51 w 251"/>
                <a:gd name="T89" fmla="*/ 61 h 251"/>
                <a:gd name="T90" fmla="*/ 35 w 251"/>
                <a:gd name="T91" fmla="*/ 89 h 251"/>
                <a:gd name="T92" fmla="*/ 8 w 251"/>
                <a:gd name="T93" fmla="*/ 85 h 251"/>
                <a:gd name="T94" fmla="*/ 27 w 251"/>
                <a:gd name="T95" fmla="*/ 133 h 251"/>
                <a:gd name="T96" fmla="*/ 35 w 251"/>
                <a:gd name="T97" fmla="*/ 164 h 251"/>
                <a:gd name="T98" fmla="*/ 14 w 251"/>
                <a:gd name="T99" fmla="*/ 180 h 251"/>
                <a:gd name="T100" fmla="*/ 61 w 251"/>
                <a:gd name="T101" fmla="*/ 200 h 251"/>
                <a:gd name="T102" fmla="*/ 89 w 251"/>
                <a:gd name="T103" fmla="*/ 216 h 251"/>
                <a:gd name="T104" fmla="*/ 85 w 251"/>
                <a:gd name="T105" fmla="*/ 242 h 251"/>
                <a:gd name="T106" fmla="*/ 93 w 251"/>
                <a:gd name="T107" fmla="*/ 149 h 251"/>
                <a:gd name="T108" fmla="*/ 102 w 251"/>
                <a:gd name="T109" fmla="*/ 93 h 251"/>
                <a:gd name="T110" fmla="*/ 149 w 251"/>
                <a:gd name="T111" fmla="*/ 157 h 251"/>
                <a:gd name="T112" fmla="*/ 125 w 251"/>
                <a:gd name="T113" fmla="*/ 87 h 251"/>
                <a:gd name="T114" fmla="*/ 88 w 251"/>
                <a:gd name="T115" fmla="*/ 120 h 251"/>
                <a:gd name="T116" fmla="*/ 148 w 251"/>
                <a:gd name="T117" fmla="*/ 156 h 251"/>
                <a:gd name="T118" fmla="*/ 125 w 251"/>
                <a:gd name="T119" fmla="*/ 87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51" h="251">
                  <a:moveTo>
                    <a:pt x="129" y="251"/>
                  </a:moveTo>
                  <a:cubicBezTo>
                    <a:pt x="129" y="251"/>
                    <a:pt x="129" y="251"/>
                    <a:pt x="129" y="251"/>
                  </a:cubicBezTo>
                  <a:cubicBezTo>
                    <a:pt x="84" y="244"/>
                    <a:pt x="84" y="244"/>
                    <a:pt x="84" y="244"/>
                  </a:cubicBezTo>
                  <a:cubicBezTo>
                    <a:pt x="84" y="244"/>
                    <a:pt x="84" y="243"/>
                    <a:pt x="84" y="243"/>
                  </a:cubicBezTo>
                  <a:cubicBezTo>
                    <a:pt x="88" y="217"/>
                    <a:pt x="88" y="217"/>
                    <a:pt x="88" y="217"/>
                  </a:cubicBezTo>
                  <a:cubicBezTo>
                    <a:pt x="78" y="213"/>
                    <a:pt x="69" y="208"/>
                    <a:pt x="61" y="201"/>
                  </a:cubicBezTo>
                  <a:cubicBezTo>
                    <a:pt x="41" y="217"/>
                    <a:pt x="41" y="217"/>
                    <a:pt x="41" y="217"/>
                  </a:cubicBezTo>
                  <a:cubicBezTo>
                    <a:pt x="40" y="217"/>
                    <a:pt x="40" y="217"/>
                    <a:pt x="40" y="217"/>
                  </a:cubicBezTo>
                  <a:cubicBezTo>
                    <a:pt x="40" y="217"/>
                    <a:pt x="40" y="217"/>
                    <a:pt x="40" y="217"/>
                  </a:cubicBezTo>
                  <a:cubicBezTo>
                    <a:pt x="13" y="180"/>
                    <a:pt x="13" y="180"/>
                    <a:pt x="13" y="180"/>
                  </a:cubicBezTo>
                  <a:cubicBezTo>
                    <a:pt x="13" y="180"/>
                    <a:pt x="13" y="179"/>
                    <a:pt x="13" y="179"/>
                  </a:cubicBezTo>
                  <a:cubicBezTo>
                    <a:pt x="34" y="164"/>
                    <a:pt x="34" y="164"/>
                    <a:pt x="34" y="164"/>
                  </a:cubicBezTo>
                  <a:cubicBezTo>
                    <a:pt x="30" y="154"/>
                    <a:pt x="27" y="144"/>
                    <a:pt x="26" y="134"/>
                  </a:cubicBezTo>
                  <a:cubicBezTo>
                    <a:pt x="1" y="130"/>
                    <a:pt x="1" y="130"/>
                    <a:pt x="1" y="130"/>
                  </a:cubicBezTo>
                  <a:cubicBezTo>
                    <a:pt x="0" y="130"/>
                    <a:pt x="0" y="130"/>
                    <a:pt x="0" y="129"/>
                  </a:cubicBezTo>
                  <a:cubicBezTo>
                    <a:pt x="7" y="84"/>
                    <a:pt x="7" y="84"/>
                    <a:pt x="7" y="84"/>
                  </a:cubicBezTo>
                  <a:cubicBezTo>
                    <a:pt x="7" y="84"/>
                    <a:pt x="7" y="84"/>
                    <a:pt x="7" y="84"/>
                  </a:cubicBezTo>
                  <a:cubicBezTo>
                    <a:pt x="8" y="84"/>
                    <a:pt x="8" y="84"/>
                    <a:pt x="8" y="84"/>
                  </a:cubicBezTo>
                  <a:cubicBezTo>
                    <a:pt x="33" y="88"/>
                    <a:pt x="33" y="88"/>
                    <a:pt x="33" y="88"/>
                  </a:cubicBezTo>
                  <a:cubicBezTo>
                    <a:pt x="37" y="78"/>
                    <a:pt x="43" y="69"/>
                    <a:pt x="49" y="61"/>
                  </a:cubicBezTo>
                  <a:cubicBezTo>
                    <a:pt x="34" y="41"/>
                    <a:pt x="34" y="41"/>
                    <a:pt x="34" y="41"/>
                  </a:cubicBezTo>
                  <a:cubicBezTo>
                    <a:pt x="34" y="40"/>
                    <a:pt x="34" y="40"/>
                    <a:pt x="34" y="40"/>
                  </a:cubicBezTo>
                  <a:cubicBezTo>
                    <a:pt x="34" y="40"/>
                    <a:pt x="34" y="40"/>
                    <a:pt x="34" y="40"/>
                  </a:cubicBezTo>
                  <a:cubicBezTo>
                    <a:pt x="71" y="13"/>
                    <a:pt x="71" y="13"/>
                    <a:pt x="71" y="13"/>
                  </a:cubicBezTo>
                  <a:cubicBezTo>
                    <a:pt x="71" y="12"/>
                    <a:pt x="71" y="13"/>
                    <a:pt x="72" y="13"/>
                  </a:cubicBezTo>
                  <a:cubicBezTo>
                    <a:pt x="87" y="34"/>
                    <a:pt x="87" y="34"/>
                    <a:pt x="87" y="34"/>
                  </a:cubicBezTo>
                  <a:cubicBezTo>
                    <a:pt x="97" y="30"/>
                    <a:pt x="107" y="27"/>
                    <a:pt x="117" y="26"/>
                  </a:cubicBezTo>
                  <a:cubicBezTo>
                    <a:pt x="121" y="1"/>
                    <a:pt x="121" y="1"/>
                    <a:pt x="121" y="1"/>
                  </a:cubicBezTo>
                  <a:cubicBezTo>
                    <a:pt x="121" y="1"/>
                    <a:pt x="121" y="0"/>
                    <a:pt x="121" y="0"/>
                  </a:cubicBezTo>
                  <a:cubicBezTo>
                    <a:pt x="121" y="0"/>
                    <a:pt x="121" y="0"/>
                    <a:pt x="122" y="0"/>
                  </a:cubicBezTo>
                  <a:cubicBezTo>
                    <a:pt x="166" y="7"/>
                    <a:pt x="166" y="7"/>
                    <a:pt x="166" y="7"/>
                  </a:cubicBezTo>
                  <a:cubicBezTo>
                    <a:pt x="167" y="7"/>
                    <a:pt x="167" y="7"/>
                    <a:pt x="167" y="8"/>
                  </a:cubicBezTo>
                  <a:cubicBezTo>
                    <a:pt x="163" y="33"/>
                    <a:pt x="163" y="33"/>
                    <a:pt x="163" y="33"/>
                  </a:cubicBezTo>
                  <a:cubicBezTo>
                    <a:pt x="173" y="37"/>
                    <a:pt x="181" y="43"/>
                    <a:pt x="189" y="49"/>
                  </a:cubicBezTo>
                  <a:cubicBezTo>
                    <a:pt x="210" y="34"/>
                    <a:pt x="210" y="34"/>
                    <a:pt x="210" y="34"/>
                  </a:cubicBezTo>
                  <a:cubicBezTo>
                    <a:pt x="210" y="34"/>
                    <a:pt x="211" y="34"/>
                    <a:pt x="211" y="34"/>
                  </a:cubicBezTo>
                  <a:cubicBezTo>
                    <a:pt x="211" y="34"/>
                    <a:pt x="211" y="34"/>
                    <a:pt x="211" y="34"/>
                  </a:cubicBezTo>
                  <a:cubicBezTo>
                    <a:pt x="238" y="71"/>
                    <a:pt x="238" y="71"/>
                    <a:pt x="238" y="71"/>
                  </a:cubicBezTo>
                  <a:cubicBezTo>
                    <a:pt x="238" y="71"/>
                    <a:pt x="238" y="71"/>
                    <a:pt x="238" y="72"/>
                  </a:cubicBezTo>
                  <a:cubicBezTo>
                    <a:pt x="217" y="87"/>
                    <a:pt x="217" y="87"/>
                    <a:pt x="217" y="87"/>
                  </a:cubicBezTo>
                  <a:cubicBezTo>
                    <a:pt x="221" y="96"/>
                    <a:pt x="224" y="107"/>
                    <a:pt x="224" y="117"/>
                  </a:cubicBezTo>
                  <a:cubicBezTo>
                    <a:pt x="250" y="121"/>
                    <a:pt x="250" y="121"/>
                    <a:pt x="250" y="121"/>
                  </a:cubicBezTo>
                  <a:cubicBezTo>
                    <a:pt x="250" y="121"/>
                    <a:pt x="251" y="121"/>
                    <a:pt x="251" y="122"/>
                  </a:cubicBezTo>
                  <a:cubicBezTo>
                    <a:pt x="244" y="166"/>
                    <a:pt x="244" y="166"/>
                    <a:pt x="244" y="166"/>
                  </a:cubicBezTo>
                  <a:cubicBezTo>
                    <a:pt x="244" y="167"/>
                    <a:pt x="243" y="167"/>
                    <a:pt x="243" y="167"/>
                  </a:cubicBezTo>
                  <a:cubicBezTo>
                    <a:pt x="217" y="163"/>
                    <a:pt x="217" y="163"/>
                    <a:pt x="217" y="163"/>
                  </a:cubicBezTo>
                  <a:cubicBezTo>
                    <a:pt x="213" y="173"/>
                    <a:pt x="208" y="181"/>
                    <a:pt x="201" y="189"/>
                  </a:cubicBezTo>
                  <a:cubicBezTo>
                    <a:pt x="217" y="210"/>
                    <a:pt x="217" y="210"/>
                    <a:pt x="217" y="210"/>
                  </a:cubicBezTo>
                  <a:cubicBezTo>
                    <a:pt x="217" y="210"/>
                    <a:pt x="217" y="210"/>
                    <a:pt x="217" y="211"/>
                  </a:cubicBezTo>
                  <a:cubicBezTo>
                    <a:pt x="217" y="211"/>
                    <a:pt x="217" y="211"/>
                    <a:pt x="217" y="211"/>
                  </a:cubicBezTo>
                  <a:cubicBezTo>
                    <a:pt x="180" y="238"/>
                    <a:pt x="180" y="238"/>
                    <a:pt x="180" y="238"/>
                  </a:cubicBezTo>
                  <a:cubicBezTo>
                    <a:pt x="180" y="238"/>
                    <a:pt x="179" y="238"/>
                    <a:pt x="179" y="238"/>
                  </a:cubicBezTo>
                  <a:cubicBezTo>
                    <a:pt x="164" y="217"/>
                    <a:pt x="164" y="217"/>
                    <a:pt x="164" y="217"/>
                  </a:cubicBezTo>
                  <a:cubicBezTo>
                    <a:pt x="154" y="221"/>
                    <a:pt x="144" y="223"/>
                    <a:pt x="134" y="224"/>
                  </a:cubicBezTo>
                  <a:cubicBezTo>
                    <a:pt x="130" y="250"/>
                    <a:pt x="130" y="250"/>
                    <a:pt x="130" y="250"/>
                  </a:cubicBezTo>
                  <a:cubicBezTo>
                    <a:pt x="130" y="250"/>
                    <a:pt x="130" y="250"/>
                    <a:pt x="130" y="250"/>
                  </a:cubicBezTo>
                  <a:cubicBezTo>
                    <a:pt x="130" y="250"/>
                    <a:pt x="129" y="251"/>
                    <a:pt x="129" y="251"/>
                  </a:cubicBezTo>
                  <a:close/>
                  <a:moveTo>
                    <a:pt x="85" y="242"/>
                  </a:moveTo>
                  <a:cubicBezTo>
                    <a:pt x="129" y="249"/>
                    <a:pt x="129" y="249"/>
                    <a:pt x="129" y="249"/>
                  </a:cubicBezTo>
                  <a:cubicBezTo>
                    <a:pt x="133" y="224"/>
                    <a:pt x="133" y="224"/>
                    <a:pt x="133" y="224"/>
                  </a:cubicBezTo>
                  <a:cubicBezTo>
                    <a:pt x="133" y="223"/>
                    <a:pt x="133" y="223"/>
                    <a:pt x="133" y="223"/>
                  </a:cubicBezTo>
                  <a:cubicBezTo>
                    <a:pt x="144" y="222"/>
                    <a:pt x="154" y="220"/>
                    <a:pt x="164" y="215"/>
                  </a:cubicBezTo>
                  <a:cubicBezTo>
                    <a:pt x="164" y="215"/>
                    <a:pt x="164" y="215"/>
                    <a:pt x="165" y="216"/>
                  </a:cubicBezTo>
                  <a:cubicBezTo>
                    <a:pt x="180" y="236"/>
                    <a:pt x="180" y="236"/>
                    <a:pt x="180" y="236"/>
                  </a:cubicBezTo>
                  <a:cubicBezTo>
                    <a:pt x="215" y="210"/>
                    <a:pt x="215" y="210"/>
                    <a:pt x="215" y="210"/>
                  </a:cubicBezTo>
                  <a:cubicBezTo>
                    <a:pt x="200" y="190"/>
                    <a:pt x="200" y="190"/>
                    <a:pt x="200" y="190"/>
                  </a:cubicBezTo>
                  <a:cubicBezTo>
                    <a:pt x="200" y="189"/>
                    <a:pt x="200" y="189"/>
                    <a:pt x="200" y="189"/>
                  </a:cubicBezTo>
                  <a:cubicBezTo>
                    <a:pt x="207" y="181"/>
                    <a:pt x="212" y="172"/>
                    <a:pt x="216" y="162"/>
                  </a:cubicBezTo>
                  <a:cubicBezTo>
                    <a:pt x="216" y="162"/>
                    <a:pt x="217" y="161"/>
                    <a:pt x="217" y="161"/>
                  </a:cubicBezTo>
                  <a:cubicBezTo>
                    <a:pt x="242" y="165"/>
                    <a:pt x="242" y="165"/>
                    <a:pt x="242" y="165"/>
                  </a:cubicBezTo>
                  <a:cubicBezTo>
                    <a:pt x="249" y="122"/>
                    <a:pt x="249" y="122"/>
                    <a:pt x="249" y="122"/>
                  </a:cubicBezTo>
                  <a:cubicBezTo>
                    <a:pt x="224" y="118"/>
                    <a:pt x="224" y="118"/>
                    <a:pt x="224" y="118"/>
                  </a:cubicBezTo>
                  <a:cubicBezTo>
                    <a:pt x="223" y="118"/>
                    <a:pt x="223" y="118"/>
                    <a:pt x="223" y="117"/>
                  </a:cubicBezTo>
                  <a:cubicBezTo>
                    <a:pt x="222" y="107"/>
                    <a:pt x="220" y="97"/>
                    <a:pt x="215" y="87"/>
                  </a:cubicBezTo>
                  <a:cubicBezTo>
                    <a:pt x="215" y="87"/>
                    <a:pt x="215" y="86"/>
                    <a:pt x="216" y="86"/>
                  </a:cubicBezTo>
                  <a:cubicBezTo>
                    <a:pt x="236" y="71"/>
                    <a:pt x="236" y="71"/>
                    <a:pt x="236" y="71"/>
                  </a:cubicBezTo>
                  <a:cubicBezTo>
                    <a:pt x="210" y="36"/>
                    <a:pt x="210" y="36"/>
                    <a:pt x="210" y="36"/>
                  </a:cubicBezTo>
                  <a:cubicBezTo>
                    <a:pt x="190" y="51"/>
                    <a:pt x="190" y="51"/>
                    <a:pt x="190" y="51"/>
                  </a:cubicBezTo>
                  <a:cubicBezTo>
                    <a:pt x="189" y="51"/>
                    <a:pt x="189" y="51"/>
                    <a:pt x="189" y="51"/>
                  </a:cubicBezTo>
                  <a:cubicBezTo>
                    <a:pt x="181" y="44"/>
                    <a:pt x="172" y="38"/>
                    <a:pt x="162" y="35"/>
                  </a:cubicBezTo>
                  <a:cubicBezTo>
                    <a:pt x="162" y="34"/>
                    <a:pt x="161" y="34"/>
                    <a:pt x="162" y="34"/>
                  </a:cubicBezTo>
                  <a:cubicBezTo>
                    <a:pt x="165" y="8"/>
                    <a:pt x="165" y="8"/>
                    <a:pt x="165" y="8"/>
                  </a:cubicBezTo>
                  <a:cubicBezTo>
                    <a:pt x="122" y="2"/>
                    <a:pt x="122" y="2"/>
                    <a:pt x="122" y="2"/>
                  </a:cubicBezTo>
                  <a:cubicBezTo>
                    <a:pt x="118" y="27"/>
                    <a:pt x="118" y="27"/>
                    <a:pt x="118" y="27"/>
                  </a:cubicBezTo>
                  <a:cubicBezTo>
                    <a:pt x="118" y="27"/>
                    <a:pt x="118" y="28"/>
                    <a:pt x="118" y="28"/>
                  </a:cubicBezTo>
                  <a:cubicBezTo>
                    <a:pt x="107" y="29"/>
                    <a:pt x="97" y="31"/>
                    <a:pt x="87" y="35"/>
                  </a:cubicBezTo>
                  <a:cubicBezTo>
                    <a:pt x="87" y="35"/>
                    <a:pt x="86" y="35"/>
                    <a:pt x="86" y="35"/>
                  </a:cubicBezTo>
                  <a:cubicBezTo>
                    <a:pt x="71" y="14"/>
                    <a:pt x="71" y="14"/>
                    <a:pt x="71" y="14"/>
                  </a:cubicBezTo>
                  <a:cubicBezTo>
                    <a:pt x="36" y="40"/>
                    <a:pt x="36" y="40"/>
                    <a:pt x="36" y="40"/>
                  </a:cubicBezTo>
                  <a:cubicBezTo>
                    <a:pt x="51" y="61"/>
                    <a:pt x="51" y="61"/>
                    <a:pt x="51" y="61"/>
                  </a:cubicBezTo>
                  <a:cubicBezTo>
                    <a:pt x="51" y="61"/>
                    <a:pt x="51" y="62"/>
                    <a:pt x="51" y="62"/>
                  </a:cubicBezTo>
                  <a:cubicBezTo>
                    <a:pt x="44" y="70"/>
                    <a:pt x="39" y="79"/>
                    <a:pt x="35" y="89"/>
                  </a:cubicBezTo>
                  <a:cubicBezTo>
                    <a:pt x="34" y="89"/>
                    <a:pt x="34" y="89"/>
                    <a:pt x="34" y="89"/>
                  </a:cubicBezTo>
                  <a:cubicBezTo>
                    <a:pt x="8" y="85"/>
                    <a:pt x="8" y="85"/>
                    <a:pt x="8" y="85"/>
                  </a:cubicBezTo>
                  <a:cubicBezTo>
                    <a:pt x="2" y="129"/>
                    <a:pt x="2" y="129"/>
                    <a:pt x="2" y="129"/>
                  </a:cubicBezTo>
                  <a:cubicBezTo>
                    <a:pt x="27" y="133"/>
                    <a:pt x="27" y="133"/>
                    <a:pt x="27" y="133"/>
                  </a:cubicBezTo>
                  <a:cubicBezTo>
                    <a:pt x="28" y="133"/>
                    <a:pt x="28" y="133"/>
                    <a:pt x="28" y="133"/>
                  </a:cubicBezTo>
                  <a:cubicBezTo>
                    <a:pt x="29" y="144"/>
                    <a:pt x="31" y="154"/>
                    <a:pt x="35" y="164"/>
                  </a:cubicBezTo>
                  <a:cubicBezTo>
                    <a:pt x="35" y="164"/>
                    <a:pt x="35" y="164"/>
                    <a:pt x="35" y="165"/>
                  </a:cubicBezTo>
                  <a:cubicBezTo>
                    <a:pt x="14" y="180"/>
                    <a:pt x="14" y="180"/>
                    <a:pt x="14" y="180"/>
                  </a:cubicBezTo>
                  <a:cubicBezTo>
                    <a:pt x="40" y="215"/>
                    <a:pt x="40" y="215"/>
                    <a:pt x="40" y="215"/>
                  </a:cubicBezTo>
                  <a:cubicBezTo>
                    <a:pt x="61" y="200"/>
                    <a:pt x="61" y="200"/>
                    <a:pt x="61" y="200"/>
                  </a:cubicBezTo>
                  <a:cubicBezTo>
                    <a:pt x="61" y="200"/>
                    <a:pt x="62" y="200"/>
                    <a:pt x="62" y="200"/>
                  </a:cubicBezTo>
                  <a:cubicBezTo>
                    <a:pt x="70" y="207"/>
                    <a:pt x="79" y="212"/>
                    <a:pt x="89" y="216"/>
                  </a:cubicBezTo>
                  <a:cubicBezTo>
                    <a:pt x="89" y="216"/>
                    <a:pt x="89" y="217"/>
                    <a:pt x="89" y="217"/>
                  </a:cubicBezTo>
                  <a:lnTo>
                    <a:pt x="85" y="242"/>
                  </a:lnTo>
                  <a:close/>
                  <a:moveTo>
                    <a:pt x="125" y="165"/>
                  </a:moveTo>
                  <a:cubicBezTo>
                    <a:pt x="113" y="165"/>
                    <a:pt x="101" y="159"/>
                    <a:pt x="93" y="149"/>
                  </a:cubicBezTo>
                  <a:cubicBezTo>
                    <a:pt x="87" y="140"/>
                    <a:pt x="84" y="130"/>
                    <a:pt x="86" y="119"/>
                  </a:cubicBezTo>
                  <a:cubicBezTo>
                    <a:pt x="88" y="109"/>
                    <a:pt x="93" y="100"/>
                    <a:pt x="102" y="93"/>
                  </a:cubicBezTo>
                  <a:cubicBezTo>
                    <a:pt x="119" y="80"/>
                    <a:pt x="144" y="84"/>
                    <a:pt x="157" y="102"/>
                  </a:cubicBezTo>
                  <a:cubicBezTo>
                    <a:pt x="170" y="119"/>
                    <a:pt x="167" y="144"/>
                    <a:pt x="149" y="157"/>
                  </a:cubicBezTo>
                  <a:cubicBezTo>
                    <a:pt x="142" y="163"/>
                    <a:pt x="134" y="165"/>
                    <a:pt x="125" y="165"/>
                  </a:cubicBezTo>
                  <a:close/>
                  <a:moveTo>
                    <a:pt x="125" y="87"/>
                  </a:moveTo>
                  <a:cubicBezTo>
                    <a:pt x="117" y="87"/>
                    <a:pt x="110" y="89"/>
                    <a:pt x="103" y="94"/>
                  </a:cubicBezTo>
                  <a:cubicBezTo>
                    <a:pt x="94" y="101"/>
                    <a:pt x="89" y="109"/>
                    <a:pt x="88" y="120"/>
                  </a:cubicBezTo>
                  <a:cubicBezTo>
                    <a:pt x="86" y="130"/>
                    <a:pt x="88" y="140"/>
                    <a:pt x="95" y="148"/>
                  </a:cubicBezTo>
                  <a:cubicBezTo>
                    <a:pt x="107" y="165"/>
                    <a:pt x="131" y="169"/>
                    <a:pt x="148" y="156"/>
                  </a:cubicBezTo>
                  <a:cubicBezTo>
                    <a:pt x="165" y="144"/>
                    <a:pt x="169" y="120"/>
                    <a:pt x="156" y="103"/>
                  </a:cubicBezTo>
                  <a:cubicBezTo>
                    <a:pt x="149" y="92"/>
                    <a:pt x="137" y="87"/>
                    <a:pt x="125" y="87"/>
                  </a:cubicBezTo>
                  <a:close/>
                </a:path>
              </a:pathLst>
            </a:custGeom>
            <a:solidFill>
              <a:srgbClr val="4D4D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12" name="Group 311"/>
          <p:cNvGrpSpPr/>
          <p:nvPr/>
        </p:nvGrpSpPr>
        <p:grpSpPr>
          <a:xfrm>
            <a:off x="5010009" y="1767727"/>
            <a:ext cx="1005840" cy="585216"/>
            <a:chOff x="6654801" y="3919538"/>
            <a:chExt cx="985837" cy="584200"/>
          </a:xfrm>
        </p:grpSpPr>
        <p:sp>
          <p:nvSpPr>
            <p:cNvPr id="313" name="Freeform 874"/>
            <p:cNvSpPr>
              <a:spLocks/>
            </p:cNvSpPr>
            <p:nvPr/>
          </p:nvSpPr>
          <p:spPr bwMode="auto">
            <a:xfrm>
              <a:off x="7189788" y="4184650"/>
              <a:ext cx="273050" cy="195263"/>
            </a:xfrm>
            <a:custGeom>
              <a:avLst/>
              <a:gdLst>
                <a:gd name="T0" fmla="*/ 232 w 319"/>
                <a:gd name="T1" fmla="*/ 228 h 228"/>
                <a:gd name="T2" fmla="*/ 306 w 319"/>
                <a:gd name="T3" fmla="*/ 228 h 228"/>
                <a:gd name="T4" fmla="*/ 319 w 319"/>
                <a:gd name="T5" fmla="*/ 216 h 228"/>
                <a:gd name="T6" fmla="*/ 319 w 319"/>
                <a:gd name="T7" fmla="*/ 159 h 228"/>
                <a:gd name="T8" fmla="*/ 159 w 319"/>
                <a:gd name="T9" fmla="*/ 0 h 228"/>
                <a:gd name="T10" fmla="*/ 0 w 319"/>
                <a:gd name="T11" fmla="*/ 159 h 228"/>
                <a:gd name="T12" fmla="*/ 0 w 319"/>
                <a:gd name="T13" fmla="*/ 216 h 228"/>
                <a:gd name="T14" fmla="*/ 12 w 319"/>
                <a:gd name="T15" fmla="*/ 228 h 228"/>
                <a:gd name="T16" fmla="*/ 232 w 319"/>
                <a:gd name="T17" fmla="*/ 228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9" h="228">
                  <a:moveTo>
                    <a:pt x="232" y="228"/>
                  </a:moveTo>
                  <a:cubicBezTo>
                    <a:pt x="306" y="228"/>
                    <a:pt x="306" y="228"/>
                    <a:pt x="306" y="228"/>
                  </a:cubicBezTo>
                  <a:cubicBezTo>
                    <a:pt x="313" y="228"/>
                    <a:pt x="319" y="223"/>
                    <a:pt x="319" y="216"/>
                  </a:cubicBezTo>
                  <a:cubicBezTo>
                    <a:pt x="319" y="159"/>
                    <a:pt x="319" y="159"/>
                    <a:pt x="319" y="159"/>
                  </a:cubicBezTo>
                  <a:cubicBezTo>
                    <a:pt x="319" y="71"/>
                    <a:pt x="247" y="0"/>
                    <a:pt x="159" y="0"/>
                  </a:cubicBezTo>
                  <a:cubicBezTo>
                    <a:pt x="71" y="0"/>
                    <a:pt x="0" y="71"/>
                    <a:pt x="0" y="159"/>
                  </a:cubicBezTo>
                  <a:cubicBezTo>
                    <a:pt x="0" y="216"/>
                    <a:pt x="0" y="216"/>
                    <a:pt x="0" y="216"/>
                  </a:cubicBezTo>
                  <a:cubicBezTo>
                    <a:pt x="0" y="223"/>
                    <a:pt x="5" y="228"/>
                    <a:pt x="12" y="228"/>
                  </a:cubicBezTo>
                  <a:cubicBezTo>
                    <a:pt x="232" y="228"/>
                    <a:pt x="232" y="228"/>
                    <a:pt x="232" y="228"/>
                  </a:cubicBezTo>
                </a:path>
              </a:pathLst>
            </a:custGeom>
            <a:solidFill>
              <a:srgbClr val="E2E9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4" name="Freeform 875"/>
            <p:cNvSpPr>
              <a:spLocks/>
            </p:cNvSpPr>
            <p:nvPr/>
          </p:nvSpPr>
          <p:spPr bwMode="auto">
            <a:xfrm>
              <a:off x="6656388" y="4184650"/>
              <a:ext cx="271463" cy="195263"/>
            </a:xfrm>
            <a:custGeom>
              <a:avLst/>
              <a:gdLst>
                <a:gd name="T0" fmla="*/ 232 w 318"/>
                <a:gd name="T1" fmla="*/ 228 h 228"/>
                <a:gd name="T2" fmla="*/ 306 w 318"/>
                <a:gd name="T3" fmla="*/ 228 h 228"/>
                <a:gd name="T4" fmla="*/ 318 w 318"/>
                <a:gd name="T5" fmla="*/ 216 h 228"/>
                <a:gd name="T6" fmla="*/ 318 w 318"/>
                <a:gd name="T7" fmla="*/ 159 h 228"/>
                <a:gd name="T8" fmla="*/ 159 w 318"/>
                <a:gd name="T9" fmla="*/ 0 h 228"/>
                <a:gd name="T10" fmla="*/ 0 w 318"/>
                <a:gd name="T11" fmla="*/ 159 h 228"/>
                <a:gd name="T12" fmla="*/ 0 w 318"/>
                <a:gd name="T13" fmla="*/ 216 h 228"/>
                <a:gd name="T14" fmla="*/ 12 w 318"/>
                <a:gd name="T15" fmla="*/ 228 h 228"/>
                <a:gd name="T16" fmla="*/ 232 w 318"/>
                <a:gd name="T17" fmla="*/ 228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8" h="228">
                  <a:moveTo>
                    <a:pt x="232" y="228"/>
                  </a:moveTo>
                  <a:cubicBezTo>
                    <a:pt x="306" y="228"/>
                    <a:pt x="306" y="228"/>
                    <a:pt x="306" y="228"/>
                  </a:cubicBezTo>
                  <a:cubicBezTo>
                    <a:pt x="313" y="228"/>
                    <a:pt x="318" y="223"/>
                    <a:pt x="318" y="216"/>
                  </a:cubicBezTo>
                  <a:cubicBezTo>
                    <a:pt x="318" y="159"/>
                    <a:pt x="318" y="159"/>
                    <a:pt x="318" y="159"/>
                  </a:cubicBezTo>
                  <a:cubicBezTo>
                    <a:pt x="318" y="71"/>
                    <a:pt x="247" y="0"/>
                    <a:pt x="159" y="0"/>
                  </a:cubicBezTo>
                  <a:cubicBezTo>
                    <a:pt x="71" y="0"/>
                    <a:pt x="0" y="71"/>
                    <a:pt x="0" y="159"/>
                  </a:cubicBezTo>
                  <a:cubicBezTo>
                    <a:pt x="0" y="216"/>
                    <a:pt x="0" y="216"/>
                    <a:pt x="0" y="216"/>
                  </a:cubicBezTo>
                  <a:cubicBezTo>
                    <a:pt x="0" y="223"/>
                    <a:pt x="5" y="228"/>
                    <a:pt x="12" y="228"/>
                  </a:cubicBezTo>
                  <a:lnTo>
                    <a:pt x="232" y="228"/>
                  </a:lnTo>
                  <a:close/>
                </a:path>
              </a:pathLst>
            </a:custGeom>
            <a:solidFill>
              <a:srgbClr val="E2E9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5" name="Freeform 876"/>
            <p:cNvSpPr>
              <a:spLocks/>
            </p:cNvSpPr>
            <p:nvPr/>
          </p:nvSpPr>
          <p:spPr bwMode="auto">
            <a:xfrm>
              <a:off x="6656388" y="4349750"/>
              <a:ext cx="271463" cy="30163"/>
            </a:xfrm>
            <a:custGeom>
              <a:avLst/>
              <a:gdLst>
                <a:gd name="T0" fmla="*/ 306 w 318"/>
                <a:gd name="T1" fmla="*/ 12 h 34"/>
                <a:gd name="T2" fmla="*/ 232 w 318"/>
                <a:gd name="T3" fmla="*/ 12 h 34"/>
                <a:gd name="T4" fmla="*/ 12 w 318"/>
                <a:gd name="T5" fmla="*/ 12 h 34"/>
                <a:gd name="T6" fmla="*/ 0 w 318"/>
                <a:gd name="T7" fmla="*/ 0 h 34"/>
                <a:gd name="T8" fmla="*/ 0 w 318"/>
                <a:gd name="T9" fmla="*/ 22 h 34"/>
                <a:gd name="T10" fmla="*/ 12 w 318"/>
                <a:gd name="T11" fmla="*/ 34 h 34"/>
                <a:gd name="T12" fmla="*/ 232 w 318"/>
                <a:gd name="T13" fmla="*/ 34 h 34"/>
                <a:gd name="T14" fmla="*/ 306 w 318"/>
                <a:gd name="T15" fmla="*/ 34 h 34"/>
                <a:gd name="T16" fmla="*/ 318 w 318"/>
                <a:gd name="T17" fmla="*/ 22 h 34"/>
                <a:gd name="T18" fmla="*/ 318 w 318"/>
                <a:gd name="T19" fmla="*/ 0 h 34"/>
                <a:gd name="T20" fmla="*/ 306 w 318"/>
                <a:gd name="T21" fmla="*/ 1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8" h="34">
                  <a:moveTo>
                    <a:pt x="306" y="12"/>
                  </a:moveTo>
                  <a:cubicBezTo>
                    <a:pt x="232" y="12"/>
                    <a:pt x="232" y="12"/>
                    <a:pt x="232" y="12"/>
                  </a:cubicBezTo>
                  <a:cubicBezTo>
                    <a:pt x="12" y="12"/>
                    <a:pt x="12" y="12"/>
                    <a:pt x="12" y="12"/>
                  </a:cubicBezTo>
                  <a:cubicBezTo>
                    <a:pt x="5" y="12"/>
                    <a:pt x="0" y="7"/>
                    <a:pt x="0" y="0"/>
                  </a:cubicBezTo>
                  <a:cubicBezTo>
                    <a:pt x="0" y="22"/>
                    <a:pt x="0" y="22"/>
                    <a:pt x="0" y="22"/>
                  </a:cubicBezTo>
                  <a:cubicBezTo>
                    <a:pt x="0" y="29"/>
                    <a:pt x="5" y="34"/>
                    <a:pt x="12" y="34"/>
                  </a:cubicBezTo>
                  <a:cubicBezTo>
                    <a:pt x="232" y="34"/>
                    <a:pt x="232" y="34"/>
                    <a:pt x="232" y="34"/>
                  </a:cubicBezTo>
                  <a:cubicBezTo>
                    <a:pt x="306" y="34"/>
                    <a:pt x="306" y="34"/>
                    <a:pt x="306" y="34"/>
                  </a:cubicBezTo>
                  <a:cubicBezTo>
                    <a:pt x="313" y="34"/>
                    <a:pt x="318" y="29"/>
                    <a:pt x="318" y="22"/>
                  </a:cubicBezTo>
                  <a:cubicBezTo>
                    <a:pt x="318" y="0"/>
                    <a:pt x="318" y="0"/>
                    <a:pt x="318" y="0"/>
                  </a:cubicBezTo>
                  <a:cubicBezTo>
                    <a:pt x="318" y="7"/>
                    <a:pt x="313" y="12"/>
                    <a:pt x="306" y="12"/>
                  </a:cubicBezTo>
                  <a:close/>
                </a:path>
              </a:pathLst>
            </a:custGeom>
            <a:solidFill>
              <a:srgbClr val="C9D8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6" name="Freeform 877"/>
            <p:cNvSpPr>
              <a:spLocks/>
            </p:cNvSpPr>
            <p:nvPr/>
          </p:nvSpPr>
          <p:spPr bwMode="auto">
            <a:xfrm>
              <a:off x="7188201" y="4349750"/>
              <a:ext cx="273050" cy="30163"/>
            </a:xfrm>
            <a:custGeom>
              <a:avLst/>
              <a:gdLst>
                <a:gd name="T0" fmla="*/ 306 w 319"/>
                <a:gd name="T1" fmla="*/ 12 h 34"/>
                <a:gd name="T2" fmla="*/ 232 w 319"/>
                <a:gd name="T3" fmla="*/ 12 h 34"/>
                <a:gd name="T4" fmla="*/ 12 w 319"/>
                <a:gd name="T5" fmla="*/ 12 h 34"/>
                <a:gd name="T6" fmla="*/ 0 w 319"/>
                <a:gd name="T7" fmla="*/ 0 h 34"/>
                <a:gd name="T8" fmla="*/ 0 w 319"/>
                <a:gd name="T9" fmla="*/ 22 h 34"/>
                <a:gd name="T10" fmla="*/ 12 w 319"/>
                <a:gd name="T11" fmla="*/ 34 h 34"/>
                <a:gd name="T12" fmla="*/ 232 w 319"/>
                <a:gd name="T13" fmla="*/ 34 h 34"/>
                <a:gd name="T14" fmla="*/ 306 w 319"/>
                <a:gd name="T15" fmla="*/ 34 h 34"/>
                <a:gd name="T16" fmla="*/ 319 w 319"/>
                <a:gd name="T17" fmla="*/ 22 h 34"/>
                <a:gd name="T18" fmla="*/ 319 w 319"/>
                <a:gd name="T19" fmla="*/ 0 h 34"/>
                <a:gd name="T20" fmla="*/ 306 w 319"/>
                <a:gd name="T21" fmla="*/ 1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9" h="34">
                  <a:moveTo>
                    <a:pt x="306" y="12"/>
                  </a:moveTo>
                  <a:cubicBezTo>
                    <a:pt x="232" y="12"/>
                    <a:pt x="232" y="12"/>
                    <a:pt x="232" y="12"/>
                  </a:cubicBezTo>
                  <a:cubicBezTo>
                    <a:pt x="12" y="12"/>
                    <a:pt x="12" y="12"/>
                    <a:pt x="12" y="12"/>
                  </a:cubicBezTo>
                  <a:cubicBezTo>
                    <a:pt x="6" y="12"/>
                    <a:pt x="0" y="7"/>
                    <a:pt x="0" y="0"/>
                  </a:cubicBezTo>
                  <a:cubicBezTo>
                    <a:pt x="0" y="22"/>
                    <a:pt x="0" y="22"/>
                    <a:pt x="0" y="22"/>
                  </a:cubicBezTo>
                  <a:cubicBezTo>
                    <a:pt x="0" y="29"/>
                    <a:pt x="6" y="34"/>
                    <a:pt x="12" y="34"/>
                  </a:cubicBezTo>
                  <a:cubicBezTo>
                    <a:pt x="232" y="34"/>
                    <a:pt x="232" y="34"/>
                    <a:pt x="232" y="34"/>
                  </a:cubicBezTo>
                  <a:cubicBezTo>
                    <a:pt x="306" y="34"/>
                    <a:pt x="306" y="34"/>
                    <a:pt x="306" y="34"/>
                  </a:cubicBezTo>
                  <a:cubicBezTo>
                    <a:pt x="313" y="34"/>
                    <a:pt x="319" y="29"/>
                    <a:pt x="319" y="22"/>
                  </a:cubicBezTo>
                  <a:cubicBezTo>
                    <a:pt x="319" y="0"/>
                    <a:pt x="319" y="0"/>
                    <a:pt x="319" y="0"/>
                  </a:cubicBezTo>
                  <a:cubicBezTo>
                    <a:pt x="319" y="7"/>
                    <a:pt x="313" y="12"/>
                    <a:pt x="306" y="12"/>
                  </a:cubicBezTo>
                </a:path>
              </a:pathLst>
            </a:custGeom>
            <a:solidFill>
              <a:srgbClr val="C9D8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7" name="Freeform 878"/>
            <p:cNvSpPr>
              <a:spLocks/>
            </p:cNvSpPr>
            <p:nvPr/>
          </p:nvSpPr>
          <p:spPr bwMode="auto">
            <a:xfrm>
              <a:off x="7189788" y="4211638"/>
              <a:ext cx="79375" cy="168275"/>
            </a:xfrm>
            <a:custGeom>
              <a:avLst/>
              <a:gdLst>
                <a:gd name="T0" fmla="*/ 92 w 92"/>
                <a:gd name="T1" fmla="*/ 182 h 196"/>
                <a:gd name="T2" fmla="*/ 92 w 92"/>
                <a:gd name="T3" fmla="*/ 114 h 196"/>
                <a:gd name="T4" fmla="*/ 64 w 92"/>
                <a:gd name="T5" fmla="*/ 0 h 196"/>
                <a:gd name="T6" fmla="*/ 0 w 92"/>
                <a:gd name="T7" fmla="*/ 127 h 196"/>
                <a:gd name="T8" fmla="*/ 0 w 92"/>
                <a:gd name="T9" fmla="*/ 184 h 196"/>
                <a:gd name="T10" fmla="*/ 12 w 92"/>
                <a:gd name="T11" fmla="*/ 196 h 196"/>
                <a:gd name="T12" fmla="*/ 91 w 92"/>
                <a:gd name="T13" fmla="*/ 196 h 196"/>
                <a:gd name="T14" fmla="*/ 92 w 92"/>
                <a:gd name="T15" fmla="*/ 182 h 1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2" h="196">
                  <a:moveTo>
                    <a:pt x="92" y="182"/>
                  </a:moveTo>
                  <a:cubicBezTo>
                    <a:pt x="92" y="114"/>
                    <a:pt x="92" y="114"/>
                    <a:pt x="92" y="114"/>
                  </a:cubicBezTo>
                  <a:cubicBezTo>
                    <a:pt x="92" y="73"/>
                    <a:pt x="82" y="34"/>
                    <a:pt x="64" y="0"/>
                  </a:cubicBezTo>
                  <a:cubicBezTo>
                    <a:pt x="25" y="29"/>
                    <a:pt x="0" y="75"/>
                    <a:pt x="0" y="127"/>
                  </a:cubicBezTo>
                  <a:cubicBezTo>
                    <a:pt x="0" y="184"/>
                    <a:pt x="0" y="184"/>
                    <a:pt x="0" y="184"/>
                  </a:cubicBezTo>
                  <a:cubicBezTo>
                    <a:pt x="0" y="191"/>
                    <a:pt x="5" y="196"/>
                    <a:pt x="12" y="196"/>
                  </a:cubicBezTo>
                  <a:cubicBezTo>
                    <a:pt x="91" y="196"/>
                    <a:pt x="91" y="196"/>
                    <a:pt x="91" y="196"/>
                  </a:cubicBezTo>
                  <a:cubicBezTo>
                    <a:pt x="92" y="192"/>
                    <a:pt x="92" y="187"/>
                    <a:pt x="92" y="182"/>
                  </a:cubicBezTo>
                  <a:close/>
                </a:path>
              </a:pathLst>
            </a:custGeom>
            <a:solidFill>
              <a:srgbClr val="C9D8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8" name="Freeform 879"/>
            <p:cNvSpPr>
              <a:spLocks/>
            </p:cNvSpPr>
            <p:nvPr/>
          </p:nvSpPr>
          <p:spPr bwMode="auto">
            <a:xfrm>
              <a:off x="6856413" y="4211638"/>
              <a:ext cx="80963" cy="168275"/>
            </a:xfrm>
            <a:custGeom>
              <a:avLst/>
              <a:gdLst>
                <a:gd name="T0" fmla="*/ 94 w 94"/>
                <a:gd name="T1" fmla="*/ 186 h 198"/>
                <a:gd name="T2" fmla="*/ 94 w 94"/>
                <a:gd name="T3" fmla="*/ 129 h 198"/>
                <a:gd name="T4" fmla="*/ 28 w 94"/>
                <a:gd name="T5" fmla="*/ 0 h 198"/>
                <a:gd name="T6" fmla="*/ 0 w 94"/>
                <a:gd name="T7" fmla="*/ 116 h 198"/>
                <a:gd name="T8" fmla="*/ 0 w 94"/>
                <a:gd name="T9" fmla="*/ 183 h 198"/>
                <a:gd name="T10" fmla="*/ 1 w 94"/>
                <a:gd name="T11" fmla="*/ 198 h 198"/>
                <a:gd name="T12" fmla="*/ 7 w 94"/>
                <a:gd name="T13" fmla="*/ 198 h 198"/>
                <a:gd name="T14" fmla="*/ 82 w 94"/>
                <a:gd name="T15" fmla="*/ 198 h 198"/>
                <a:gd name="T16" fmla="*/ 94 w 94"/>
                <a:gd name="T17" fmla="*/ 186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 h="198">
                  <a:moveTo>
                    <a:pt x="94" y="186"/>
                  </a:moveTo>
                  <a:cubicBezTo>
                    <a:pt x="94" y="129"/>
                    <a:pt x="94" y="129"/>
                    <a:pt x="94" y="129"/>
                  </a:cubicBezTo>
                  <a:cubicBezTo>
                    <a:pt x="94" y="76"/>
                    <a:pt x="68" y="29"/>
                    <a:pt x="28" y="0"/>
                  </a:cubicBezTo>
                  <a:cubicBezTo>
                    <a:pt x="10" y="35"/>
                    <a:pt x="0" y="74"/>
                    <a:pt x="0" y="116"/>
                  </a:cubicBezTo>
                  <a:cubicBezTo>
                    <a:pt x="0" y="183"/>
                    <a:pt x="0" y="183"/>
                    <a:pt x="0" y="183"/>
                  </a:cubicBezTo>
                  <a:cubicBezTo>
                    <a:pt x="0" y="188"/>
                    <a:pt x="0" y="193"/>
                    <a:pt x="1" y="198"/>
                  </a:cubicBezTo>
                  <a:cubicBezTo>
                    <a:pt x="7" y="198"/>
                    <a:pt x="7" y="198"/>
                    <a:pt x="7" y="198"/>
                  </a:cubicBezTo>
                  <a:cubicBezTo>
                    <a:pt x="82" y="198"/>
                    <a:pt x="82" y="198"/>
                    <a:pt x="82" y="198"/>
                  </a:cubicBezTo>
                  <a:cubicBezTo>
                    <a:pt x="88" y="198"/>
                    <a:pt x="94" y="192"/>
                    <a:pt x="94" y="186"/>
                  </a:cubicBezTo>
                  <a:close/>
                </a:path>
              </a:pathLst>
            </a:custGeom>
            <a:solidFill>
              <a:srgbClr val="C9D8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9" name="Oval 880"/>
            <p:cNvSpPr>
              <a:spLocks noChangeArrowheads="1"/>
            </p:cNvSpPr>
            <p:nvPr/>
          </p:nvSpPr>
          <p:spPr bwMode="auto">
            <a:xfrm>
              <a:off x="6697663" y="3995738"/>
              <a:ext cx="188913" cy="188913"/>
            </a:xfrm>
            <a:prstGeom prst="ellipse">
              <a:avLst/>
            </a:prstGeom>
            <a:solidFill>
              <a:srgbClr val="E2E9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0" name="Oval 881"/>
            <p:cNvSpPr>
              <a:spLocks noChangeArrowheads="1"/>
            </p:cNvSpPr>
            <p:nvPr/>
          </p:nvSpPr>
          <p:spPr bwMode="auto">
            <a:xfrm>
              <a:off x="7231063" y="3995738"/>
              <a:ext cx="190500" cy="188913"/>
            </a:xfrm>
            <a:prstGeom prst="ellipse">
              <a:avLst/>
            </a:prstGeom>
            <a:solidFill>
              <a:srgbClr val="E2E9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1" name="Freeform 882"/>
            <p:cNvSpPr>
              <a:spLocks/>
            </p:cNvSpPr>
            <p:nvPr/>
          </p:nvSpPr>
          <p:spPr bwMode="auto">
            <a:xfrm>
              <a:off x="7231063" y="4078288"/>
              <a:ext cx="190500" cy="106363"/>
            </a:xfrm>
            <a:custGeom>
              <a:avLst/>
              <a:gdLst>
                <a:gd name="T0" fmla="*/ 111 w 223"/>
                <a:gd name="T1" fmla="*/ 98 h 125"/>
                <a:gd name="T2" fmla="*/ 1 w 223"/>
                <a:gd name="T3" fmla="*/ 0 h 125"/>
                <a:gd name="T4" fmla="*/ 0 w 223"/>
                <a:gd name="T5" fmla="*/ 14 h 125"/>
                <a:gd name="T6" fmla="*/ 111 w 223"/>
                <a:gd name="T7" fmla="*/ 125 h 125"/>
                <a:gd name="T8" fmla="*/ 223 w 223"/>
                <a:gd name="T9" fmla="*/ 14 h 125"/>
                <a:gd name="T10" fmla="*/ 222 w 223"/>
                <a:gd name="T11" fmla="*/ 0 h 125"/>
                <a:gd name="T12" fmla="*/ 111 w 223"/>
                <a:gd name="T13" fmla="*/ 98 h 125"/>
              </a:gdLst>
              <a:ahLst/>
              <a:cxnLst>
                <a:cxn ang="0">
                  <a:pos x="T0" y="T1"/>
                </a:cxn>
                <a:cxn ang="0">
                  <a:pos x="T2" y="T3"/>
                </a:cxn>
                <a:cxn ang="0">
                  <a:pos x="T4" y="T5"/>
                </a:cxn>
                <a:cxn ang="0">
                  <a:pos x="T6" y="T7"/>
                </a:cxn>
                <a:cxn ang="0">
                  <a:pos x="T8" y="T9"/>
                </a:cxn>
                <a:cxn ang="0">
                  <a:pos x="T10" y="T11"/>
                </a:cxn>
                <a:cxn ang="0">
                  <a:pos x="T12" y="T13"/>
                </a:cxn>
              </a:cxnLst>
              <a:rect l="0" t="0" r="r" b="b"/>
              <a:pathLst>
                <a:path w="223" h="125">
                  <a:moveTo>
                    <a:pt x="111" y="98"/>
                  </a:moveTo>
                  <a:cubicBezTo>
                    <a:pt x="54" y="98"/>
                    <a:pt x="7" y="55"/>
                    <a:pt x="1" y="0"/>
                  </a:cubicBezTo>
                  <a:cubicBezTo>
                    <a:pt x="0" y="5"/>
                    <a:pt x="0" y="9"/>
                    <a:pt x="0" y="14"/>
                  </a:cubicBezTo>
                  <a:cubicBezTo>
                    <a:pt x="0" y="75"/>
                    <a:pt x="50" y="125"/>
                    <a:pt x="111" y="125"/>
                  </a:cubicBezTo>
                  <a:cubicBezTo>
                    <a:pt x="173" y="125"/>
                    <a:pt x="223" y="75"/>
                    <a:pt x="223" y="14"/>
                  </a:cubicBezTo>
                  <a:cubicBezTo>
                    <a:pt x="223" y="9"/>
                    <a:pt x="222" y="5"/>
                    <a:pt x="222" y="0"/>
                  </a:cubicBezTo>
                  <a:cubicBezTo>
                    <a:pt x="215" y="55"/>
                    <a:pt x="168" y="98"/>
                    <a:pt x="111" y="98"/>
                  </a:cubicBezTo>
                  <a:close/>
                </a:path>
              </a:pathLst>
            </a:custGeom>
            <a:solidFill>
              <a:srgbClr val="C9D8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2" name="Freeform 883"/>
            <p:cNvSpPr>
              <a:spLocks/>
            </p:cNvSpPr>
            <p:nvPr/>
          </p:nvSpPr>
          <p:spPr bwMode="auto">
            <a:xfrm>
              <a:off x="6697663" y="4078288"/>
              <a:ext cx="188913" cy="106363"/>
            </a:xfrm>
            <a:custGeom>
              <a:avLst/>
              <a:gdLst>
                <a:gd name="T0" fmla="*/ 111 w 222"/>
                <a:gd name="T1" fmla="*/ 98 h 125"/>
                <a:gd name="T2" fmla="*/ 0 w 222"/>
                <a:gd name="T3" fmla="*/ 0 h 125"/>
                <a:gd name="T4" fmla="*/ 0 w 222"/>
                <a:gd name="T5" fmla="*/ 14 h 125"/>
                <a:gd name="T6" fmla="*/ 111 w 222"/>
                <a:gd name="T7" fmla="*/ 125 h 125"/>
                <a:gd name="T8" fmla="*/ 222 w 222"/>
                <a:gd name="T9" fmla="*/ 14 h 125"/>
                <a:gd name="T10" fmla="*/ 222 w 222"/>
                <a:gd name="T11" fmla="*/ 0 h 125"/>
                <a:gd name="T12" fmla="*/ 111 w 222"/>
                <a:gd name="T13" fmla="*/ 98 h 125"/>
              </a:gdLst>
              <a:ahLst/>
              <a:cxnLst>
                <a:cxn ang="0">
                  <a:pos x="T0" y="T1"/>
                </a:cxn>
                <a:cxn ang="0">
                  <a:pos x="T2" y="T3"/>
                </a:cxn>
                <a:cxn ang="0">
                  <a:pos x="T4" y="T5"/>
                </a:cxn>
                <a:cxn ang="0">
                  <a:pos x="T6" y="T7"/>
                </a:cxn>
                <a:cxn ang="0">
                  <a:pos x="T8" y="T9"/>
                </a:cxn>
                <a:cxn ang="0">
                  <a:pos x="T10" y="T11"/>
                </a:cxn>
                <a:cxn ang="0">
                  <a:pos x="T12" y="T13"/>
                </a:cxn>
              </a:cxnLst>
              <a:rect l="0" t="0" r="r" b="b"/>
              <a:pathLst>
                <a:path w="222" h="125">
                  <a:moveTo>
                    <a:pt x="111" y="98"/>
                  </a:moveTo>
                  <a:cubicBezTo>
                    <a:pt x="54" y="98"/>
                    <a:pt x="7" y="55"/>
                    <a:pt x="0" y="0"/>
                  </a:cubicBezTo>
                  <a:cubicBezTo>
                    <a:pt x="0" y="5"/>
                    <a:pt x="0" y="9"/>
                    <a:pt x="0" y="14"/>
                  </a:cubicBezTo>
                  <a:cubicBezTo>
                    <a:pt x="0" y="75"/>
                    <a:pt x="49" y="125"/>
                    <a:pt x="111" y="125"/>
                  </a:cubicBezTo>
                  <a:cubicBezTo>
                    <a:pt x="173" y="125"/>
                    <a:pt x="222" y="75"/>
                    <a:pt x="222" y="14"/>
                  </a:cubicBezTo>
                  <a:cubicBezTo>
                    <a:pt x="222" y="9"/>
                    <a:pt x="222" y="5"/>
                    <a:pt x="222" y="0"/>
                  </a:cubicBezTo>
                  <a:cubicBezTo>
                    <a:pt x="215" y="55"/>
                    <a:pt x="168" y="98"/>
                    <a:pt x="111" y="98"/>
                  </a:cubicBezTo>
                  <a:close/>
                </a:path>
              </a:pathLst>
            </a:custGeom>
            <a:solidFill>
              <a:srgbClr val="C9D8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3" name="Freeform 884"/>
            <p:cNvSpPr>
              <a:spLocks/>
            </p:cNvSpPr>
            <p:nvPr/>
          </p:nvSpPr>
          <p:spPr bwMode="auto">
            <a:xfrm>
              <a:off x="6654801" y="4184650"/>
              <a:ext cx="231775" cy="196850"/>
            </a:xfrm>
            <a:custGeom>
              <a:avLst/>
              <a:gdLst>
                <a:gd name="T0" fmla="*/ 247 w 272"/>
                <a:gd name="T1" fmla="*/ 231 h 231"/>
                <a:gd name="T2" fmla="*/ 14 w 272"/>
                <a:gd name="T3" fmla="*/ 231 h 231"/>
                <a:gd name="T4" fmla="*/ 0 w 272"/>
                <a:gd name="T5" fmla="*/ 217 h 231"/>
                <a:gd name="T6" fmla="*/ 0 w 272"/>
                <a:gd name="T7" fmla="*/ 160 h 231"/>
                <a:gd name="T8" fmla="*/ 161 w 272"/>
                <a:gd name="T9" fmla="*/ 0 h 231"/>
                <a:gd name="T10" fmla="*/ 271 w 272"/>
                <a:gd name="T11" fmla="*/ 44 h 231"/>
                <a:gd name="T12" fmla="*/ 271 w 272"/>
                <a:gd name="T13" fmla="*/ 45 h 231"/>
                <a:gd name="T14" fmla="*/ 269 w 272"/>
                <a:gd name="T15" fmla="*/ 46 h 231"/>
                <a:gd name="T16" fmla="*/ 161 w 272"/>
                <a:gd name="T17" fmla="*/ 2 h 231"/>
                <a:gd name="T18" fmla="*/ 3 w 272"/>
                <a:gd name="T19" fmla="*/ 160 h 231"/>
                <a:gd name="T20" fmla="*/ 3 w 272"/>
                <a:gd name="T21" fmla="*/ 217 h 231"/>
                <a:gd name="T22" fmla="*/ 14 w 272"/>
                <a:gd name="T23" fmla="*/ 228 h 231"/>
                <a:gd name="T24" fmla="*/ 247 w 272"/>
                <a:gd name="T25" fmla="*/ 228 h 231"/>
                <a:gd name="T26" fmla="*/ 249 w 272"/>
                <a:gd name="T27" fmla="*/ 229 h 231"/>
                <a:gd name="T28" fmla="*/ 247 w 272"/>
                <a:gd name="T29" fmla="*/ 231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2" h="231">
                  <a:moveTo>
                    <a:pt x="247" y="231"/>
                  </a:moveTo>
                  <a:cubicBezTo>
                    <a:pt x="14" y="231"/>
                    <a:pt x="14" y="231"/>
                    <a:pt x="14" y="231"/>
                  </a:cubicBezTo>
                  <a:cubicBezTo>
                    <a:pt x="7" y="231"/>
                    <a:pt x="0" y="225"/>
                    <a:pt x="0" y="217"/>
                  </a:cubicBezTo>
                  <a:cubicBezTo>
                    <a:pt x="0" y="160"/>
                    <a:pt x="0" y="160"/>
                    <a:pt x="0" y="160"/>
                  </a:cubicBezTo>
                  <a:cubicBezTo>
                    <a:pt x="0" y="72"/>
                    <a:pt x="72" y="0"/>
                    <a:pt x="161" y="0"/>
                  </a:cubicBezTo>
                  <a:cubicBezTo>
                    <a:pt x="202" y="0"/>
                    <a:pt x="241" y="15"/>
                    <a:pt x="271" y="44"/>
                  </a:cubicBezTo>
                  <a:cubicBezTo>
                    <a:pt x="272" y="44"/>
                    <a:pt x="272" y="45"/>
                    <a:pt x="271" y="45"/>
                  </a:cubicBezTo>
                  <a:cubicBezTo>
                    <a:pt x="271" y="46"/>
                    <a:pt x="270" y="46"/>
                    <a:pt x="269" y="46"/>
                  </a:cubicBezTo>
                  <a:cubicBezTo>
                    <a:pt x="240" y="18"/>
                    <a:pt x="201" y="2"/>
                    <a:pt x="161" y="2"/>
                  </a:cubicBezTo>
                  <a:cubicBezTo>
                    <a:pt x="74" y="2"/>
                    <a:pt x="3" y="73"/>
                    <a:pt x="3" y="160"/>
                  </a:cubicBezTo>
                  <a:cubicBezTo>
                    <a:pt x="3" y="217"/>
                    <a:pt x="3" y="217"/>
                    <a:pt x="3" y="217"/>
                  </a:cubicBezTo>
                  <a:cubicBezTo>
                    <a:pt x="3" y="223"/>
                    <a:pt x="8" y="228"/>
                    <a:pt x="14" y="228"/>
                  </a:cubicBezTo>
                  <a:cubicBezTo>
                    <a:pt x="247" y="228"/>
                    <a:pt x="247" y="228"/>
                    <a:pt x="247" y="228"/>
                  </a:cubicBezTo>
                  <a:cubicBezTo>
                    <a:pt x="248" y="228"/>
                    <a:pt x="249" y="229"/>
                    <a:pt x="249" y="229"/>
                  </a:cubicBezTo>
                  <a:cubicBezTo>
                    <a:pt x="249" y="230"/>
                    <a:pt x="248" y="231"/>
                    <a:pt x="247" y="231"/>
                  </a:cubicBezTo>
                  <a:close/>
                </a:path>
              </a:pathLst>
            </a:custGeom>
            <a:solidFill>
              <a:srgbClr val="4D4D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4" name="Freeform 885"/>
            <p:cNvSpPr>
              <a:spLocks noEditPoints="1"/>
            </p:cNvSpPr>
            <p:nvPr/>
          </p:nvSpPr>
          <p:spPr bwMode="auto">
            <a:xfrm>
              <a:off x="6696076" y="3994150"/>
              <a:ext cx="192088" cy="192088"/>
            </a:xfrm>
            <a:custGeom>
              <a:avLst/>
              <a:gdLst>
                <a:gd name="T0" fmla="*/ 113 w 226"/>
                <a:gd name="T1" fmla="*/ 225 h 225"/>
                <a:gd name="T2" fmla="*/ 0 w 226"/>
                <a:gd name="T3" fmla="*/ 113 h 225"/>
                <a:gd name="T4" fmla="*/ 113 w 226"/>
                <a:gd name="T5" fmla="*/ 0 h 225"/>
                <a:gd name="T6" fmla="*/ 226 w 226"/>
                <a:gd name="T7" fmla="*/ 113 h 225"/>
                <a:gd name="T8" fmla="*/ 113 w 226"/>
                <a:gd name="T9" fmla="*/ 225 h 225"/>
                <a:gd name="T10" fmla="*/ 113 w 226"/>
                <a:gd name="T11" fmla="*/ 3 h 225"/>
                <a:gd name="T12" fmla="*/ 3 w 226"/>
                <a:gd name="T13" fmla="*/ 113 h 225"/>
                <a:gd name="T14" fmla="*/ 113 w 226"/>
                <a:gd name="T15" fmla="*/ 223 h 225"/>
                <a:gd name="T16" fmla="*/ 223 w 226"/>
                <a:gd name="T17" fmla="*/ 113 h 225"/>
                <a:gd name="T18" fmla="*/ 113 w 226"/>
                <a:gd name="T19" fmla="*/ 3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6" h="225">
                  <a:moveTo>
                    <a:pt x="113" y="225"/>
                  </a:moveTo>
                  <a:cubicBezTo>
                    <a:pt x="51" y="225"/>
                    <a:pt x="0" y="175"/>
                    <a:pt x="0" y="113"/>
                  </a:cubicBezTo>
                  <a:cubicBezTo>
                    <a:pt x="0" y="51"/>
                    <a:pt x="51" y="0"/>
                    <a:pt x="113" y="0"/>
                  </a:cubicBezTo>
                  <a:cubicBezTo>
                    <a:pt x="175" y="0"/>
                    <a:pt x="226" y="51"/>
                    <a:pt x="226" y="113"/>
                  </a:cubicBezTo>
                  <a:cubicBezTo>
                    <a:pt x="226" y="175"/>
                    <a:pt x="175" y="225"/>
                    <a:pt x="113" y="225"/>
                  </a:cubicBezTo>
                  <a:close/>
                  <a:moveTo>
                    <a:pt x="113" y="3"/>
                  </a:moveTo>
                  <a:cubicBezTo>
                    <a:pt x="52" y="3"/>
                    <a:pt x="3" y="52"/>
                    <a:pt x="3" y="113"/>
                  </a:cubicBezTo>
                  <a:cubicBezTo>
                    <a:pt x="3" y="173"/>
                    <a:pt x="52" y="223"/>
                    <a:pt x="113" y="223"/>
                  </a:cubicBezTo>
                  <a:cubicBezTo>
                    <a:pt x="174" y="223"/>
                    <a:pt x="223" y="173"/>
                    <a:pt x="223" y="113"/>
                  </a:cubicBezTo>
                  <a:cubicBezTo>
                    <a:pt x="223" y="52"/>
                    <a:pt x="174" y="3"/>
                    <a:pt x="113" y="3"/>
                  </a:cubicBezTo>
                  <a:close/>
                </a:path>
              </a:pathLst>
            </a:custGeom>
            <a:solidFill>
              <a:srgbClr val="4D4D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5" name="Freeform 886"/>
            <p:cNvSpPr>
              <a:spLocks/>
            </p:cNvSpPr>
            <p:nvPr/>
          </p:nvSpPr>
          <p:spPr bwMode="auto">
            <a:xfrm>
              <a:off x="7188201" y="4184650"/>
              <a:ext cx="273050" cy="196850"/>
            </a:xfrm>
            <a:custGeom>
              <a:avLst/>
              <a:gdLst>
                <a:gd name="T0" fmla="*/ 307 w 321"/>
                <a:gd name="T1" fmla="*/ 231 h 231"/>
                <a:gd name="T2" fmla="*/ 13 w 321"/>
                <a:gd name="T3" fmla="*/ 231 h 231"/>
                <a:gd name="T4" fmla="*/ 0 w 321"/>
                <a:gd name="T5" fmla="*/ 217 h 231"/>
                <a:gd name="T6" fmla="*/ 0 w 321"/>
                <a:gd name="T7" fmla="*/ 160 h 231"/>
                <a:gd name="T8" fmla="*/ 23 w 321"/>
                <a:gd name="T9" fmla="*/ 77 h 231"/>
                <a:gd name="T10" fmla="*/ 25 w 321"/>
                <a:gd name="T11" fmla="*/ 76 h 231"/>
                <a:gd name="T12" fmla="*/ 26 w 321"/>
                <a:gd name="T13" fmla="*/ 78 h 231"/>
                <a:gd name="T14" fmla="*/ 3 w 321"/>
                <a:gd name="T15" fmla="*/ 160 h 231"/>
                <a:gd name="T16" fmla="*/ 3 w 321"/>
                <a:gd name="T17" fmla="*/ 217 h 231"/>
                <a:gd name="T18" fmla="*/ 13 w 321"/>
                <a:gd name="T19" fmla="*/ 228 h 231"/>
                <a:gd name="T20" fmla="*/ 307 w 321"/>
                <a:gd name="T21" fmla="*/ 228 h 231"/>
                <a:gd name="T22" fmla="*/ 318 w 321"/>
                <a:gd name="T23" fmla="*/ 217 h 231"/>
                <a:gd name="T24" fmla="*/ 318 w 321"/>
                <a:gd name="T25" fmla="*/ 160 h 231"/>
                <a:gd name="T26" fmla="*/ 160 w 321"/>
                <a:gd name="T27" fmla="*/ 2 h 231"/>
                <a:gd name="T28" fmla="*/ 56 w 321"/>
                <a:gd name="T29" fmla="*/ 42 h 231"/>
                <a:gd name="T30" fmla="*/ 54 w 321"/>
                <a:gd name="T31" fmla="*/ 42 h 231"/>
                <a:gd name="T32" fmla="*/ 54 w 321"/>
                <a:gd name="T33" fmla="*/ 40 h 231"/>
                <a:gd name="T34" fmla="*/ 160 w 321"/>
                <a:gd name="T35" fmla="*/ 0 h 231"/>
                <a:gd name="T36" fmla="*/ 321 w 321"/>
                <a:gd name="T37" fmla="*/ 160 h 231"/>
                <a:gd name="T38" fmla="*/ 321 w 321"/>
                <a:gd name="T39" fmla="*/ 217 h 231"/>
                <a:gd name="T40" fmla="*/ 307 w 321"/>
                <a:gd name="T41" fmla="*/ 231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1" h="231">
                  <a:moveTo>
                    <a:pt x="307" y="231"/>
                  </a:moveTo>
                  <a:cubicBezTo>
                    <a:pt x="13" y="231"/>
                    <a:pt x="13" y="231"/>
                    <a:pt x="13" y="231"/>
                  </a:cubicBezTo>
                  <a:cubicBezTo>
                    <a:pt x="6" y="231"/>
                    <a:pt x="0" y="225"/>
                    <a:pt x="0" y="217"/>
                  </a:cubicBezTo>
                  <a:cubicBezTo>
                    <a:pt x="0" y="160"/>
                    <a:pt x="0" y="160"/>
                    <a:pt x="0" y="160"/>
                  </a:cubicBezTo>
                  <a:cubicBezTo>
                    <a:pt x="0" y="131"/>
                    <a:pt x="8" y="102"/>
                    <a:pt x="23" y="77"/>
                  </a:cubicBezTo>
                  <a:cubicBezTo>
                    <a:pt x="24" y="76"/>
                    <a:pt x="24" y="76"/>
                    <a:pt x="25" y="76"/>
                  </a:cubicBezTo>
                  <a:cubicBezTo>
                    <a:pt x="26" y="77"/>
                    <a:pt x="26" y="78"/>
                    <a:pt x="26" y="78"/>
                  </a:cubicBezTo>
                  <a:cubicBezTo>
                    <a:pt x="10" y="103"/>
                    <a:pt x="3" y="131"/>
                    <a:pt x="3" y="160"/>
                  </a:cubicBezTo>
                  <a:cubicBezTo>
                    <a:pt x="3" y="217"/>
                    <a:pt x="3" y="217"/>
                    <a:pt x="3" y="217"/>
                  </a:cubicBezTo>
                  <a:cubicBezTo>
                    <a:pt x="3" y="223"/>
                    <a:pt x="7" y="228"/>
                    <a:pt x="13" y="228"/>
                  </a:cubicBezTo>
                  <a:cubicBezTo>
                    <a:pt x="307" y="228"/>
                    <a:pt x="307" y="228"/>
                    <a:pt x="307" y="228"/>
                  </a:cubicBezTo>
                  <a:cubicBezTo>
                    <a:pt x="313" y="228"/>
                    <a:pt x="318" y="223"/>
                    <a:pt x="318" y="217"/>
                  </a:cubicBezTo>
                  <a:cubicBezTo>
                    <a:pt x="318" y="160"/>
                    <a:pt x="318" y="160"/>
                    <a:pt x="318" y="160"/>
                  </a:cubicBezTo>
                  <a:cubicBezTo>
                    <a:pt x="318" y="73"/>
                    <a:pt x="248" y="2"/>
                    <a:pt x="160" y="2"/>
                  </a:cubicBezTo>
                  <a:cubicBezTo>
                    <a:pt x="122" y="2"/>
                    <a:pt x="85" y="17"/>
                    <a:pt x="56" y="42"/>
                  </a:cubicBezTo>
                  <a:cubicBezTo>
                    <a:pt x="55" y="43"/>
                    <a:pt x="54" y="43"/>
                    <a:pt x="54" y="42"/>
                  </a:cubicBezTo>
                  <a:cubicBezTo>
                    <a:pt x="53" y="42"/>
                    <a:pt x="53" y="41"/>
                    <a:pt x="54" y="40"/>
                  </a:cubicBezTo>
                  <a:cubicBezTo>
                    <a:pt x="83" y="14"/>
                    <a:pt x="121" y="0"/>
                    <a:pt x="160" y="0"/>
                  </a:cubicBezTo>
                  <a:cubicBezTo>
                    <a:pt x="249" y="0"/>
                    <a:pt x="321" y="72"/>
                    <a:pt x="321" y="160"/>
                  </a:cubicBezTo>
                  <a:cubicBezTo>
                    <a:pt x="321" y="217"/>
                    <a:pt x="321" y="217"/>
                    <a:pt x="321" y="217"/>
                  </a:cubicBezTo>
                  <a:cubicBezTo>
                    <a:pt x="321" y="225"/>
                    <a:pt x="315" y="231"/>
                    <a:pt x="307" y="231"/>
                  </a:cubicBezTo>
                </a:path>
              </a:pathLst>
            </a:custGeom>
            <a:solidFill>
              <a:srgbClr val="4D4D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4" name="Freeform 887"/>
            <p:cNvSpPr>
              <a:spLocks noEditPoints="1"/>
            </p:cNvSpPr>
            <p:nvPr/>
          </p:nvSpPr>
          <p:spPr bwMode="auto">
            <a:xfrm>
              <a:off x="7229476" y="3994150"/>
              <a:ext cx="190500" cy="192088"/>
            </a:xfrm>
            <a:custGeom>
              <a:avLst/>
              <a:gdLst>
                <a:gd name="T0" fmla="*/ 112 w 225"/>
                <a:gd name="T1" fmla="*/ 225 h 225"/>
                <a:gd name="T2" fmla="*/ 0 w 225"/>
                <a:gd name="T3" fmla="*/ 113 h 225"/>
                <a:gd name="T4" fmla="*/ 112 w 225"/>
                <a:gd name="T5" fmla="*/ 0 h 225"/>
                <a:gd name="T6" fmla="*/ 225 w 225"/>
                <a:gd name="T7" fmla="*/ 113 h 225"/>
                <a:gd name="T8" fmla="*/ 112 w 225"/>
                <a:gd name="T9" fmla="*/ 225 h 225"/>
                <a:gd name="T10" fmla="*/ 112 w 225"/>
                <a:gd name="T11" fmla="*/ 3 h 225"/>
                <a:gd name="T12" fmla="*/ 2 w 225"/>
                <a:gd name="T13" fmla="*/ 113 h 225"/>
                <a:gd name="T14" fmla="*/ 112 w 225"/>
                <a:gd name="T15" fmla="*/ 223 h 225"/>
                <a:gd name="T16" fmla="*/ 223 w 225"/>
                <a:gd name="T17" fmla="*/ 113 h 225"/>
                <a:gd name="T18" fmla="*/ 112 w 225"/>
                <a:gd name="T19" fmla="*/ 3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5" h="225">
                  <a:moveTo>
                    <a:pt x="112" y="225"/>
                  </a:moveTo>
                  <a:cubicBezTo>
                    <a:pt x="50" y="225"/>
                    <a:pt x="0" y="175"/>
                    <a:pt x="0" y="113"/>
                  </a:cubicBezTo>
                  <a:cubicBezTo>
                    <a:pt x="0" y="51"/>
                    <a:pt x="50" y="0"/>
                    <a:pt x="112" y="0"/>
                  </a:cubicBezTo>
                  <a:cubicBezTo>
                    <a:pt x="175" y="0"/>
                    <a:pt x="225" y="51"/>
                    <a:pt x="225" y="113"/>
                  </a:cubicBezTo>
                  <a:cubicBezTo>
                    <a:pt x="225" y="175"/>
                    <a:pt x="175" y="225"/>
                    <a:pt x="112" y="225"/>
                  </a:cubicBezTo>
                  <a:close/>
                  <a:moveTo>
                    <a:pt x="112" y="3"/>
                  </a:moveTo>
                  <a:cubicBezTo>
                    <a:pt x="52" y="3"/>
                    <a:pt x="2" y="52"/>
                    <a:pt x="2" y="113"/>
                  </a:cubicBezTo>
                  <a:cubicBezTo>
                    <a:pt x="2" y="173"/>
                    <a:pt x="52" y="223"/>
                    <a:pt x="112" y="223"/>
                  </a:cubicBezTo>
                  <a:cubicBezTo>
                    <a:pt x="173" y="223"/>
                    <a:pt x="223" y="173"/>
                    <a:pt x="223" y="113"/>
                  </a:cubicBezTo>
                  <a:cubicBezTo>
                    <a:pt x="223" y="52"/>
                    <a:pt x="173" y="3"/>
                    <a:pt x="112" y="3"/>
                  </a:cubicBezTo>
                  <a:close/>
                </a:path>
              </a:pathLst>
            </a:custGeom>
            <a:solidFill>
              <a:srgbClr val="4D4D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5" name="Freeform 888"/>
            <p:cNvSpPr>
              <a:spLocks/>
            </p:cNvSpPr>
            <p:nvPr/>
          </p:nvSpPr>
          <p:spPr bwMode="auto">
            <a:xfrm>
              <a:off x="6896101" y="4148138"/>
              <a:ext cx="323850" cy="231775"/>
            </a:xfrm>
            <a:custGeom>
              <a:avLst/>
              <a:gdLst>
                <a:gd name="T0" fmla="*/ 365 w 380"/>
                <a:gd name="T1" fmla="*/ 272 h 272"/>
                <a:gd name="T2" fmla="*/ 380 w 380"/>
                <a:gd name="T3" fmla="*/ 258 h 272"/>
                <a:gd name="T4" fmla="*/ 380 w 380"/>
                <a:gd name="T5" fmla="*/ 190 h 272"/>
                <a:gd name="T6" fmla="*/ 190 w 380"/>
                <a:gd name="T7" fmla="*/ 0 h 272"/>
                <a:gd name="T8" fmla="*/ 0 w 380"/>
                <a:gd name="T9" fmla="*/ 190 h 272"/>
                <a:gd name="T10" fmla="*/ 0 w 380"/>
                <a:gd name="T11" fmla="*/ 258 h 272"/>
                <a:gd name="T12" fmla="*/ 14 w 380"/>
                <a:gd name="T13" fmla="*/ 272 h 272"/>
                <a:gd name="T14" fmla="*/ 365 w 380"/>
                <a:gd name="T15" fmla="*/ 272 h 27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0" h="272">
                  <a:moveTo>
                    <a:pt x="365" y="272"/>
                  </a:moveTo>
                  <a:cubicBezTo>
                    <a:pt x="373" y="272"/>
                    <a:pt x="380" y="266"/>
                    <a:pt x="380" y="258"/>
                  </a:cubicBezTo>
                  <a:cubicBezTo>
                    <a:pt x="380" y="190"/>
                    <a:pt x="380" y="190"/>
                    <a:pt x="380" y="190"/>
                  </a:cubicBezTo>
                  <a:cubicBezTo>
                    <a:pt x="380" y="85"/>
                    <a:pt x="295" y="0"/>
                    <a:pt x="190" y="0"/>
                  </a:cubicBezTo>
                  <a:cubicBezTo>
                    <a:pt x="85" y="0"/>
                    <a:pt x="0" y="85"/>
                    <a:pt x="0" y="190"/>
                  </a:cubicBezTo>
                  <a:cubicBezTo>
                    <a:pt x="0" y="258"/>
                    <a:pt x="0" y="258"/>
                    <a:pt x="0" y="258"/>
                  </a:cubicBezTo>
                  <a:cubicBezTo>
                    <a:pt x="0" y="266"/>
                    <a:pt x="6" y="272"/>
                    <a:pt x="14" y="272"/>
                  </a:cubicBezTo>
                  <a:lnTo>
                    <a:pt x="365" y="27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6" name="Freeform 889"/>
            <p:cNvSpPr>
              <a:spLocks/>
            </p:cNvSpPr>
            <p:nvPr/>
          </p:nvSpPr>
          <p:spPr bwMode="auto">
            <a:xfrm>
              <a:off x="6896101" y="4340225"/>
              <a:ext cx="323850" cy="39688"/>
            </a:xfrm>
            <a:custGeom>
              <a:avLst/>
              <a:gdLst>
                <a:gd name="T0" fmla="*/ 365 w 380"/>
                <a:gd name="T1" fmla="*/ 15 h 45"/>
                <a:gd name="T2" fmla="*/ 14 w 380"/>
                <a:gd name="T3" fmla="*/ 15 h 45"/>
                <a:gd name="T4" fmla="*/ 0 w 380"/>
                <a:gd name="T5" fmla="*/ 0 h 45"/>
                <a:gd name="T6" fmla="*/ 0 w 380"/>
                <a:gd name="T7" fmla="*/ 31 h 45"/>
                <a:gd name="T8" fmla="*/ 14 w 380"/>
                <a:gd name="T9" fmla="*/ 45 h 45"/>
                <a:gd name="T10" fmla="*/ 365 w 380"/>
                <a:gd name="T11" fmla="*/ 45 h 45"/>
                <a:gd name="T12" fmla="*/ 380 w 380"/>
                <a:gd name="T13" fmla="*/ 31 h 45"/>
                <a:gd name="T14" fmla="*/ 380 w 380"/>
                <a:gd name="T15" fmla="*/ 0 h 45"/>
                <a:gd name="T16" fmla="*/ 365 w 380"/>
                <a:gd name="T17" fmla="*/ 1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0" h="45">
                  <a:moveTo>
                    <a:pt x="365" y="15"/>
                  </a:moveTo>
                  <a:cubicBezTo>
                    <a:pt x="14" y="15"/>
                    <a:pt x="14" y="15"/>
                    <a:pt x="14" y="15"/>
                  </a:cubicBezTo>
                  <a:cubicBezTo>
                    <a:pt x="6" y="15"/>
                    <a:pt x="0" y="8"/>
                    <a:pt x="0" y="0"/>
                  </a:cubicBezTo>
                  <a:cubicBezTo>
                    <a:pt x="0" y="31"/>
                    <a:pt x="0" y="31"/>
                    <a:pt x="0" y="31"/>
                  </a:cubicBezTo>
                  <a:cubicBezTo>
                    <a:pt x="0" y="39"/>
                    <a:pt x="6" y="45"/>
                    <a:pt x="14" y="45"/>
                  </a:cubicBezTo>
                  <a:cubicBezTo>
                    <a:pt x="365" y="45"/>
                    <a:pt x="365" y="45"/>
                    <a:pt x="365" y="45"/>
                  </a:cubicBezTo>
                  <a:cubicBezTo>
                    <a:pt x="373" y="45"/>
                    <a:pt x="380" y="39"/>
                    <a:pt x="380" y="31"/>
                  </a:cubicBezTo>
                  <a:cubicBezTo>
                    <a:pt x="380" y="0"/>
                    <a:pt x="380" y="0"/>
                    <a:pt x="380" y="0"/>
                  </a:cubicBezTo>
                  <a:cubicBezTo>
                    <a:pt x="380" y="8"/>
                    <a:pt x="373" y="15"/>
                    <a:pt x="365" y="15"/>
                  </a:cubicBezTo>
                  <a:close/>
                </a:path>
              </a:pathLst>
            </a:custGeom>
            <a:solidFill>
              <a:srgbClr val="E2E9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7" name="Freeform 890"/>
            <p:cNvSpPr>
              <a:spLocks/>
            </p:cNvSpPr>
            <p:nvPr/>
          </p:nvSpPr>
          <p:spPr bwMode="auto">
            <a:xfrm>
              <a:off x="6894513" y="4146550"/>
              <a:ext cx="327025" cy="234950"/>
            </a:xfrm>
            <a:custGeom>
              <a:avLst/>
              <a:gdLst>
                <a:gd name="T0" fmla="*/ 367 w 383"/>
                <a:gd name="T1" fmla="*/ 275 h 275"/>
                <a:gd name="T2" fmla="*/ 318 w 383"/>
                <a:gd name="T3" fmla="*/ 275 h 275"/>
                <a:gd name="T4" fmla="*/ 316 w 383"/>
                <a:gd name="T5" fmla="*/ 273 h 275"/>
                <a:gd name="T6" fmla="*/ 318 w 383"/>
                <a:gd name="T7" fmla="*/ 272 h 275"/>
                <a:gd name="T8" fmla="*/ 367 w 383"/>
                <a:gd name="T9" fmla="*/ 272 h 275"/>
                <a:gd name="T10" fmla="*/ 380 w 383"/>
                <a:gd name="T11" fmla="*/ 259 h 275"/>
                <a:gd name="T12" fmla="*/ 380 w 383"/>
                <a:gd name="T13" fmla="*/ 191 h 275"/>
                <a:gd name="T14" fmla="*/ 192 w 383"/>
                <a:gd name="T15" fmla="*/ 3 h 275"/>
                <a:gd name="T16" fmla="*/ 3 w 383"/>
                <a:gd name="T17" fmla="*/ 191 h 275"/>
                <a:gd name="T18" fmla="*/ 3 w 383"/>
                <a:gd name="T19" fmla="*/ 259 h 275"/>
                <a:gd name="T20" fmla="*/ 16 w 383"/>
                <a:gd name="T21" fmla="*/ 272 h 275"/>
                <a:gd name="T22" fmla="*/ 279 w 383"/>
                <a:gd name="T23" fmla="*/ 272 h 275"/>
                <a:gd name="T24" fmla="*/ 280 w 383"/>
                <a:gd name="T25" fmla="*/ 273 h 275"/>
                <a:gd name="T26" fmla="*/ 279 w 383"/>
                <a:gd name="T27" fmla="*/ 275 h 275"/>
                <a:gd name="T28" fmla="*/ 16 w 383"/>
                <a:gd name="T29" fmla="*/ 275 h 275"/>
                <a:gd name="T30" fmla="*/ 0 w 383"/>
                <a:gd name="T31" fmla="*/ 259 h 275"/>
                <a:gd name="T32" fmla="*/ 0 w 383"/>
                <a:gd name="T33" fmla="*/ 191 h 275"/>
                <a:gd name="T34" fmla="*/ 192 w 383"/>
                <a:gd name="T35" fmla="*/ 0 h 275"/>
                <a:gd name="T36" fmla="*/ 383 w 383"/>
                <a:gd name="T37" fmla="*/ 191 h 275"/>
                <a:gd name="T38" fmla="*/ 383 w 383"/>
                <a:gd name="T39" fmla="*/ 259 h 275"/>
                <a:gd name="T40" fmla="*/ 367 w 383"/>
                <a:gd name="T41" fmla="*/ 275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83" h="275">
                  <a:moveTo>
                    <a:pt x="367" y="275"/>
                  </a:moveTo>
                  <a:cubicBezTo>
                    <a:pt x="318" y="275"/>
                    <a:pt x="318" y="275"/>
                    <a:pt x="318" y="275"/>
                  </a:cubicBezTo>
                  <a:cubicBezTo>
                    <a:pt x="317" y="275"/>
                    <a:pt x="316" y="274"/>
                    <a:pt x="316" y="273"/>
                  </a:cubicBezTo>
                  <a:cubicBezTo>
                    <a:pt x="316" y="273"/>
                    <a:pt x="317" y="272"/>
                    <a:pt x="318" y="272"/>
                  </a:cubicBezTo>
                  <a:cubicBezTo>
                    <a:pt x="367" y="272"/>
                    <a:pt x="367" y="272"/>
                    <a:pt x="367" y="272"/>
                  </a:cubicBezTo>
                  <a:cubicBezTo>
                    <a:pt x="374" y="272"/>
                    <a:pt x="380" y="266"/>
                    <a:pt x="380" y="259"/>
                  </a:cubicBezTo>
                  <a:cubicBezTo>
                    <a:pt x="380" y="191"/>
                    <a:pt x="380" y="191"/>
                    <a:pt x="380" y="191"/>
                  </a:cubicBezTo>
                  <a:cubicBezTo>
                    <a:pt x="380" y="87"/>
                    <a:pt x="296" y="3"/>
                    <a:pt x="192" y="3"/>
                  </a:cubicBezTo>
                  <a:cubicBezTo>
                    <a:pt x="88" y="3"/>
                    <a:pt x="3" y="87"/>
                    <a:pt x="3" y="191"/>
                  </a:cubicBezTo>
                  <a:cubicBezTo>
                    <a:pt x="3" y="259"/>
                    <a:pt x="3" y="259"/>
                    <a:pt x="3" y="259"/>
                  </a:cubicBezTo>
                  <a:cubicBezTo>
                    <a:pt x="3" y="266"/>
                    <a:pt x="9" y="272"/>
                    <a:pt x="16" y="272"/>
                  </a:cubicBezTo>
                  <a:cubicBezTo>
                    <a:pt x="279" y="272"/>
                    <a:pt x="279" y="272"/>
                    <a:pt x="279" y="272"/>
                  </a:cubicBezTo>
                  <a:cubicBezTo>
                    <a:pt x="279" y="272"/>
                    <a:pt x="280" y="273"/>
                    <a:pt x="280" y="273"/>
                  </a:cubicBezTo>
                  <a:cubicBezTo>
                    <a:pt x="280" y="274"/>
                    <a:pt x="279" y="275"/>
                    <a:pt x="279" y="275"/>
                  </a:cubicBezTo>
                  <a:cubicBezTo>
                    <a:pt x="16" y="275"/>
                    <a:pt x="16" y="275"/>
                    <a:pt x="16" y="275"/>
                  </a:cubicBezTo>
                  <a:cubicBezTo>
                    <a:pt x="8" y="275"/>
                    <a:pt x="0" y="268"/>
                    <a:pt x="0" y="259"/>
                  </a:cubicBezTo>
                  <a:cubicBezTo>
                    <a:pt x="0" y="191"/>
                    <a:pt x="0" y="191"/>
                    <a:pt x="0" y="191"/>
                  </a:cubicBezTo>
                  <a:cubicBezTo>
                    <a:pt x="0" y="86"/>
                    <a:pt x="86" y="0"/>
                    <a:pt x="192" y="0"/>
                  </a:cubicBezTo>
                  <a:cubicBezTo>
                    <a:pt x="297" y="0"/>
                    <a:pt x="383" y="86"/>
                    <a:pt x="383" y="191"/>
                  </a:cubicBezTo>
                  <a:cubicBezTo>
                    <a:pt x="383" y="259"/>
                    <a:pt x="383" y="259"/>
                    <a:pt x="383" y="259"/>
                  </a:cubicBezTo>
                  <a:cubicBezTo>
                    <a:pt x="383" y="268"/>
                    <a:pt x="376" y="275"/>
                    <a:pt x="367" y="275"/>
                  </a:cubicBezTo>
                  <a:close/>
                </a:path>
              </a:pathLst>
            </a:custGeom>
            <a:solidFill>
              <a:srgbClr val="4D4D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8" name="Oval 891"/>
            <p:cNvSpPr>
              <a:spLocks noChangeArrowheads="1"/>
            </p:cNvSpPr>
            <p:nvPr/>
          </p:nvSpPr>
          <p:spPr bwMode="auto">
            <a:xfrm>
              <a:off x="6945313" y="3921125"/>
              <a:ext cx="227013" cy="2270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9" name="Freeform 892"/>
            <p:cNvSpPr>
              <a:spLocks/>
            </p:cNvSpPr>
            <p:nvPr/>
          </p:nvSpPr>
          <p:spPr bwMode="auto">
            <a:xfrm>
              <a:off x="6945313" y="4021138"/>
              <a:ext cx="227013" cy="127000"/>
            </a:xfrm>
            <a:custGeom>
              <a:avLst/>
              <a:gdLst>
                <a:gd name="T0" fmla="*/ 133 w 266"/>
                <a:gd name="T1" fmla="*/ 117 h 148"/>
                <a:gd name="T2" fmla="*/ 1 w 266"/>
                <a:gd name="T3" fmla="*/ 0 h 148"/>
                <a:gd name="T4" fmla="*/ 0 w 266"/>
                <a:gd name="T5" fmla="*/ 15 h 148"/>
                <a:gd name="T6" fmla="*/ 133 w 266"/>
                <a:gd name="T7" fmla="*/ 148 h 148"/>
                <a:gd name="T8" fmla="*/ 266 w 266"/>
                <a:gd name="T9" fmla="*/ 15 h 148"/>
                <a:gd name="T10" fmla="*/ 265 w 266"/>
                <a:gd name="T11" fmla="*/ 0 h 148"/>
                <a:gd name="T12" fmla="*/ 133 w 266"/>
                <a:gd name="T13" fmla="*/ 117 h 148"/>
              </a:gdLst>
              <a:ahLst/>
              <a:cxnLst>
                <a:cxn ang="0">
                  <a:pos x="T0" y="T1"/>
                </a:cxn>
                <a:cxn ang="0">
                  <a:pos x="T2" y="T3"/>
                </a:cxn>
                <a:cxn ang="0">
                  <a:pos x="T4" y="T5"/>
                </a:cxn>
                <a:cxn ang="0">
                  <a:pos x="T6" y="T7"/>
                </a:cxn>
                <a:cxn ang="0">
                  <a:pos x="T8" y="T9"/>
                </a:cxn>
                <a:cxn ang="0">
                  <a:pos x="T10" y="T11"/>
                </a:cxn>
                <a:cxn ang="0">
                  <a:pos x="T12" y="T13"/>
                </a:cxn>
              </a:cxnLst>
              <a:rect l="0" t="0" r="r" b="b"/>
              <a:pathLst>
                <a:path w="266" h="148">
                  <a:moveTo>
                    <a:pt x="133" y="117"/>
                  </a:moveTo>
                  <a:cubicBezTo>
                    <a:pt x="65" y="117"/>
                    <a:pt x="9" y="66"/>
                    <a:pt x="1" y="0"/>
                  </a:cubicBezTo>
                  <a:cubicBezTo>
                    <a:pt x="0" y="5"/>
                    <a:pt x="0" y="10"/>
                    <a:pt x="0" y="15"/>
                  </a:cubicBezTo>
                  <a:cubicBezTo>
                    <a:pt x="0" y="89"/>
                    <a:pt x="59" y="148"/>
                    <a:pt x="133" y="148"/>
                  </a:cubicBezTo>
                  <a:cubicBezTo>
                    <a:pt x="206" y="148"/>
                    <a:pt x="266" y="89"/>
                    <a:pt x="266" y="15"/>
                  </a:cubicBezTo>
                  <a:cubicBezTo>
                    <a:pt x="266" y="10"/>
                    <a:pt x="265" y="5"/>
                    <a:pt x="265" y="0"/>
                  </a:cubicBezTo>
                  <a:cubicBezTo>
                    <a:pt x="257" y="66"/>
                    <a:pt x="201" y="117"/>
                    <a:pt x="133" y="117"/>
                  </a:cubicBezTo>
                  <a:close/>
                </a:path>
              </a:pathLst>
            </a:custGeom>
            <a:solidFill>
              <a:srgbClr val="E2E9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0" name="Freeform 893"/>
            <p:cNvSpPr>
              <a:spLocks noEditPoints="1"/>
            </p:cNvSpPr>
            <p:nvPr/>
          </p:nvSpPr>
          <p:spPr bwMode="auto">
            <a:xfrm>
              <a:off x="6943726" y="3919538"/>
              <a:ext cx="228600" cy="230188"/>
            </a:xfrm>
            <a:custGeom>
              <a:avLst/>
              <a:gdLst>
                <a:gd name="T0" fmla="*/ 134 w 268"/>
                <a:gd name="T1" fmla="*/ 269 h 269"/>
                <a:gd name="T2" fmla="*/ 0 w 268"/>
                <a:gd name="T3" fmla="*/ 134 h 269"/>
                <a:gd name="T4" fmla="*/ 134 w 268"/>
                <a:gd name="T5" fmla="*/ 0 h 269"/>
                <a:gd name="T6" fmla="*/ 268 w 268"/>
                <a:gd name="T7" fmla="*/ 134 h 269"/>
                <a:gd name="T8" fmla="*/ 134 w 268"/>
                <a:gd name="T9" fmla="*/ 269 h 269"/>
                <a:gd name="T10" fmla="*/ 134 w 268"/>
                <a:gd name="T11" fmla="*/ 3 h 269"/>
                <a:gd name="T12" fmla="*/ 2 w 268"/>
                <a:gd name="T13" fmla="*/ 134 h 269"/>
                <a:gd name="T14" fmla="*/ 134 w 268"/>
                <a:gd name="T15" fmla="*/ 266 h 269"/>
                <a:gd name="T16" fmla="*/ 265 w 268"/>
                <a:gd name="T17" fmla="*/ 134 h 269"/>
                <a:gd name="T18" fmla="*/ 134 w 268"/>
                <a:gd name="T19" fmla="*/ 3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8" h="269">
                  <a:moveTo>
                    <a:pt x="134" y="269"/>
                  </a:moveTo>
                  <a:cubicBezTo>
                    <a:pt x="60" y="269"/>
                    <a:pt x="0" y="208"/>
                    <a:pt x="0" y="134"/>
                  </a:cubicBezTo>
                  <a:cubicBezTo>
                    <a:pt x="0" y="60"/>
                    <a:pt x="60" y="0"/>
                    <a:pt x="134" y="0"/>
                  </a:cubicBezTo>
                  <a:cubicBezTo>
                    <a:pt x="208" y="0"/>
                    <a:pt x="268" y="60"/>
                    <a:pt x="268" y="134"/>
                  </a:cubicBezTo>
                  <a:cubicBezTo>
                    <a:pt x="268" y="208"/>
                    <a:pt x="208" y="269"/>
                    <a:pt x="134" y="269"/>
                  </a:cubicBezTo>
                  <a:close/>
                  <a:moveTo>
                    <a:pt x="134" y="3"/>
                  </a:moveTo>
                  <a:cubicBezTo>
                    <a:pt x="61" y="3"/>
                    <a:pt x="2" y="62"/>
                    <a:pt x="2" y="134"/>
                  </a:cubicBezTo>
                  <a:cubicBezTo>
                    <a:pt x="2" y="207"/>
                    <a:pt x="61" y="266"/>
                    <a:pt x="134" y="266"/>
                  </a:cubicBezTo>
                  <a:cubicBezTo>
                    <a:pt x="206" y="266"/>
                    <a:pt x="265" y="207"/>
                    <a:pt x="265" y="134"/>
                  </a:cubicBezTo>
                  <a:cubicBezTo>
                    <a:pt x="265" y="62"/>
                    <a:pt x="206" y="3"/>
                    <a:pt x="134" y="3"/>
                  </a:cubicBezTo>
                  <a:close/>
                </a:path>
              </a:pathLst>
            </a:custGeom>
            <a:solidFill>
              <a:srgbClr val="4D4D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1" name="Freeform 1026"/>
            <p:cNvSpPr>
              <a:spLocks/>
            </p:cNvSpPr>
            <p:nvPr/>
          </p:nvSpPr>
          <p:spPr bwMode="auto">
            <a:xfrm>
              <a:off x="7283450" y="4289425"/>
              <a:ext cx="357188" cy="207963"/>
            </a:xfrm>
            <a:custGeom>
              <a:avLst/>
              <a:gdLst>
                <a:gd name="T0" fmla="*/ 417 w 419"/>
                <a:gd name="T1" fmla="*/ 227 h 243"/>
                <a:gd name="T2" fmla="*/ 400 w 419"/>
                <a:gd name="T3" fmla="*/ 243 h 243"/>
                <a:gd name="T4" fmla="*/ 17 w 419"/>
                <a:gd name="T5" fmla="*/ 243 h 243"/>
                <a:gd name="T6" fmla="*/ 0 w 419"/>
                <a:gd name="T7" fmla="*/ 227 h 243"/>
                <a:gd name="T8" fmla="*/ 2 w 419"/>
                <a:gd name="T9" fmla="*/ 16 h 243"/>
                <a:gd name="T10" fmla="*/ 19 w 419"/>
                <a:gd name="T11" fmla="*/ 0 h 243"/>
                <a:gd name="T12" fmla="*/ 402 w 419"/>
                <a:gd name="T13" fmla="*/ 0 h 243"/>
                <a:gd name="T14" fmla="*/ 419 w 419"/>
                <a:gd name="T15" fmla="*/ 16 h 243"/>
                <a:gd name="T16" fmla="*/ 417 w 419"/>
                <a:gd name="T17" fmla="*/ 227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243">
                  <a:moveTo>
                    <a:pt x="417" y="227"/>
                  </a:moveTo>
                  <a:cubicBezTo>
                    <a:pt x="417" y="236"/>
                    <a:pt x="409" y="243"/>
                    <a:pt x="400" y="243"/>
                  </a:cubicBezTo>
                  <a:cubicBezTo>
                    <a:pt x="17" y="243"/>
                    <a:pt x="17" y="243"/>
                    <a:pt x="17" y="243"/>
                  </a:cubicBezTo>
                  <a:cubicBezTo>
                    <a:pt x="8" y="243"/>
                    <a:pt x="0" y="236"/>
                    <a:pt x="0" y="227"/>
                  </a:cubicBezTo>
                  <a:cubicBezTo>
                    <a:pt x="2" y="16"/>
                    <a:pt x="2" y="16"/>
                    <a:pt x="2" y="16"/>
                  </a:cubicBezTo>
                  <a:cubicBezTo>
                    <a:pt x="2" y="7"/>
                    <a:pt x="10" y="0"/>
                    <a:pt x="19" y="0"/>
                  </a:cubicBezTo>
                  <a:cubicBezTo>
                    <a:pt x="402" y="0"/>
                    <a:pt x="402" y="0"/>
                    <a:pt x="402" y="0"/>
                  </a:cubicBezTo>
                  <a:cubicBezTo>
                    <a:pt x="411" y="0"/>
                    <a:pt x="419" y="7"/>
                    <a:pt x="419" y="16"/>
                  </a:cubicBezTo>
                  <a:cubicBezTo>
                    <a:pt x="417" y="227"/>
                    <a:pt x="417" y="227"/>
                    <a:pt x="417" y="22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2" name="Rectangle 1027"/>
            <p:cNvSpPr>
              <a:spLocks noChangeArrowheads="1"/>
            </p:cNvSpPr>
            <p:nvPr/>
          </p:nvSpPr>
          <p:spPr bwMode="auto">
            <a:xfrm>
              <a:off x="7391400" y="4278313"/>
              <a:ext cx="12700" cy="11113"/>
            </a:xfrm>
            <a:prstGeom prst="rect">
              <a:avLst/>
            </a:prstGeom>
            <a:solidFill>
              <a:srgbClr val="E2E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3" name="Rectangle 1028"/>
            <p:cNvSpPr>
              <a:spLocks noChangeArrowheads="1"/>
            </p:cNvSpPr>
            <p:nvPr/>
          </p:nvSpPr>
          <p:spPr bwMode="auto">
            <a:xfrm>
              <a:off x="7391400" y="4278313"/>
              <a:ext cx="12700" cy="11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4" name="Rectangle 1029"/>
            <p:cNvSpPr>
              <a:spLocks noChangeArrowheads="1"/>
            </p:cNvSpPr>
            <p:nvPr/>
          </p:nvSpPr>
          <p:spPr bwMode="auto">
            <a:xfrm>
              <a:off x="7518400" y="4278313"/>
              <a:ext cx="14288" cy="11113"/>
            </a:xfrm>
            <a:prstGeom prst="rect">
              <a:avLst/>
            </a:prstGeom>
            <a:solidFill>
              <a:srgbClr val="E2E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5" name="Rectangle 1030"/>
            <p:cNvSpPr>
              <a:spLocks noChangeArrowheads="1"/>
            </p:cNvSpPr>
            <p:nvPr/>
          </p:nvSpPr>
          <p:spPr bwMode="auto">
            <a:xfrm>
              <a:off x="7518400" y="4278313"/>
              <a:ext cx="14288" cy="11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6" name="Freeform 1031"/>
            <p:cNvSpPr>
              <a:spLocks/>
            </p:cNvSpPr>
            <p:nvPr/>
          </p:nvSpPr>
          <p:spPr bwMode="auto">
            <a:xfrm>
              <a:off x="7286625" y="4291013"/>
              <a:ext cx="4763" cy="6350"/>
            </a:xfrm>
            <a:custGeom>
              <a:avLst/>
              <a:gdLst>
                <a:gd name="T0" fmla="*/ 6 w 6"/>
                <a:gd name="T1" fmla="*/ 0 h 7"/>
                <a:gd name="T2" fmla="*/ 0 w 6"/>
                <a:gd name="T3" fmla="*/ 7 h 7"/>
                <a:gd name="T4" fmla="*/ 6 w 6"/>
                <a:gd name="T5" fmla="*/ 0 h 7"/>
              </a:gdLst>
              <a:ahLst/>
              <a:cxnLst>
                <a:cxn ang="0">
                  <a:pos x="T0" y="T1"/>
                </a:cxn>
                <a:cxn ang="0">
                  <a:pos x="T2" y="T3"/>
                </a:cxn>
                <a:cxn ang="0">
                  <a:pos x="T4" y="T5"/>
                </a:cxn>
              </a:cxnLst>
              <a:rect l="0" t="0" r="r" b="b"/>
              <a:pathLst>
                <a:path w="6" h="7">
                  <a:moveTo>
                    <a:pt x="6" y="0"/>
                  </a:moveTo>
                  <a:cubicBezTo>
                    <a:pt x="3" y="2"/>
                    <a:pt x="1" y="4"/>
                    <a:pt x="0" y="7"/>
                  </a:cubicBezTo>
                  <a:cubicBezTo>
                    <a:pt x="1" y="4"/>
                    <a:pt x="4" y="2"/>
                    <a:pt x="6" y="0"/>
                  </a:cubicBezTo>
                </a:path>
              </a:pathLst>
            </a:custGeom>
            <a:solidFill>
              <a:srgbClr val="C4DB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7" name="Freeform 1032"/>
            <p:cNvSpPr>
              <a:spLocks/>
            </p:cNvSpPr>
            <p:nvPr/>
          </p:nvSpPr>
          <p:spPr bwMode="auto">
            <a:xfrm>
              <a:off x="7634288" y="4291013"/>
              <a:ext cx="4763" cy="6350"/>
            </a:xfrm>
            <a:custGeom>
              <a:avLst/>
              <a:gdLst>
                <a:gd name="T0" fmla="*/ 0 w 6"/>
                <a:gd name="T1" fmla="*/ 0 h 7"/>
                <a:gd name="T2" fmla="*/ 6 w 6"/>
                <a:gd name="T3" fmla="*/ 7 h 7"/>
                <a:gd name="T4" fmla="*/ 0 w 6"/>
                <a:gd name="T5" fmla="*/ 0 h 7"/>
              </a:gdLst>
              <a:ahLst/>
              <a:cxnLst>
                <a:cxn ang="0">
                  <a:pos x="T0" y="T1"/>
                </a:cxn>
                <a:cxn ang="0">
                  <a:pos x="T2" y="T3"/>
                </a:cxn>
                <a:cxn ang="0">
                  <a:pos x="T4" y="T5"/>
                </a:cxn>
              </a:cxnLst>
              <a:rect l="0" t="0" r="r" b="b"/>
              <a:pathLst>
                <a:path w="6" h="7">
                  <a:moveTo>
                    <a:pt x="0" y="0"/>
                  </a:moveTo>
                  <a:cubicBezTo>
                    <a:pt x="2" y="2"/>
                    <a:pt x="5" y="4"/>
                    <a:pt x="6" y="7"/>
                  </a:cubicBezTo>
                  <a:cubicBezTo>
                    <a:pt x="5" y="4"/>
                    <a:pt x="2" y="2"/>
                    <a:pt x="0" y="0"/>
                  </a:cubicBezTo>
                </a:path>
              </a:pathLst>
            </a:custGeom>
            <a:solidFill>
              <a:srgbClr val="D0E4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8" name="Freeform 1033"/>
            <p:cNvSpPr>
              <a:spLocks/>
            </p:cNvSpPr>
            <p:nvPr/>
          </p:nvSpPr>
          <p:spPr bwMode="auto">
            <a:xfrm>
              <a:off x="7286625" y="4291013"/>
              <a:ext cx="352425" cy="49213"/>
            </a:xfrm>
            <a:custGeom>
              <a:avLst/>
              <a:gdLst>
                <a:gd name="T0" fmla="*/ 399 w 415"/>
                <a:gd name="T1" fmla="*/ 0 h 58"/>
                <a:gd name="T2" fmla="*/ 16 w 415"/>
                <a:gd name="T3" fmla="*/ 0 h 58"/>
                <a:gd name="T4" fmla="*/ 0 w 415"/>
                <a:gd name="T5" fmla="*/ 15 h 58"/>
                <a:gd name="T6" fmla="*/ 0 w 415"/>
                <a:gd name="T7" fmla="*/ 58 h 58"/>
                <a:gd name="T8" fmla="*/ 68 w 415"/>
                <a:gd name="T9" fmla="*/ 58 h 58"/>
                <a:gd name="T10" fmla="*/ 68 w 415"/>
                <a:gd name="T11" fmla="*/ 55 h 58"/>
                <a:gd name="T12" fmla="*/ 71 w 415"/>
                <a:gd name="T13" fmla="*/ 50 h 58"/>
                <a:gd name="T14" fmla="*/ 71 w 415"/>
                <a:gd name="T15" fmla="*/ 47 h 58"/>
                <a:gd name="T16" fmla="*/ 74 w 415"/>
                <a:gd name="T17" fmla="*/ 44 h 58"/>
                <a:gd name="T18" fmla="*/ 100 w 415"/>
                <a:gd name="T19" fmla="*/ 44 h 58"/>
                <a:gd name="T20" fmla="*/ 103 w 415"/>
                <a:gd name="T21" fmla="*/ 47 h 58"/>
                <a:gd name="T22" fmla="*/ 103 w 415"/>
                <a:gd name="T23" fmla="*/ 50 h 58"/>
                <a:gd name="T24" fmla="*/ 106 w 415"/>
                <a:gd name="T25" fmla="*/ 55 h 58"/>
                <a:gd name="T26" fmla="*/ 106 w 415"/>
                <a:gd name="T27" fmla="*/ 58 h 58"/>
                <a:gd name="T28" fmla="*/ 309 w 415"/>
                <a:gd name="T29" fmla="*/ 58 h 58"/>
                <a:gd name="T30" fmla="*/ 309 w 415"/>
                <a:gd name="T31" fmla="*/ 55 h 58"/>
                <a:gd name="T32" fmla="*/ 312 w 415"/>
                <a:gd name="T33" fmla="*/ 50 h 58"/>
                <a:gd name="T34" fmla="*/ 312 w 415"/>
                <a:gd name="T35" fmla="*/ 47 h 58"/>
                <a:gd name="T36" fmla="*/ 315 w 415"/>
                <a:gd name="T37" fmla="*/ 44 h 58"/>
                <a:gd name="T38" fmla="*/ 340 w 415"/>
                <a:gd name="T39" fmla="*/ 44 h 58"/>
                <a:gd name="T40" fmla="*/ 343 w 415"/>
                <a:gd name="T41" fmla="*/ 47 h 58"/>
                <a:gd name="T42" fmla="*/ 343 w 415"/>
                <a:gd name="T43" fmla="*/ 50 h 58"/>
                <a:gd name="T44" fmla="*/ 347 w 415"/>
                <a:gd name="T45" fmla="*/ 55 h 58"/>
                <a:gd name="T46" fmla="*/ 347 w 415"/>
                <a:gd name="T47" fmla="*/ 58 h 58"/>
                <a:gd name="T48" fmla="*/ 415 w 415"/>
                <a:gd name="T49" fmla="*/ 58 h 58"/>
                <a:gd name="T50" fmla="*/ 415 w 415"/>
                <a:gd name="T51" fmla="*/ 15 h 58"/>
                <a:gd name="T52" fmla="*/ 399 w 415"/>
                <a:gd name="T53"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15" h="58">
                  <a:moveTo>
                    <a:pt x="399" y="0"/>
                  </a:moveTo>
                  <a:cubicBezTo>
                    <a:pt x="16" y="0"/>
                    <a:pt x="16" y="0"/>
                    <a:pt x="16" y="0"/>
                  </a:cubicBezTo>
                  <a:cubicBezTo>
                    <a:pt x="7" y="0"/>
                    <a:pt x="0" y="7"/>
                    <a:pt x="0" y="15"/>
                  </a:cubicBezTo>
                  <a:cubicBezTo>
                    <a:pt x="0" y="58"/>
                    <a:pt x="0" y="58"/>
                    <a:pt x="0" y="58"/>
                  </a:cubicBezTo>
                  <a:cubicBezTo>
                    <a:pt x="68" y="58"/>
                    <a:pt x="68" y="58"/>
                    <a:pt x="68" y="58"/>
                  </a:cubicBezTo>
                  <a:cubicBezTo>
                    <a:pt x="68" y="55"/>
                    <a:pt x="68" y="55"/>
                    <a:pt x="68" y="55"/>
                  </a:cubicBezTo>
                  <a:cubicBezTo>
                    <a:pt x="68" y="53"/>
                    <a:pt x="70" y="51"/>
                    <a:pt x="71" y="50"/>
                  </a:cubicBezTo>
                  <a:cubicBezTo>
                    <a:pt x="71" y="47"/>
                    <a:pt x="71" y="47"/>
                    <a:pt x="71" y="47"/>
                  </a:cubicBezTo>
                  <a:cubicBezTo>
                    <a:pt x="71" y="46"/>
                    <a:pt x="73" y="44"/>
                    <a:pt x="74" y="44"/>
                  </a:cubicBezTo>
                  <a:cubicBezTo>
                    <a:pt x="100" y="44"/>
                    <a:pt x="100" y="44"/>
                    <a:pt x="100" y="44"/>
                  </a:cubicBezTo>
                  <a:cubicBezTo>
                    <a:pt x="102" y="44"/>
                    <a:pt x="103" y="46"/>
                    <a:pt x="103" y="47"/>
                  </a:cubicBezTo>
                  <a:cubicBezTo>
                    <a:pt x="103" y="50"/>
                    <a:pt x="103" y="50"/>
                    <a:pt x="103" y="50"/>
                  </a:cubicBezTo>
                  <a:cubicBezTo>
                    <a:pt x="105" y="51"/>
                    <a:pt x="106" y="53"/>
                    <a:pt x="106" y="55"/>
                  </a:cubicBezTo>
                  <a:cubicBezTo>
                    <a:pt x="106" y="58"/>
                    <a:pt x="106" y="58"/>
                    <a:pt x="106" y="58"/>
                  </a:cubicBezTo>
                  <a:cubicBezTo>
                    <a:pt x="309" y="58"/>
                    <a:pt x="309" y="58"/>
                    <a:pt x="309" y="58"/>
                  </a:cubicBezTo>
                  <a:cubicBezTo>
                    <a:pt x="309" y="55"/>
                    <a:pt x="309" y="55"/>
                    <a:pt x="309" y="55"/>
                  </a:cubicBezTo>
                  <a:cubicBezTo>
                    <a:pt x="309" y="53"/>
                    <a:pt x="310" y="51"/>
                    <a:pt x="312" y="50"/>
                  </a:cubicBezTo>
                  <a:cubicBezTo>
                    <a:pt x="312" y="47"/>
                    <a:pt x="312" y="47"/>
                    <a:pt x="312" y="47"/>
                  </a:cubicBezTo>
                  <a:cubicBezTo>
                    <a:pt x="312" y="46"/>
                    <a:pt x="313" y="44"/>
                    <a:pt x="315" y="44"/>
                  </a:cubicBezTo>
                  <a:cubicBezTo>
                    <a:pt x="340" y="44"/>
                    <a:pt x="340" y="44"/>
                    <a:pt x="340" y="44"/>
                  </a:cubicBezTo>
                  <a:cubicBezTo>
                    <a:pt x="342" y="44"/>
                    <a:pt x="343" y="46"/>
                    <a:pt x="343" y="47"/>
                  </a:cubicBezTo>
                  <a:cubicBezTo>
                    <a:pt x="343" y="50"/>
                    <a:pt x="343" y="50"/>
                    <a:pt x="343" y="50"/>
                  </a:cubicBezTo>
                  <a:cubicBezTo>
                    <a:pt x="345" y="51"/>
                    <a:pt x="347" y="53"/>
                    <a:pt x="347" y="55"/>
                  </a:cubicBezTo>
                  <a:cubicBezTo>
                    <a:pt x="347" y="58"/>
                    <a:pt x="347" y="58"/>
                    <a:pt x="347" y="58"/>
                  </a:cubicBezTo>
                  <a:cubicBezTo>
                    <a:pt x="415" y="58"/>
                    <a:pt x="415" y="58"/>
                    <a:pt x="415" y="58"/>
                  </a:cubicBezTo>
                  <a:cubicBezTo>
                    <a:pt x="415" y="15"/>
                    <a:pt x="415" y="15"/>
                    <a:pt x="415" y="15"/>
                  </a:cubicBezTo>
                  <a:cubicBezTo>
                    <a:pt x="415" y="7"/>
                    <a:pt x="408" y="0"/>
                    <a:pt x="399" y="0"/>
                  </a:cubicBezTo>
                </a:path>
              </a:pathLst>
            </a:custGeom>
            <a:solidFill>
              <a:srgbClr val="D0E4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9" name="Rectangle 1034"/>
            <p:cNvSpPr>
              <a:spLocks noChangeArrowheads="1"/>
            </p:cNvSpPr>
            <p:nvPr/>
          </p:nvSpPr>
          <p:spPr bwMode="auto">
            <a:xfrm>
              <a:off x="7285038" y="4340225"/>
              <a:ext cx="355600" cy="9525"/>
            </a:xfrm>
            <a:prstGeom prst="rect">
              <a:avLst/>
            </a:prstGeom>
            <a:solidFill>
              <a:srgbClr val="B0D23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0" name="Rectangle 1035"/>
            <p:cNvSpPr>
              <a:spLocks noChangeArrowheads="1"/>
            </p:cNvSpPr>
            <p:nvPr/>
          </p:nvSpPr>
          <p:spPr bwMode="auto">
            <a:xfrm>
              <a:off x="7285038" y="4340225"/>
              <a:ext cx="355600"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1" name="Freeform 1036"/>
            <p:cNvSpPr>
              <a:spLocks/>
            </p:cNvSpPr>
            <p:nvPr/>
          </p:nvSpPr>
          <p:spPr bwMode="auto">
            <a:xfrm>
              <a:off x="7343775" y="4332288"/>
              <a:ext cx="31750" cy="47625"/>
            </a:xfrm>
            <a:custGeom>
              <a:avLst/>
              <a:gdLst>
                <a:gd name="T0" fmla="*/ 32 w 38"/>
                <a:gd name="T1" fmla="*/ 0 h 56"/>
                <a:gd name="T2" fmla="*/ 6 w 38"/>
                <a:gd name="T3" fmla="*/ 0 h 56"/>
                <a:gd name="T4" fmla="*/ 0 w 38"/>
                <a:gd name="T5" fmla="*/ 6 h 56"/>
                <a:gd name="T6" fmla="*/ 0 w 38"/>
                <a:gd name="T7" fmla="*/ 50 h 56"/>
                <a:gd name="T8" fmla="*/ 6 w 38"/>
                <a:gd name="T9" fmla="*/ 56 h 56"/>
                <a:gd name="T10" fmla="*/ 32 w 38"/>
                <a:gd name="T11" fmla="*/ 56 h 56"/>
                <a:gd name="T12" fmla="*/ 38 w 38"/>
                <a:gd name="T13" fmla="*/ 50 h 56"/>
                <a:gd name="T14" fmla="*/ 38 w 38"/>
                <a:gd name="T15" fmla="*/ 6 h 56"/>
                <a:gd name="T16" fmla="*/ 32 w 38"/>
                <a:gd name="T17"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56">
                  <a:moveTo>
                    <a:pt x="32" y="0"/>
                  </a:moveTo>
                  <a:cubicBezTo>
                    <a:pt x="6" y="0"/>
                    <a:pt x="6" y="0"/>
                    <a:pt x="6" y="0"/>
                  </a:cubicBezTo>
                  <a:cubicBezTo>
                    <a:pt x="3" y="0"/>
                    <a:pt x="0" y="3"/>
                    <a:pt x="0" y="6"/>
                  </a:cubicBezTo>
                  <a:cubicBezTo>
                    <a:pt x="0" y="50"/>
                    <a:pt x="0" y="50"/>
                    <a:pt x="0" y="50"/>
                  </a:cubicBezTo>
                  <a:cubicBezTo>
                    <a:pt x="0" y="54"/>
                    <a:pt x="3" y="56"/>
                    <a:pt x="6" y="56"/>
                  </a:cubicBezTo>
                  <a:cubicBezTo>
                    <a:pt x="32" y="56"/>
                    <a:pt x="32" y="56"/>
                    <a:pt x="32" y="56"/>
                  </a:cubicBezTo>
                  <a:cubicBezTo>
                    <a:pt x="35" y="56"/>
                    <a:pt x="38" y="54"/>
                    <a:pt x="38" y="50"/>
                  </a:cubicBezTo>
                  <a:cubicBezTo>
                    <a:pt x="38" y="6"/>
                    <a:pt x="38" y="6"/>
                    <a:pt x="38" y="6"/>
                  </a:cubicBezTo>
                  <a:cubicBezTo>
                    <a:pt x="38" y="3"/>
                    <a:pt x="35" y="0"/>
                    <a:pt x="32" y="0"/>
                  </a:cubicBezTo>
                </a:path>
              </a:pathLst>
            </a:custGeom>
            <a:solidFill>
              <a:srgbClr val="E2E9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2" name="Freeform 1037"/>
            <p:cNvSpPr>
              <a:spLocks/>
            </p:cNvSpPr>
            <p:nvPr/>
          </p:nvSpPr>
          <p:spPr bwMode="auto">
            <a:xfrm>
              <a:off x="7548563" y="4332288"/>
              <a:ext cx="33338" cy="47625"/>
            </a:xfrm>
            <a:custGeom>
              <a:avLst/>
              <a:gdLst>
                <a:gd name="T0" fmla="*/ 31 w 38"/>
                <a:gd name="T1" fmla="*/ 0 h 56"/>
                <a:gd name="T2" fmla="*/ 6 w 38"/>
                <a:gd name="T3" fmla="*/ 0 h 56"/>
                <a:gd name="T4" fmla="*/ 0 w 38"/>
                <a:gd name="T5" fmla="*/ 6 h 56"/>
                <a:gd name="T6" fmla="*/ 0 w 38"/>
                <a:gd name="T7" fmla="*/ 50 h 56"/>
                <a:gd name="T8" fmla="*/ 6 w 38"/>
                <a:gd name="T9" fmla="*/ 56 h 56"/>
                <a:gd name="T10" fmla="*/ 31 w 38"/>
                <a:gd name="T11" fmla="*/ 56 h 56"/>
                <a:gd name="T12" fmla="*/ 38 w 38"/>
                <a:gd name="T13" fmla="*/ 50 h 56"/>
                <a:gd name="T14" fmla="*/ 38 w 38"/>
                <a:gd name="T15" fmla="*/ 6 h 56"/>
                <a:gd name="T16" fmla="*/ 31 w 38"/>
                <a:gd name="T17"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56">
                  <a:moveTo>
                    <a:pt x="31" y="0"/>
                  </a:moveTo>
                  <a:cubicBezTo>
                    <a:pt x="6" y="0"/>
                    <a:pt x="6" y="0"/>
                    <a:pt x="6" y="0"/>
                  </a:cubicBezTo>
                  <a:cubicBezTo>
                    <a:pt x="3" y="0"/>
                    <a:pt x="0" y="3"/>
                    <a:pt x="0" y="6"/>
                  </a:cubicBezTo>
                  <a:cubicBezTo>
                    <a:pt x="0" y="50"/>
                    <a:pt x="0" y="50"/>
                    <a:pt x="0" y="50"/>
                  </a:cubicBezTo>
                  <a:cubicBezTo>
                    <a:pt x="0" y="54"/>
                    <a:pt x="3" y="56"/>
                    <a:pt x="6" y="56"/>
                  </a:cubicBezTo>
                  <a:cubicBezTo>
                    <a:pt x="31" y="56"/>
                    <a:pt x="31" y="56"/>
                    <a:pt x="31" y="56"/>
                  </a:cubicBezTo>
                  <a:cubicBezTo>
                    <a:pt x="35" y="56"/>
                    <a:pt x="38" y="54"/>
                    <a:pt x="38" y="50"/>
                  </a:cubicBezTo>
                  <a:cubicBezTo>
                    <a:pt x="38" y="6"/>
                    <a:pt x="38" y="6"/>
                    <a:pt x="38" y="6"/>
                  </a:cubicBezTo>
                  <a:cubicBezTo>
                    <a:pt x="38" y="3"/>
                    <a:pt x="35" y="0"/>
                    <a:pt x="31" y="0"/>
                  </a:cubicBezTo>
                </a:path>
              </a:pathLst>
            </a:custGeom>
            <a:solidFill>
              <a:srgbClr val="E2E9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3" name="Freeform 1038"/>
            <p:cNvSpPr>
              <a:spLocks/>
            </p:cNvSpPr>
            <p:nvPr/>
          </p:nvSpPr>
          <p:spPr bwMode="auto">
            <a:xfrm>
              <a:off x="7285038" y="4289425"/>
              <a:ext cx="355600" cy="214313"/>
            </a:xfrm>
            <a:custGeom>
              <a:avLst/>
              <a:gdLst>
                <a:gd name="T0" fmla="*/ 364 w 417"/>
                <a:gd name="T1" fmla="*/ 253 h 253"/>
                <a:gd name="T2" fmla="*/ 17 w 417"/>
                <a:gd name="T3" fmla="*/ 253 h 253"/>
                <a:gd name="T4" fmla="*/ 0 w 417"/>
                <a:gd name="T5" fmla="*/ 236 h 253"/>
                <a:gd name="T6" fmla="*/ 0 w 417"/>
                <a:gd name="T7" fmla="*/ 17 h 253"/>
                <a:gd name="T8" fmla="*/ 17 w 417"/>
                <a:gd name="T9" fmla="*/ 0 h 253"/>
                <a:gd name="T10" fmla="*/ 400 w 417"/>
                <a:gd name="T11" fmla="*/ 0 h 253"/>
                <a:gd name="T12" fmla="*/ 417 w 417"/>
                <a:gd name="T13" fmla="*/ 17 h 253"/>
                <a:gd name="T14" fmla="*/ 417 w 417"/>
                <a:gd name="T15" fmla="*/ 236 h 253"/>
                <a:gd name="T16" fmla="*/ 417 w 417"/>
                <a:gd name="T17" fmla="*/ 237 h 253"/>
                <a:gd name="T18" fmla="*/ 416 w 417"/>
                <a:gd name="T19" fmla="*/ 236 h 253"/>
                <a:gd name="T20" fmla="*/ 416 w 417"/>
                <a:gd name="T21" fmla="*/ 17 h 253"/>
                <a:gd name="T22" fmla="*/ 400 w 417"/>
                <a:gd name="T23" fmla="*/ 2 h 253"/>
                <a:gd name="T24" fmla="*/ 17 w 417"/>
                <a:gd name="T25" fmla="*/ 2 h 253"/>
                <a:gd name="T26" fmla="*/ 1 w 417"/>
                <a:gd name="T27" fmla="*/ 17 h 253"/>
                <a:gd name="T28" fmla="*/ 1 w 417"/>
                <a:gd name="T29" fmla="*/ 236 h 253"/>
                <a:gd name="T30" fmla="*/ 17 w 417"/>
                <a:gd name="T31" fmla="*/ 251 h 253"/>
                <a:gd name="T32" fmla="*/ 364 w 417"/>
                <a:gd name="T33" fmla="*/ 251 h 253"/>
                <a:gd name="T34" fmla="*/ 365 w 417"/>
                <a:gd name="T35" fmla="*/ 252 h 253"/>
                <a:gd name="T36" fmla="*/ 364 w 417"/>
                <a:gd name="T37" fmla="*/ 253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17" h="253">
                  <a:moveTo>
                    <a:pt x="364" y="253"/>
                  </a:moveTo>
                  <a:cubicBezTo>
                    <a:pt x="17" y="253"/>
                    <a:pt x="17" y="253"/>
                    <a:pt x="17" y="253"/>
                  </a:cubicBezTo>
                  <a:cubicBezTo>
                    <a:pt x="7" y="253"/>
                    <a:pt x="0" y="245"/>
                    <a:pt x="0" y="236"/>
                  </a:cubicBezTo>
                  <a:cubicBezTo>
                    <a:pt x="0" y="17"/>
                    <a:pt x="0" y="17"/>
                    <a:pt x="0" y="17"/>
                  </a:cubicBezTo>
                  <a:cubicBezTo>
                    <a:pt x="0" y="8"/>
                    <a:pt x="7" y="0"/>
                    <a:pt x="17" y="0"/>
                  </a:cubicBezTo>
                  <a:cubicBezTo>
                    <a:pt x="400" y="0"/>
                    <a:pt x="400" y="0"/>
                    <a:pt x="400" y="0"/>
                  </a:cubicBezTo>
                  <a:cubicBezTo>
                    <a:pt x="409" y="0"/>
                    <a:pt x="417" y="8"/>
                    <a:pt x="417" y="17"/>
                  </a:cubicBezTo>
                  <a:cubicBezTo>
                    <a:pt x="417" y="236"/>
                    <a:pt x="417" y="236"/>
                    <a:pt x="417" y="236"/>
                  </a:cubicBezTo>
                  <a:cubicBezTo>
                    <a:pt x="417" y="237"/>
                    <a:pt x="417" y="237"/>
                    <a:pt x="417" y="237"/>
                  </a:cubicBezTo>
                  <a:cubicBezTo>
                    <a:pt x="416" y="237"/>
                    <a:pt x="416" y="237"/>
                    <a:pt x="416" y="236"/>
                  </a:cubicBezTo>
                  <a:cubicBezTo>
                    <a:pt x="416" y="17"/>
                    <a:pt x="416" y="17"/>
                    <a:pt x="416" y="17"/>
                  </a:cubicBezTo>
                  <a:cubicBezTo>
                    <a:pt x="416" y="9"/>
                    <a:pt x="409" y="2"/>
                    <a:pt x="400" y="2"/>
                  </a:cubicBezTo>
                  <a:cubicBezTo>
                    <a:pt x="17" y="2"/>
                    <a:pt x="17" y="2"/>
                    <a:pt x="17" y="2"/>
                  </a:cubicBezTo>
                  <a:cubicBezTo>
                    <a:pt x="8" y="2"/>
                    <a:pt x="1" y="9"/>
                    <a:pt x="1" y="17"/>
                  </a:cubicBezTo>
                  <a:cubicBezTo>
                    <a:pt x="1" y="236"/>
                    <a:pt x="1" y="236"/>
                    <a:pt x="1" y="236"/>
                  </a:cubicBezTo>
                  <a:cubicBezTo>
                    <a:pt x="1" y="244"/>
                    <a:pt x="8" y="251"/>
                    <a:pt x="17" y="251"/>
                  </a:cubicBezTo>
                  <a:cubicBezTo>
                    <a:pt x="364" y="251"/>
                    <a:pt x="364" y="251"/>
                    <a:pt x="364" y="251"/>
                  </a:cubicBezTo>
                  <a:cubicBezTo>
                    <a:pt x="365" y="251"/>
                    <a:pt x="365" y="252"/>
                    <a:pt x="365" y="252"/>
                  </a:cubicBezTo>
                  <a:cubicBezTo>
                    <a:pt x="365" y="253"/>
                    <a:pt x="365" y="253"/>
                    <a:pt x="364" y="253"/>
                  </a:cubicBezTo>
                </a:path>
              </a:pathLst>
            </a:custGeom>
            <a:solidFill>
              <a:srgbClr val="4D4D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4" name="Freeform 1039"/>
            <p:cNvSpPr>
              <a:spLocks/>
            </p:cNvSpPr>
            <p:nvPr/>
          </p:nvSpPr>
          <p:spPr bwMode="auto">
            <a:xfrm>
              <a:off x="7550150" y="4349750"/>
              <a:ext cx="90488" cy="1588"/>
            </a:xfrm>
            <a:custGeom>
              <a:avLst/>
              <a:gdLst>
                <a:gd name="T0" fmla="*/ 105 w 105"/>
                <a:gd name="T1" fmla="*/ 2 h 2"/>
                <a:gd name="T2" fmla="*/ 1 w 105"/>
                <a:gd name="T3" fmla="*/ 2 h 2"/>
                <a:gd name="T4" fmla="*/ 0 w 105"/>
                <a:gd name="T5" fmla="*/ 1 h 2"/>
                <a:gd name="T6" fmla="*/ 1 w 105"/>
                <a:gd name="T7" fmla="*/ 0 h 2"/>
                <a:gd name="T8" fmla="*/ 105 w 105"/>
                <a:gd name="T9" fmla="*/ 0 h 2"/>
                <a:gd name="T10" fmla="*/ 105 w 105"/>
                <a:gd name="T11" fmla="*/ 1 h 2"/>
                <a:gd name="T12" fmla="*/ 105 w 105"/>
                <a:gd name="T13" fmla="*/ 2 h 2"/>
              </a:gdLst>
              <a:ahLst/>
              <a:cxnLst>
                <a:cxn ang="0">
                  <a:pos x="T0" y="T1"/>
                </a:cxn>
                <a:cxn ang="0">
                  <a:pos x="T2" y="T3"/>
                </a:cxn>
                <a:cxn ang="0">
                  <a:pos x="T4" y="T5"/>
                </a:cxn>
                <a:cxn ang="0">
                  <a:pos x="T6" y="T7"/>
                </a:cxn>
                <a:cxn ang="0">
                  <a:pos x="T8" y="T9"/>
                </a:cxn>
                <a:cxn ang="0">
                  <a:pos x="T10" y="T11"/>
                </a:cxn>
                <a:cxn ang="0">
                  <a:pos x="T12" y="T13"/>
                </a:cxn>
              </a:cxnLst>
              <a:rect l="0" t="0" r="r" b="b"/>
              <a:pathLst>
                <a:path w="105" h="2">
                  <a:moveTo>
                    <a:pt x="105" y="2"/>
                  </a:moveTo>
                  <a:cubicBezTo>
                    <a:pt x="1" y="2"/>
                    <a:pt x="1" y="2"/>
                    <a:pt x="1" y="2"/>
                  </a:cubicBezTo>
                  <a:cubicBezTo>
                    <a:pt x="1" y="2"/>
                    <a:pt x="0" y="2"/>
                    <a:pt x="0" y="1"/>
                  </a:cubicBezTo>
                  <a:cubicBezTo>
                    <a:pt x="0" y="1"/>
                    <a:pt x="1" y="0"/>
                    <a:pt x="1" y="0"/>
                  </a:cubicBezTo>
                  <a:cubicBezTo>
                    <a:pt x="105" y="0"/>
                    <a:pt x="105" y="0"/>
                    <a:pt x="105" y="0"/>
                  </a:cubicBezTo>
                  <a:cubicBezTo>
                    <a:pt x="105" y="0"/>
                    <a:pt x="105" y="1"/>
                    <a:pt x="105" y="1"/>
                  </a:cubicBezTo>
                  <a:cubicBezTo>
                    <a:pt x="105" y="2"/>
                    <a:pt x="105" y="2"/>
                    <a:pt x="105" y="2"/>
                  </a:cubicBezTo>
                </a:path>
              </a:pathLst>
            </a:custGeom>
            <a:solidFill>
              <a:srgbClr val="4D4D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5" name="Freeform 1040"/>
            <p:cNvSpPr>
              <a:spLocks/>
            </p:cNvSpPr>
            <p:nvPr/>
          </p:nvSpPr>
          <p:spPr bwMode="auto">
            <a:xfrm>
              <a:off x="7285038" y="4349750"/>
              <a:ext cx="55563" cy="1588"/>
            </a:xfrm>
            <a:custGeom>
              <a:avLst/>
              <a:gdLst>
                <a:gd name="T0" fmla="*/ 64 w 65"/>
                <a:gd name="T1" fmla="*/ 2 h 2"/>
                <a:gd name="T2" fmla="*/ 0 w 65"/>
                <a:gd name="T3" fmla="*/ 2 h 2"/>
                <a:gd name="T4" fmla="*/ 0 w 65"/>
                <a:gd name="T5" fmla="*/ 1 h 2"/>
                <a:gd name="T6" fmla="*/ 0 w 65"/>
                <a:gd name="T7" fmla="*/ 0 h 2"/>
                <a:gd name="T8" fmla="*/ 64 w 65"/>
                <a:gd name="T9" fmla="*/ 0 h 2"/>
                <a:gd name="T10" fmla="*/ 65 w 65"/>
                <a:gd name="T11" fmla="*/ 1 h 2"/>
                <a:gd name="T12" fmla="*/ 64 w 65"/>
                <a:gd name="T13" fmla="*/ 2 h 2"/>
              </a:gdLst>
              <a:ahLst/>
              <a:cxnLst>
                <a:cxn ang="0">
                  <a:pos x="T0" y="T1"/>
                </a:cxn>
                <a:cxn ang="0">
                  <a:pos x="T2" y="T3"/>
                </a:cxn>
                <a:cxn ang="0">
                  <a:pos x="T4" y="T5"/>
                </a:cxn>
                <a:cxn ang="0">
                  <a:pos x="T6" y="T7"/>
                </a:cxn>
                <a:cxn ang="0">
                  <a:pos x="T8" y="T9"/>
                </a:cxn>
                <a:cxn ang="0">
                  <a:pos x="T10" y="T11"/>
                </a:cxn>
                <a:cxn ang="0">
                  <a:pos x="T12" y="T13"/>
                </a:cxn>
              </a:cxnLst>
              <a:rect l="0" t="0" r="r" b="b"/>
              <a:pathLst>
                <a:path w="65" h="2">
                  <a:moveTo>
                    <a:pt x="64" y="2"/>
                  </a:moveTo>
                  <a:cubicBezTo>
                    <a:pt x="0" y="2"/>
                    <a:pt x="0" y="2"/>
                    <a:pt x="0" y="2"/>
                  </a:cubicBezTo>
                  <a:cubicBezTo>
                    <a:pt x="0" y="2"/>
                    <a:pt x="0" y="2"/>
                    <a:pt x="0" y="1"/>
                  </a:cubicBezTo>
                  <a:cubicBezTo>
                    <a:pt x="0" y="1"/>
                    <a:pt x="0" y="0"/>
                    <a:pt x="0" y="0"/>
                  </a:cubicBezTo>
                  <a:cubicBezTo>
                    <a:pt x="64" y="0"/>
                    <a:pt x="64" y="0"/>
                    <a:pt x="64" y="0"/>
                  </a:cubicBezTo>
                  <a:cubicBezTo>
                    <a:pt x="64" y="0"/>
                    <a:pt x="65" y="1"/>
                    <a:pt x="65" y="1"/>
                  </a:cubicBezTo>
                  <a:cubicBezTo>
                    <a:pt x="65" y="2"/>
                    <a:pt x="64" y="2"/>
                    <a:pt x="64" y="2"/>
                  </a:cubicBezTo>
                  <a:close/>
                </a:path>
              </a:pathLst>
            </a:custGeom>
            <a:solidFill>
              <a:srgbClr val="4D4D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6" name="Freeform 1041"/>
            <p:cNvSpPr>
              <a:spLocks/>
            </p:cNvSpPr>
            <p:nvPr/>
          </p:nvSpPr>
          <p:spPr bwMode="auto">
            <a:xfrm>
              <a:off x="7372350" y="4349750"/>
              <a:ext cx="173038" cy="1588"/>
            </a:xfrm>
            <a:custGeom>
              <a:avLst/>
              <a:gdLst>
                <a:gd name="T0" fmla="*/ 202 w 203"/>
                <a:gd name="T1" fmla="*/ 2 h 2"/>
                <a:gd name="T2" fmla="*/ 1 w 203"/>
                <a:gd name="T3" fmla="*/ 2 h 2"/>
                <a:gd name="T4" fmla="*/ 0 w 203"/>
                <a:gd name="T5" fmla="*/ 1 h 2"/>
                <a:gd name="T6" fmla="*/ 1 w 203"/>
                <a:gd name="T7" fmla="*/ 0 h 2"/>
                <a:gd name="T8" fmla="*/ 202 w 203"/>
                <a:gd name="T9" fmla="*/ 0 h 2"/>
                <a:gd name="T10" fmla="*/ 203 w 203"/>
                <a:gd name="T11" fmla="*/ 1 h 2"/>
                <a:gd name="T12" fmla="*/ 202 w 203"/>
                <a:gd name="T13" fmla="*/ 2 h 2"/>
              </a:gdLst>
              <a:ahLst/>
              <a:cxnLst>
                <a:cxn ang="0">
                  <a:pos x="T0" y="T1"/>
                </a:cxn>
                <a:cxn ang="0">
                  <a:pos x="T2" y="T3"/>
                </a:cxn>
                <a:cxn ang="0">
                  <a:pos x="T4" y="T5"/>
                </a:cxn>
                <a:cxn ang="0">
                  <a:pos x="T6" y="T7"/>
                </a:cxn>
                <a:cxn ang="0">
                  <a:pos x="T8" y="T9"/>
                </a:cxn>
                <a:cxn ang="0">
                  <a:pos x="T10" y="T11"/>
                </a:cxn>
                <a:cxn ang="0">
                  <a:pos x="T12" y="T13"/>
                </a:cxn>
              </a:cxnLst>
              <a:rect l="0" t="0" r="r" b="b"/>
              <a:pathLst>
                <a:path w="203" h="2">
                  <a:moveTo>
                    <a:pt x="202" y="2"/>
                  </a:moveTo>
                  <a:cubicBezTo>
                    <a:pt x="1" y="2"/>
                    <a:pt x="1" y="2"/>
                    <a:pt x="1" y="2"/>
                  </a:cubicBezTo>
                  <a:cubicBezTo>
                    <a:pt x="0" y="2"/>
                    <a:pt x="0" y="2"/>
                    <a:pt x="0" y="1"/>
                  </a:cubicBezTo>
                  <a:cubicBezTo>
                    <a:pt x="0" y="1"/>
                    <a:pt x="0" y="0"/>
                    <a:pt x="1" y="0"/>
                  </a:cubicBezTo>
                  <a:cubicBezTo>
                    <a:pt x="202" y="0"/>
                    <a:pt x="202" y="0"/>
                    <a:pt x="202" y="0"/>
                  </a:cubicBezTo>
                  <a:cubicBezTo>
                    <a:pt x="203" y="0"/>
                    <a:pt x="203" y="1"/>
                    <a:pt x="203" y="1"/>
                  </a:cubicBezTo>
                  <a:cubicBezTo>
                    <a:pt x="203" y="2"/>
                    <a:pt x="203" y="2"/>
                    <a:pt x="202" y="2"/>
                  </a:cubicBezTo>
                </a:path>
              </a:pathLst>
            </a:custGeom>
            <a:solidFill>
              <a:srgbClr val="4D4D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7" name="Freeform 1042"/>
            <p:cNvSpPr>
              <a:spLocks/>
            </p:cNvSpPr>
            <p:nvPr/>
          </p:nvSpPr>
          <p:spPr bwMode="auto">
            <a:xfrm>
              <a:off x="7346950" y="4327525"/>
              <a:ext cx="26988" cy="6350"/>
            </a:xfrm>
            <a:custGeom>
              <a:avLst/>
              <a:gdLst>
                <a:gd name="T0" fmla="*/ 29 w 32"/>
                <a:gd name="T1" fmla="*/ 0 h 6"/>
                <a:gd name="T2" fmla="*/ 3 w 32"/>
                <a:gd name="T3" fmla="*/ 0 h 6"/>
                <a:gd name="T4" fmla="*/ 0 w 32"/>
                <a:gd name="T5" fmla="*/ 3 h 6"/>
                <a:gd name="T6" fmla="*/ 0 w 32"/>
                <a:gd name="T7" fmla="*/ 6 h 6"/>
                <a:gd name="T8" fmla="*/ 3 w 32"/>
                <a:gd name="T9" fmla="*/ 5 h 6"/>
                <a:gd name="T10" fmla="*/ 29 w 32"/>
                <a:gd name="T11" fmla="*/ 5 h 6"/>
                <a:gd name="T12" fmla="*/ 32 w 32"/>
                <a:gd name="T13" fmla="*/ 6 h 6"/>
                <a:gd name="T14" fmla="*/ 32 w 32"/>
                <a:gd name="T15" fmla="*/ 3 h 6"/>
                <a:gd name="T16" fmla="*/ 29 w 32"/>
                <a:gd name="T17"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6">
                  <a:moveTo>
                    <a:pt x="29" y="0"/>
                  </a:moveTo>
                  <a:cubicBezTo>
                    <a:pt x="3" y="0"/>
                    <a:pt x="3" y="0"/>
                    <a:pt x="3" y="0"/>
                  </a:cubicBezTo>
                  <a:cubicBezTo>
                    <a:pt x="2" y="0"/>
                    <a:pt x="0" y="2"/>
                    <a:pt x="0" y="3"/>
                  </a:cubicBezTo>
                  <a:cubicBezTo>
                    <a:pt x="0" y="6"/>
                    <a:pt x="0" y="6"/>
                    <a:pt x="0" y="6"/>
                  </a:cubicBezTo>
                  <a:cubicBezTo>
                    <a:pt x="1" y="5"/>
                    <a:pt x="2" y="5"/>
                    <a:pt x="3" y="5"/>
                  </a:cubicBezTo>
                  <a:cubicBezTo>
                    <a:pt x="29" y="5"/>
                    <a:pt x="29" y="5"/>
                    <a:pt x="29" y="5"/>
                  </a:cubicBezTo>
                  <a:cubicBezTo>
                    <a:pt x="30" y="5"/>
                    <a:pt x="31" y="5"/>
                    <a:pt x="32" y="6"/>
                  </a:cubicBezTo>
                  <a:cubicBezTo>
                    <a:pt x="32" y="3"/>
                    <a:pt x="32" y="3"/>
                    <a:pt x="32" y="3"/>
                  </a:cubicBezTo>
                  <a:cubicBezTo>
                    <a:pt x="32" y="2"/>
                    <a:pt x="31" y="0"/>
                    <a:pt x="29" y="0"/>
                  </a:cubicBezTo>
                </a:path>
              </a:pathLst>
            </a:custGeom>
            <a:solidFill>
              <a:srgbClr val="DBE7C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8" name="Freeform 1043"/>
            <p:cNvSpPr>
              <a:spLocks/>
            </p:cNvSpPr>
            <p:nvPr/>
          </p:nvSpPr>
          <p:spPr bwMode="auto">
            <a:xfrm>
              <a:off x="7346950" y="4332288"/>
              <a:ext cx="26988" cy="38100"/>
            </a:xfrm>
            <a:custGeom>
              <a:avLst/>
              <a:gdLst>
                <a:gd name="T0" fmla="*/ 29 w 32"/>
                <a:gd name="T1" fmla="*/ 0 h 45"/>
                <a:gd name="T2" fmla="*/ 3 w 32"/>
                <a:gd name="T3" fmla="*/ 0 h 45"/>
                <a:gd name="T4" fmla="*/ 0 w 32"/>
                <a:gd name="T5" fmla="*/ 1 h 45"/>
                <a:gd name="T6" fmla="*/ 0 w 32"/>
                <a:gd name="T7" fmla="*/ 42 h 45"/>
                <a:gd name="T8" fmla="*/ 3 w 32"/>
                <a:gd name="T9" fmla="*/ 45 h 45"/>
                <a:gd name="T10" fmla="*/ 29 w 32"/>
                <a:gd name="T11" fmla="*/ 45 h 45"/>
                <a:gd name="T12" fmla="*/ 32 w 32"/>
                <a:gd name="T13" fmla="*/ 42 h 45"/>
                <a:gd name="T14" fmla="*/ 32 w 32"/>
                <a:gd name="T15" fmla="*/ 22 h 45"/>
                <a:gd name="T16" fmla="*/ 31 w 32"/>
                <a:gd name="T17" fmla="*/ 21 h 45"/>
                <a:gd name="T18" fmla="*/ 32 w 32"/>
                <a:gd name="T19" fmla="*/ 20 h 45"/>
                <a:gd name="T20" fmla="*/ 32 w 32"/>
                <a:gd name="T21" fmla="*/ 20 h 45"/>
                <a:gd name="T22" fmla="*/ 32 w 32"/>
                <a:gd name="T23" fmla="*/ 1 h 45"/>
                <a:gd name="T24" fmla="*/ 29 w 32"/>
                <a:gd name="T25"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 h="45">
                  <a:moveTo>
                    <a:pt x="29" y="0"/>
                  </a:moveTo>
                  <a:cubicBezTo>
                    <a:pt x="3" y="0"/>
                    <a:pt x="3" y="0"/>
                    <a:pt x="3" y="0"/>
                  </a:cubicBezTo>
                  <a:cubicBezTo>
                    <a:pt x="2" y="0"/>
                    <a:pt x="1" y="0"/>
                    <a:pt x="0" y="1"/>
                  </a:cubicBezTo>
                  <a:cubicBezTo>
                    <a:pt x="0" y="42"/>
                    <a:pt x="0" y="42"/>
                    <a:pt x="0" y="42"/>
                  </a:cubicBezTo>
                  <a:cubicBezTo>
                    <a:pt x="0" y="44"/>
                    <a:pt x="2" y="45"/>
                    <a:pt x="3" y="45"/>
                  </a:cubicBezTo>
                  <a:cubicBezTo>
                    <a:pt x="29" y="45"/>
                    <a:pt x="29" y="45"/>
                    <a:pt x="29" y="45"/>
                  </a:cubicBezTo>
                  <a:cubicBezTo>
                    <a:pt x="31" y="45"/>
                    <a:pt x="32" y="44"/>
                    <a:pt x="32" y="42"/>
                  </a:cubicBezTo>
                  <a:cubicBezTo>
                    <a:pt x="32" y="22"/>
                    <a:pt x="32" y="22"/>
                    <a:pt x="32" y="22"/>
                  </a:cubicBezTo>
                  <a:cubicBezTo>
                    <a:pt x="31" y="22"/>
                    <a:pt x="31" y="22"/>
                    <a:pt x="31" y="21"/>
                  </a:cubicBezTo>
                  <a:cubicBezTo>
                    <a:pt x="31" y="21"/>
                    <a:pt x="31" y="20"/>
                    <a:pt x="32" y="20"/>
                  </a:cubicBezTo>
                  <a:cubicBezTo>
                    <a:pt x="32" y="20"/>
                    <a:pt x="32" y="20"/>
                    <a:pt x="32" y="20"/>
                  </a:cubicBezTo>
                  <a:cubicBezTo>
                    <a:pt x="32" y="1"/>
                    <a:pt x="32" y="1"/>
                    <a:pt x="32" y="1"/>
                  </a:cubicBezTo>
                  <a:cubicBezTo>
                    <a:pt x="31" y="0"/>
                    <a:pt x="30" y="0"/>
                    <a:pt x="29" y="0"/>
                  </a:cubicBezTo>
                </a:path>
              </a:pathLst>
            </a:custGeom>
            <a:solidFill>
              <a:srgbClr val="E2E9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9" name="Freeform 1044"/>
            <p:cNvSpPr>
              <a:spLocks/>
            </p:cNvSpPr>
            <p:nvPr/>
          </p:nvSpPr>
          <p:spPr bwMode="auto">
            <a:xfrm>
              <a:off x="7372350" y="4349750"/>
              <a:ext cx="1588" cy="1588"/>
            </a:xfrm>
            <a:custGeom>
              <a:avLst/>
              <a:gdLst>
                <a:gd name="T0" fmla="*/ 1 w 1"/>
                <a:gd name="T1" fmla="*/ 0 h 2"/>
                <a:gd name="T2" fmla="*/ 1 w 1"/>
                <a:gd name="T3" fmla="*/ 0 h 2"/>
                <a:gd name="T4" fmla="*/ 0 w 1"/>
                <a:gd name="T5" fmla="*/ 1 h 2"/>
                <a:gd name="T6" fmla="*/ 1 w 1"/>
                <a:gd name="T7" fmla="*/ 2 h 2"/>
                <a:gd name="T8" fmla="*/ 1 w 1"/>
                <a:gd name="T9" fmla="*/ 2 h 2"/>
                <a:gd name="T10" fmla="*/ 1 w 1"/>
                <a:gd name="T11" fmla="*/ 0 h 2"/>
              </a:gdLst>
              <a:ahLst/>
              <a:cxnLst>
                <a:cxn ang="0">
                  <a:pos x="T0" y="T1"/>
                </a:cxn>
                <a:cxn ang="0">
                  <a:pos x="T2" y="T3"/>
                </a:cxn>
                <a:cxn ang="0">
                  <a:pos x="T4" y="T5"/>
                </a:cxn>
                <a:cxn ang="0">
                  <a:pos x="T6" y="T7"/>
                </a:cxn>
                <a:cxn ang="0">
                  <a:pos x="T8" y="T9"/>
                </a:cxn>
                <a:cxn ang="0">
                  <a:pos x="T10" y="T11"/>
                </a:cxn>
              </a:cxnLst>
              <a:rect l="0" t="0" r="r" b="b"/>
              <a:pathLst>
                <a:path w="1" h="2">
                  <a:moveTo>
                    <a:pt x="1" y="0"/>
                  </a:moveTo>
                  <a:cubicBezTo>
                    <a:pt x="1" y="0"/>
                    <a:pt x="1" y="0"/>
                    <a:pt x="1" y="0"/>
                  </a:cubicBezTo>
                  <a:cubicBezTo>
                    <a:pt x="0" y="0"/>
                    <a:pt x="0" y="1"/>
                    <a:pt x="0" y="1"/>
                  </a:cubicBezTo>
                  <a:cubicBezTo>
                    <a:pt x="0" y="2"/>
                    <a:pt x="0" y="2"/>
                    <a:pt x="1" y="2"/>
                  </a:cubicBezTo>
                  <a:cubicBezTo>
                    <a:pt x="1" y="2"/>
                    <a:pt x="1" y="2"/>
                    <a:pt x="1" y="2"/>
                  </a:cubicBezTo>
                  <a:cubicBezTo>
                    <a:pt x="1" y="0"/>
                    <a:pt x="1" y="0"/>
                    <a:pt x="1" y="0"/>
                  </a:cubicBezTo>
                </a:path>
              </a:pathLst>
            </a:custGeom>
            <a:solidFill>
              <a:srgbClr val="A6AB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0" name="Freeform 1045"/>
            <p:cNvSpPr>
              <a:spLocks/>
            </p:cNvSpPr>
            <p:nvPr/>
          </p:nvSpPr>
          <p:spPr bwMode="auto">
            <a:xfrm>
              <a:off x="7551738" y="4327525"/>
              <a:ext cx="26988" cy="6350"/>
            </a:xfrm>
            <a:custGeom>
              <a:avLst/>
              <a:gdLst>
                <a:gd name="T0" fmla="*/ 28 w 31"/>
                <a:gd name="T1" fmla="*/ 0 h 6"/>
                <a:gd name="T2" fmla="*/ 3 w 31"/>
                <a:gd name="T3" fmla="*/ 0 h 6"/>
                <a:gd name="T4" fmla="*/ 0 w 31"/>
                <a:gd name="T5" fmla="*/ 3 h 6"/>
                <a:gd name="T6" fmla="*/ 0 w 31"/>
                <a:gd name="T7" fmla="*/ 6 h 6"/>
                <a:gd name="T8" fmla="*/ 3 w 31"/>
                <a:gd name="T9" fmla="*/ 5 h 6"/>
                <a:gd name="T10" fmla="*/ 28 w 31"/>
                <a:gd name="T11" fmla="*/ 5 h 6"/>
                <a:gd name="T12" fmla="*/ 31 w 31"/>
                <a:gd name="T13" fmla="*/ 6 h 6"/>
                <a:gd name="T14" fmla="*/ 31 w 31"/>
                <a:gd name="T15" fmla="*/ 3 h 6"/>
                <a:gd name="T16" fmla="*/ 28 w 31"/>
                <a:gd name="T17"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6">
                  <a:moveTo>
                    <a:pt x="28" y="0"/>
                  </a:moveTo>
                  <a:cubicBezTo>
                    <a:pt x="3" y="0"/>
                    <a:pt x="3" y="0"/>
                    <a:pt x="3" y="0"/>
                  </a:cubicBezTo>
                  <a:cubicBezTo>
                    <a:pt x="1" y="0"/>
                    <a:pt x="0" y="2"/>
                    <a:pt x="0" y="3"/>
                  </a:cubicBezTo>
                  <a:cubicBezTo>
                    <a:pt x="0" y="6"/>
                    <a:pt x="0" y="6"/>
                    <a:pt x="0" y="6"/>
                  </a:cubicBezTo>
                  <a:cubicBezTo>
                    <a:pt x="1" y="5"/>
                    <a:pt x="2" y="5"/>
                    <a:pt x="3" y="5"/>
                  </a:cubicBezTo>
                  <a:cubicBezTo>
                    <a:pt x="28" y="5"/>
                    <a:pt x="28" y="5"/>
                    <a:pt x="28" y="5"/>
                  </a:cubicBezTo>
                  <a:cubicBezTo>
                    <a:pt x="30" y="5"/>
                    <a:pt x="31" y="5"/>
                    <a:pt x="31" y="6"/>
                  </a:cubicBezTo>
                  <a:cubicBezTo>
                    <a:pt x="31" y="3"/>
                    <a:pt x="31" y="3"/>
                    <a:pt x="31" y="3"/>
                  </a:cubicBezTo>
                  <a:cubicBezTo>
                    <a:pt x="31" y="2"/>
                    <a:pt x="30" y="0"/>
                    <a:pt x="28" y="0"/>
                  </a:cubicBezTo>
                </a:path>
              </a:pathLst>
            </a:custGeom>
            <a:solidFill>
              <a:srgbClr val="BDD9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1" name="Freeform 1046"/>
            <p:cNvSpPr>
              <a:spLocks noEditPoints="1"/>
            </p:cNvSpPr>
            <p:nvPr/>
          </p:nvSpPr>
          <p:spPr bwMode="auto">
            <a:xfrm>
              <a:off x="7551738" y="4332288"/>
              <a:ext cx="26988" cy="38100"/>
            </a:xfrm>
            <a:custGeom>
              <a:avLst/>
              <a:gdLst>
                <a:gd name="T0" fmla="*/ 31 w 31"/>
                <a:gd name="T1" fmla="*/ 22 h 45"/>
                <a:gd name="T2" fmla="*/ 0 w 31"/>
                <a:gd name="T3" fmla="*/ 22 h 45"/>
                <a:gd name="T4" fmla="*/ 0 w 31"/>
                <a:gd name="T5" fmla="*/ 42 h 45"/>
                <a:gd name="T6" fmla="*/ 3 w 31"/>
                <a:gd name="T7" fmla="*/ 45 h 45"/>
                <a:gd name="T8" fmla="*/ 28 w 31"/>
                <a:gd name="T9" fmla="*/ 45 h 45"/>
                <a:gd name="T10" fmla="*/ 31 w 31"/>
                <a:gd name="T11" fmla="*/ 42 h 45"/>
                <a:gd name="T12" fmla="*/ 31 w 31"/>
                <a:gd name="T13" fmla="*/ 22 h 45"/>
                <a:gd name="T14" fmla="*/ 28 w 31"/>
                <a:gd name="T15" fmla="*/ 0 h 45"/>
                <a:gd name="T16" fmla="*/ 3 w 31"/>
                <a:gd name="T17" fmla="*/ 0 h 45"/>
                <a:gd name="T18" fmla="*/ 0 w 31"/>
                <a:gd name="T19" fmla="*/ 1 h 45"/>
                <a:gd name="T20" fmla="*/ 0 w 31"/>
                <a:gd name="T21" fmla="*/ 20 h 45"/>
                <a:gd name="T22" fmla="*/ 31 w 31"/>
                <a:gd name="T23" fmla="*/ 20 h 45"/>
                <a:gd name="T24" fmla="*/ 31 w 31"/>
                <a:gd name="T25" fmla="*/ 1 h 45"/>
                <a:gd name="T26" fmla="*/ 28 w 31"/>
                <a:gd name="T27"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 h="45">
                  <a:moveTo>
                    <a:pt x="31" y="22"/>
                  </a:moveTo>
                  <a:cubicBezTo>
                    <a:pt x="0" y="22"/>
                    <a:pt x="0" y="22"/>
                    <a:pt x="0" y="22"/>
                  </a:cubicBezTo>
                  <a:cubicBezTo>
                    <a:pt x="0" y="42"/>
                    <a:pt x="0" y="42"/>
                    <a:pt x="0" y="42"/>
                  </a:cubicBezTo>
                  <a:cubicBezTo>
                    <a:pt x="0" y="44"/>
                    <a:pt x="1" y="45"/>
                    <a:pt x="3" y="45"/>
                  </a:cubicBezTo>
                  <a:cubicBezTo>
                    <a:pt x="28" y="45"/>
                    <a:pt x="28" y="45"/>
                    <a:pt x="28" y="45"/>
                  </a:cubicBezTo>
                  <a:cubicBezTo>
                    <a:pt x="30" y="45"/>
                    <a:pt x="31" y="44"/>
                    <a:pt x="31" y="42"/>
                  </a:cubicBezTo>
                  <a:cubicBezTo>
                    <a:pt x="31" y="22"/>
                    <a:pt x="31" y="22"/>
                    <a:pt x="31" y="22"/>
                  </a:cubicBezTo>
                  <a:moveTo>
                    <a:pt x="28" y="0"/>
                  </a:moveTo>
                  <a:cubicBezTo>
                    <a:pt x="3" y="0"/>
                    <a:pt x="3" y="0"/>
                    <a:pt x="3" y="0"/>
                  </a:cubicBezTo>
                  <a:cubicBezTo>
                    <a:pt x="2" y="0"/>
                    <a:pt x="1" y="0"/>
                    <a:pt x="0" y="1"/>
                  </a:cubicBezTo>
                  <a:cubicBezTo>
                    <a:pt x="0" y="20"/>
                    <a:pt x="0" y="20"/>
                    <a:pt x="0" y="20"/>
                  </a:cubicBezTo>
                  <a:cubicBezTo>
                    <a:pt x="31" y="20"/>
                    <a:pt x="31" y="20"/>
                    <a:pt x="31" y="20"/>
                  </a:cubicBezTo>
                  <a:cubicBezTo>
                    <a:pt x="31" y="1"/>
                    <a:pt x="31" y="1"/>
                    <a:pt x="31" y="1"/>
                  </a:cubicBezTo>
                  <a:cubicBezTo>
                    <a:pt x="31" y="0"/>
                    <a:pt x="30" y="0"/>
                    <a:pt x="28" y="0"/>
                  </a:cubicBezTo>
                </a:path>
              </a:pathLst>
            </a:custGeom>
            <a:solidFill>
              <a:srgbClr val="C4DB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2" name="Rectangle 1047"/>
            <p:cNvSpPr>
              <a:spLocks noChangeArrowheads="1"/>
            </p:cNvSpPr>
            <p:nvPr/>
          </p:nvSpPr>
          <p:spPr bwMode="auto">
            <a:xfrm>
              <a:off x="7551738" y="4349750"/>
              <a:ext cx="26988" cy="1588"/>
            </a:xfrm>
            <a:prstGeom prst="rect">
              <a:avLst/>
            </a:prstGeom>
            <a:solidFill>
              <a:srgbClr val="889D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3" name="Rectangle 1048"/>
            <p:cNvSpPr>
              <a:spLocks noChangeArrowheads="1"/>
            </p:cNvSpPr>
            <p:nvPr/>
          </p:nvSpPr>
          <p:spPr bwMode="auto">
            <a:xfrm>
              <a:off x="7551738" y="4349750"/>
              <a:ext cx="269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4" name="Freeform 1049"/>
            <p:cNvSpPr>
              <a:spLocks noEditPoints="1"/>
            </p:cNvSpPr>
            <p:nvPr/>
          </p:nvSpPr>
          <p:spPr bwMode="auto">
            <a:xfrm>
              <a:off x="7346950" y="4327525"/>
              <a:ext cx="26988" cy="44450"/>
            </a:xfrm>
            <a:custGeom>
              <a:avLst/>
              <a:gdLst>
                <a:gd name="T0" fmla="*/ 29 w 33"/>
                <a:gd name="T1" fmla="*/ 52 h 52"/>
                <a:gd name="T2" fmla="*/ 3 w 33"/>
                <a:gd name="T3" fmla="*/ 52 h 52"/>
                <a:gd name="T4" fmla="*/ 0 w 33"/>
                <a:gd name="T5" fmla="*/ 48 h 52"/>
                <a:gd name="T6" fmla="*/ 0 w 33"/>
                <a:gd name="T7" fmla="*/ 4 h 52"/>
                <a:gd name="T8" fmla="*/ 3 w 33"/>
                <a:gd name="T9" fmla="*/ 0 h 52"/>
                <a:gd name="T10" fmla="*/ 29 w 33"/>
                <a:gd name="T11" fmla="*/ 0 h 52"/>
                <a:gd name="T12" fmla="*/ 33 w 33"/>
                <a:gd name="T13" fmla="*/ 4 h 52"/>
                <a:gd name="T14" fmla="*/ 33 w 33"/>
                <a:gd name="T15" fmla="*/ 48 h 52"/>
                <a:gd name="T16" fmla="*/ 29 w 33"/>
                <a:gd name="T17" fmla="*/ 52 h 52"/>
                <a:gd name="T18" fmla="*/ 3 w 33"/>
                <a:gd name="T19" fmla="*/ 2 h 52"/>
                <a:gd name="T20" fmla="*/ 1 w 33"/>
                <a:gd name="T21" fmla="*/ 4 h 52"/>
                <a:gd name="T22" fmla="*/ 1 w 33"/>
                <a:gd name="T23" fmla="*/ 48 h 52"/>
                <a:gd name="T24" fmla="*/ 3 w 33"/>
                <a:gd name="T25" fmla="*/ 50 h 52"/>
                <a:gd name="T26" fmla="*/ 29 w 33"/>
                <a:gd name="T27" fmla="*/ 50 h 52"/>
                <a:gd name="T28" fmla="*/ 31 w 33"/>
                <a:gd name="T29" fmla="*/ 48 h 52"/>
                <a:gd name="T30" fmla="*/ 31 w 33"/>
                <a:gd name="T31" fmla="*/ 4 h 52"/>
                <a:gd name="T32" fmla="*/ 29 w 33"/>
                <a:gd name="T33" fmla="*/ 2 h 52"/>
                <a:gd name="T34" fmla="*/ 3 w 33"/>
                <a:gd name="T35" fmla="*/ 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 h="52">
                  <a:moveTo>
                    <a:pt x="29" y="52"/>
                  </a:moveTo>
                  <a:cubicBezTo>
                    <a:pt x="3" y="52"/>
                    <a:pt x="3" y="52"/>
                    <a:pt x="3" y="52"/>
                  </a:cubicBezTo>
                  <a:cubicBezTo>
                    <a:pt x="1" y="52"/>
                    <a:pt x="0" y="51"/>
                    <a:pt x="0" y="48"/>
                  </a:cubicBezTo>
                  <a:cubicBezTo>
                    <a:pt x="0" y="4"/>
                    <a:pt x="0" y="4"/>
                    <a:pt x="0" y="4"/>
                  </a:cubicBezTo>
                  <a:cubicBezTo>
                    <a:pt x="0" y="2"/>
                    <a:pt x="1" y="0"/>
                    <a:pt x="3" y="0"/>
                  </a:cubicBezTo>
                  <a:cubicBezTo>
                    <a:pt x="29" y="0"/>
                    <a:pt x="29" y="0"/>
                    <a:pt x="29" y="0"/>
                  </a:cubicBezTo>
                  <a:cubicBezTo>
                    <a:pt x="31" y="0"/>
                    <a:pt x="33" y="2"/>
                    <a:pt x="33" y="4"/>
                  </a:cubicBezTo>
                  <a:cubicBezTo>
                    <a:pt x="33" y="48"/>
                    <a:pt x="33" y="48"/>
                    <a:pt x="33" y="48"/>
                  </a:cubicBezTo>
                  <a:cubicBezTo>
                    <a:pt x="33" y="51"/>
                    <a:pt x="31" y="52"/>
                    <a:pt x="29" y="52"/>
                  </a:cubicBezTo>
                  <a:close/>
                  <a:moveTo>
                    <a:pt x="3" y="2"/>
                  </a:moveTo>
                  <a:cubicBezTo>
                    <a:pt x="2" y="2"/>
                    <a:pt x="1" y="3"/>
                    <a:pt x="1" y="4"/>
                  </a:cubicBezTo>
                  <a:cubicBezTo>
                    <a:pt x="1" y="48"/>
                    <a:pt x="1" y="48"/>
                    <a:pt x="1" y="48"/>
                  </a:cubicBezTo>
                  <a:cubicBezTo>
                    <a:pt x="1" y="50"/>
                    <a:pt x="2" y="50"/>
                    <a:pt x="3" y="50"/>
                  </a:cubicBezTo>
                  <a:cubicBezTo>
                    <a:pt x="29" y="50"/>
                    <a:pt x="29" y="50"/>
                    <a:pt x="29" y="50"/>
                  </a:cubicBezTo>
                  <a:cubicBezTo>
                    <a:pt x="30" y="50"/>
                    <a:pt x="31" y="50"/>
                    <a:pt x="31" y="48"/>
                  </a:cubicBezTo>
                  <a:cubicBezTo>
                    <a:pt x="31" y="4"/>
                    <a:pt x="31" y="4"/>
                    <a:pt x="31" y="4"/>
                  </a:cubicBezTo>
                  <a:cubicBezTo>
                    <a:pt x="31" y="3"/>
                    <a:pt x="30" y="2"/>
                    <a:pt x="29" y="2"/>
                  </a:cubicBezTo>
                  <a:lnTo>
                    <a:pt x="3" y="2"/>
                  </a:lnTo>
                  <a:close/>
                </a:path>
              </a:pathLst>
            </a:custGeom>
            <a:solidFill>
              <a:srgbClr val="4D4D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5" name="Freeform 1050"/>
            <p:cNvSpPr>
              <a:spLocks/>
            </p:cNvSpPr>
            <p:nvPr/>
          </p:nvSpPr>
          <p:spPr bwMode="auto">
            <a:xfrm>
              <a:off x="7551738" y="4327525"/>
              <a:ext cx="26988" cy="42863"/>
            </a:xfrm>
            <a:custGeom>
              <a:avLst/>
              <a:gdLst>
                <a:gd name="T0" fmla="*/ 31 w 31"/>
                <a:gd name="T1" fmla="*/ 47 h 50"/>
                <a:gd name="T2" fmla="*/ 28 w 31"/>
                <a:gd name="T3" fmla="*/ 50 h 50"/>
                <a:gd name="T4" fmla="*/ 3 w 31"/>
                <a:gd name="T5" fmla="*/ 50 h 50"/>
                <a:gd name="T6" fmla="*/ 0 w 31"/>
                <a:gd name="T7" fmla="*/ 47 h 50"/>
                <a:gd name="T8" fmla="*/ 0 w 31"/>
                <a:gd name="T9" fmla="*/ 3 h 50"/>
                <a:gd name="T10" fmla="*/ 3 w 31"/>
                <a:gd name="T11" fmla="*/ 0 h 50"/>
                <a:gd name="T12" fmla="*/ 28 w 31"/>
                <a:gd name="T13" fmla="*/ 0 h 50"/>
                <a:gd name="T14" fmla="*/ 31 w 31"/>
                <a:gd name="T15" fmla="*/ 3 h 50"/>
                <a:gd name="T16" fmla="*/ 31 w 31"/>
                <a:gd name="T17" fmla="*/ 47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50">
                  <a:moveTo>
                    <a:pt x="31" y="47"/>
                  </a:moveTo>
                  <a:cubicBezTo>
                    <a:pt x="31" y="49"/>
                    <a:pt x="30" y="50"/>
                    <a:pt x="28" y="50"/>
                  </a:cubicBezTo>
                  <a:cubicBezTo>
                    <a:pt x="3" y="50"/>
                    <a:pt x="3" y="50"/>
                    <a:pt x="3" y="50"/>
                  </a:cubicBezTo>
                  <a:cubicBezTo>
                    <a:pt x="1" y="50"/>
                    <a:pt x="0" y="49"/>
                    <a:pt x="0" y="47"/>
                  </a:cubicBezTo>
                  <a:cubicBezTo>
                    <a:pt x="0" y="3"/>
                    <a:pt x="0" y="3"/>
                    <a:pt x="0" y="3"/>
                  </a:cubicBezTo>
                  <a:cubicBezTo>
                    <a:pt x="0" y="2"/>
                    <a:pt x="1" y="0"/>
                    <a:pt x="3" y="0"/>
                  </a:cubicBezTo>
                  <a:cubicBezTo>
                    <a:pt x="28" y="0"/>
                    <a:pt x="28" y="0"/>
                    <a:pt x="28" y="0"/>
                  </a:cubicBezTo>
                  <a:cubicBezTo>
                    <a:pt x="30" y="0"/>
                    <a:pt x="31" y="2"/>
                    <a:pt x="31" y="3"/>
                  </a:cubicBezTo>
                  <a:lnTo>
                    <a:pt x="31" y="47"/>
                  </a:lnTo>
                  <a:close/>
                </a:path>
              </a:pathLst>
            </a:custGeom>
            <a:solidFill>
              <a:srgbClr val="E2E9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6" name="Freeform 1051"/>
            <p:cNvSpPr>
              <a:spLocks noEditPoints="1"/>
            </p:cNvSpPr>
            <p:nvPr/>
          </p:nvSpPr>
          <p:spPr bwMode="auto">
            <a:xfrm>
              <a:off x="7550150" y="4327525"/>
              <a:ext cx="28575" cy="44450"/>
            </a:xfrm>
            <a:custGeom>
              <a:avLst/>
              <a:gdLst>
                <a:gd name="T0" fmla="*/ 29 w 33"/>
                <a:gd name="T1" fmla="*/ 52 h 52"/>
                <a:gd name="T2" fmla="*/ 4 w 33"/>
                <a:gd name="T3" fmla="*/ 52 h 52"/>
                <a:gd name="T4" fmla="*/ 0 w 33"/>
                <a:gd name="T5" fmla="*/ 48 h 52"/>
                <a:gd name="T6" fmla="*/ 0 w 33"/>
                <a:gd name="T7" fmla="*/ 4 h 52"/>
                <a:gd name="T8" fmla="*/ 4 w 33"/>
                <a:gd name="T9" fmla="*/ 0 h 52"/>
                <a:gd name="T10" fmla="*/ 29 w 33"/>
                <a:gd name="T11" fmla="*/ 0 h 52"/>
                <a:gd name="T12" fmla="*/ 33 w 33"/>
                <a:gd name="T13" fmla="*/ 4 h 52"/>
                <a:gd name="T14" fmla="*/ 33 w 33"/>
                <a:gd name="T15" fmla="*/ 48 h 52"/>
                <a:gd name="T16" fmla="*/ 29 w 33"/>
                <a:gd name="T17" fmla="*/ 52 h 52"/>
                <a:gd name="T18" fmla="*/ 4 w 33"/>
                <a:gd name="T19" fmla="*/ 2 h 52"/>
                <a:gd name="T20" fmla="*/ 2 w 33"/>
                <a:gd name="T21" fmla="*/ 4 h 52"/>
                <a:gd name="T22" fmla="*/ 2 w 33"/>
                <a:gd name="T23" fmla="*/ 48 h 52"/>
                <a:gd name="T24" fmla="*/ 4 w 33"/>
                <a:gd name="T25" fmla="*/ 50 h 52"/>
                <a:gd name="T26" fmla="*/ 29 w 33"/>
                <a:gd name="T27" fmla="*/ 50 h 52"/>
                <a:gd name="T28" fmla="*/ 32 w 33"/>
                <a:gd name="T29" fmla="*/ 48 h 52"/>
                <a:gd name="T30" fmla="*/ 32 w 33"/>
                <a:gd name="T31" fmla="*/ 4 h 52"/>
                <a:gd name="T32" fmla="*/ 29 w 33"/>
                <a:gd name="T33" fmla="*/ 2 h 52"/>
                <a:gd name="T34" fmla="*/ 4 w 33"/>
                <a:gd name="T35" fmla="*/ 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 h="52">
                  <a:moveTo>
                    <a:pt x="29" y="52"/>
                  </a:moveTo>
                  <a:cubicBezTo>
                    <a:pt x="4" y="52"/>
                    <a:pt x="4" y="52"/>
                    <a:pt x="4" y="52"/>
                  </a:cubicBezTo>
                  <a:cubicBezTo>
                    <a:pt x="2" y="52"/>
                    <a:pt x="0" y="51"/>
                    <a:pt x="0" y="48"/>
                  </a:cubicBezTo>
                  <a:cubicBezTo>
                    <a:pt x="0" y="4"/>
                    <a:pt x="0" y="4"/>
                    <a:pt x="0" y="4"/>
                  </a:cubicBezTo>
                  <a:cubicBezTo>
                    <a:pt x="0" y="2"/>
                    <a:pt x="2" y="0"/>
                    <a:pt x="4" y="0"/>
                  </a:cubicBezTo>
                  <a:cubicBezTo>
                    <a:pt x="29" y="0"/>
                    <a:pt x="29" y="0"/>
                    <a:pt x="29" y="0"/>
                  </a:cubicBezTo>
                  <a:cubicBezTo>
                    <a:pt x="32" y="0"/>
                    <a:pt x="33" y="2"/>
                    <a:pt x="33" y="4"/>
                  </a:cubicBezTo>
                  <a:cubicBezTo>
                    <a:pt x="33" y="48"/>
                    <a:pt x="33" y="48"/>
                    <a:pt x="33" y="48"/>
                  </a:cubicBezTo>
                  <a:cubicBezTo>
                    <a:pt x="33" y="51"/>
                    <a:pt x="32" y="52"/>
                    <a:pt x="29" y="52"/>
                  </a:cubicBezTo>
                  <a:close/>
                  <a:moveTo>
                    <a:pt x="4" y="2"/>
                  </a:moveTo>
                  <a:cubicBezTo>
                    <a:pt x="3" y="2"/>
                    <a:pt x="2" y="3"/>
                    <a:pt x="2" y="4"/>
                  </a:cubicBezTo>
                  <a:cubicBezTo>
                    <a:pt x="2" y="48"/>
                    <a:pt x="2" y="48"/>
                    <a:pt x="2" y="48"/>
                  </a:cubicBezTo>
                  <a:cubicBezTo>
                    <a:pt x="2" y="50"/>
                    <a:pt x="3" y="50"/>
                    <a:pt x="4" y="50"/>
                  </a:cubicBezTo>
                  <a:cubicBezTo>
                    <a:pt x="29" y="50"/>
                    <a:pt x="29" y="50"/>
                    <a:pt x="29" y="50"/>
                  </a:cubicBezTo>
                  <a:cubicBezTo>
                    <a:pt x="31" y="50"/>
                    <a:pt x="32" y="50"/>
                    <a:pt x="32" y="48"/>
                  </a:cubicBezTo>
                  <a:cubicBezTo>
                    <a:pt x="32" y="4"/>
                    <a:pt x="32" y="4"/>
                    <a:pt x="32" y="4"/>
                  </a:cubicBezTo>
                  <a:cubicBezTo>
                    <a:pt x="32" y="3"/>
                    <a:pt x="31" y="2"/>
                    <a:pt x="29" y="2"/>
                  </a:cubicBezTo>
                  <a:lnTo>
                    <a:pt x="4" y="2"/>
                  </a:lnTo>
                  <a:close/>
                </a:path>
              </a:pathLst>
            </a:custGeom>
            <a:solidFill>
              <a:srgbClr val="4D4D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7" name="Freeform 1052"/>
            <p:cNvSpPr>
              <a:spLocks/>
            </p:cNvSpPr>
            <p:nvPr/>
          </p:nvSpPr>
          <p:spPr bwMode="auto">
            <a:xfrm>
              <a:off x="7391400" y="4256088"/>
              <a:ext cx="141288" cy="33338"/>
            </a:xfrm>
            <a:custGeom>
              <a:avLst/>
              <a:gdLst>
                <a:gd name="T0" fmla="*/ 16 w 166"/>
                <a:gd name="T1" fmla="*/ 40 h 40"/>
                <a:gd name="T2" fmla="*/ 16 w 166"/>
                <a:gd name="T3" fmla="*/ 16 h 40"/>
                <a:gd name="T4" fmla="*/ 149 w 166"/>
                <a:gd name="T5" fmla="*/ 16 h 40"/>
                <a:gd name="T6" fmla="*/ 149 w 166"/>
                <a:gd name="T7" fmla="*/ 40 h 40"/>
                <a:gd name="T8" fmla="*/ 166 w 166"/>
                <a:gd name="T9" fmla="*/ 40 h 40"/>
                <a:gd name="T10" fmla="*/ 166 w 166"/>
                <a:gd name="T11" fmla="*/ 14 h 40"/>
                <a:gd name="T12" fmla="*/ 151 w 166"/>
                <a:gd name="T13" fmla="*/ 0 h 40"/>
                <a:gd name="T14" fmla="*/ 14 w 166"/>
                <a:gd name="T15" fmla="*/ 0 h 40"/>
                <a:gd name="T16" fmla="*/ 0 w 166"/>
                <a:gd name="T17" fmla="*/ 14 h 40"/>
                <a:gd name="T18" fmla="*/ 0 w 166"/>
                <a:gd name="T19" fmla="*/ 40 h 40"/>
                <a:gd name="T20" fmla="*/ 16 w 166"/>
                <a:gd name="T21"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6" h="40">
                  <a:moveTo>
                    <a:pt x="16" y="40"/>
                  </a:moveTo>
                  <a:cubicBezTo>
                    <a:pt x="16" y="16"/>
                    <a:pt x="16" y="16"/>
                    <a:pt x="16" y="16"/>
                  </a:cubicBezTo>
                  <a:cubicBezTo>
                    <a:pt x="149" y="16"/>
                    <a:pt x="149" y="16"/>
                    <a:pt x="149" y="16"/>
                  </a:cubicBezTo>
                  <a:cubicBezTo>
                    <a:pt x="149" y="40"/>
                    <a:pt x="149" y="40"/>
                    <a:pt x="149" y="40"/>
                  </a:cubicBezTo>
                  <a:cubicBezTo>
                    <a:pt x="166" y="40"/>
                    <a:pt x="166" y="40"/>
                    <a:pt x="166" y="40"/>
                  </a:cubicBezTo>
                  <a:cubicBezTo>
                    <a:pt x="166" y="14"/>
                    <a:pt x="166" y="14"/>
                    <a:pt x="166" y="14"/>
                  </a:cubicBezTo>
                  <a:cubicBezTo>
                    <a:pt x="166" y="6"/>
                    <a:pt x="159" y="0"/>
                    <a:pt x="151" y="0"/>
                  </a:cubicBezTo>
                  <a:cubicBezTo>
                    <a:pt x="14" y="0"/>
                    <a:pt x="14" y="0"/>
                    <a:pt x="14" y="0"/>
                  </a:cubicBezTo>
                  <a:cubicBezTo>
                    <a:pt x="6" y="0"/>
                    <a:pt x="0" y="6"/>
                    <a:pt x="0" y="14"/>
                  </a:cubicBezTo>
                  <a:cubicBezTo>
                    <a:pt x="0" y="40"/>
                    <a:pt x="0" y="40"/>
                    <a:pt x="0" y="40"/>
                  </a:cubicBezTo>
                  <a:lnTo>
                    <a:pt x="16" y="40"/>
                  </a:lnTo>
                  <a:close/>
                </a:path>
              </a:pathLst>
            </a:custGeom>
            <a:solidFill>
              <a:srgbClr val="C7D7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8" name="Freeform 1053"/>
            <p:cNvSpPr>
              <a:spLocks noEditPoints="1"/>
            </p:cNvSpPr>
            <p:nvPr/>
          </p:nvSpPr>
          <p:spPr bwMode="auto">
            <a:xfrm>
              <a:off x="7389813" y="4254500"/>
              <a:ext cx="142875" cy="36513"/>
            </a:xfrm>
            <a:custGeom>
              <a:avLst/>
              <a:gdLst>
                <a:gd name="T0" fmla="*/ 167 w 167"/>
                <a:gd name="T1" fmla="*/ 42 h 42"/>
                <a:gd name="T2" fmla="*/ 149 w 167"/>
                <a:gd name="T3" fmla="*/ 42 h 42"/>
                <a:gd name="T4" fmla="*/ 149 w 167"/>
                <a:gd name="T5" fmla="*/ 18 h 42"/>
                <a:gd name="T6" fmla="*/ 18 w 167"/>
                <a:gd name="T7" fmla="*/ 18 h 42"/>
                <a:gd name="T8" fmla="*/ 18 w 167"/>
                <a:gd name="T9" fmla="*/ 42 h 42"/>
                <a:gd name="T10" fmla="*/ 0 w 167"/>
                <a:gd name="T11" fmla="*/ 42 h 42"/>
                <a:gd name="T12" fmla="*/ 0 w 167"/>
                <a:gd name="T13" fmla="*/ 15 h 42"/>
                <a:gd name="T14" fmla="*/ 15 w 167"/>
                <a:gd name="T15" fmla="*/ 0 h 42"/>
                <a:gd name="T16" fmla="*/ 152 w 167"/>
                <a:gd name="T17" fmla="*/ 0 h 42"/>
                <a:gd name="T18" fmla="*/ 167 w 167"/>
                <a:gd name="T19" fmla="*/ 15 h 42"/>
                <a:gd name="T20" fmla="*/ 167 w 167"/>
                <a:gd name="T21" fmla="*/ 42 h 42"/>
                <a:gd name="T22" fmla="*/ 151 w 167"/>
                <a:gd name="T23" fmla="*/ 40 h 42"/>
                <a:gd name="T24" fmla="*/ 166 w 167"/>
                <a:gd name="T25" fmla="*/ 40 h 42"/>
                <a:gd name="T26" fmla="*/ 166 w 167"/>
                <a:gd name="T27" fmla="*/ 15 h 42"/>
                <a:gd name="T28" fmla="*/ 152 w 167"/>
                <a:gd name="T29" fmla="*/ 1 h 42"/>
                <a:gd name="T30" fmla="*/ 15 w 167"/>
                <a:gd name="T31" fmla="*/ 1 h 42"/>
                <a:gd name="T32" fmla="*/ 1 w 167"/>
                <a:gd name="T33" fmla="*/ 15 h 42"/>
                <a:gd name="T34" fmla="*/ 1 w 167"/>
                <a:gd name="T35" fmla="*/ 40 h 42"/>
                <a:gd name="T36" fmla="*/ 17 w 167"/>
                <a:gd name="T37" fmla="*/ 40 h 42"/>
                <a:gd name="T38" fmla="*/ 17 w 167"/>
                <a:gd name="T39" fmla="*/ 16 h 42"/>
                <a:gd name="T40" fmla="*/ 151 w 167"/>
                <a:gd name="T41" fmla="*/ 16 h 42"/>
                <a:gd name="T42" fmla="*/ 151 w 167"/>
                <a:gd name="T43" fmla="*/ 4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7" h="42">
                  <a:moveTo>
                    <a:pt x="167" y="42"/>
                  </a:moveTo>
                  <a:cubicBezTo>
                    <a:pt x="149" y="42"/>
                    <a:pt x="149" y="42"/>
                    <a:pt x="149" y="42"/>
                  </a:cubicBezTo>
                  <a:cubicBezTo>
                    <a:pt x="149" y="18"/>
                    <a:pt x="149" y="18"/>
                    <a:pt x="149" y="18"/>
                  </a:cubicBezTo>
                  <a:cubicBezTo>
                    <a:pt x="18" y="18"/>
                    <a:pt x="18" y="18"/>
                    <a:pt x="18" y="18"/>
                  </a:cubicBezTo>
                  <a:cubicBezTo>
                    <a:pt x="18" y="42"/>
                    <a:pt x="18" y="42"/>
                    <a:pt x="18" y="42"/>
                  </a:cubicBezTo>
                  <a:cubicBezTo>
                    <a:pt x="0" y="42"/>
                    <a:pt x="0" y="42"/>
                    <a:pt x="0" y="42"/>
                  </a:cubicBezTo>
                  <a:cubicBezTo>
                    <a:pt x="0" y="15"/>
                    <a:pt x="0" y="15"/>
                    <a:pt x="0" y="15"/>
                  </a:cubicBezTo>
                  <a:cubicBezTo>
                    <a:pt x="0" y="6"/>
                    <a:pt x="7" y="0"/>
                    <a:pt x="15" y="0"/>
                  </a:cubicBezTo>
                  <a:cubicBezTo>
                    <a:pt x="152" y="0"/>
                    <a:pt x="152" y="0"/>
                    <a:pt x="152" y="0"/>
                  </a:cubicBezTo>
                  <a:cubicBezTo>
                    <a:pt x="160" y="0"/>
                    <a:pt x="167" y="6"/>
                    <a:pt x="167" y="15"/>
                  </a:cubicBezTo>
                  <a:lnTo>
                    <a:pt x="167" y="42"/>
                  </a:lnTo>
                  <a:close/>
                  <a:moveTo>
                    <a:pt x="151" y="40"/>
                  </a:moveTo>
                  <a:cubicBezTo>
                    <a:pt x="166" y="40"/>
                    <a:pt x="166" y="40"/>
                    <a:pt x="166" y="40"/>
                  </a:cubicBezTo>
                  <a:cubicBezTo>
                    <a:pt x="166" y="15"/>
                    <a:pt x="166" y="15"/>
                    <a:pt x="166" y="15"/>
                  </a:cubicBezTo>
                  <a:cubicBezTo>
                    <a:pt x="166" y="7"/>
                    <a:pt x="159" y="1"/>
                    <a:pt x="152" y="1"/>
                  </a:cubicBezTo>
                  <a:cubicBezTo>
                    <a:pt x="15" y="1"/>
                    <a:pt x="15" y="1"/>
                    <a:pt x="15" y="1"/>
                  </a:cubicBezTo>
                  <a:cubicBezTo>
                    <a:pt x="8" y="1"/>
                    <a:pt x="1" y="7"/>
                    <a:pt x="1" y="15"/>
                  </a:cubicBezTo>
                  <a:cubicBezTo>
                    <a:pt x="1" y="40"/>
                    <a:pt x="1" y="40"/>
                    <a:pt x="1" y="40"/>
                  </a:cubicBezTo>
                  <a:cubicBezTo>
                    <a:pt x="17" y="40"/>
                    <a:pt x="17" y="40"/>
                    <a:pt x="17" y="40"/>
                  </a:cubicBezTo>
                  <a:cubicBezTo>
                    <a:pt x="17" y="16"/>
                    <a:pt x="17" y="16"/>
                    <a:pt x="17" y="16"/>
                  </a:cubicBezTo>
                  <a:cubicBezTo>
                    <a:pt x="151" y="16"/>
                    <a:pt x="151" y="16"/>
                    <a:pt x="151" y="16"/>
                  </a:cubicBezTo>
                  <a:lnTo>
                    <a:pt x="151" y="40"/>
                  </a:lnTo>
                  <a:close/>
                </a:path>
              </a:pathLst>
            </a:custGeom>
            <a:solidFill>
              <a:srgbClr val="4D4D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93" name="Group 492"/>
          <p:cNvGrpSpPr/>
          <p:nvPr/>
        </p:nvGrpSpPr>
        <p:grpSpPr>
          <a:xfrm>
            <a:off x="210675" y="3021972"/>
            <a:ext cx="938876" cy="551688"/>
            <a:chOff x="55563" y="4638675"/>
            <a:chExt cx="1331913" cy="782638"/>
          </a:xfrm>
        </p:grpSpPr>
        <p:sp>
          <p:nvSpPr>
            <p:cNvPr id="494" name="Freeform 854"/>
            <p:cNvSpPr>
              <a:spLocks/>
            </p:cNvSpPr>
            <p:nvPr/>
          </p:nvSpPr>
          <p:spPr bwMode="auto">
            <a:xfrm>
              <a:off x="1009651" y="5005388"/>
              <a:ext cx="377825" cy="271463"/>
            </a:xfrm>
            <a:custGeom>
              <a:avLst/>
              <a:gdLst>
                <a:gd name="T0" fmla="*/ 323 w 443"/>
                <a:gd name="T1" fmla="*/ 318 h 318"/>
                <a:gd name="T2" fmla="*/ 426 w 443"/>
                <a:gd name="T3" fmla="*/ 318 h 318"/>
                <a:gd name="T4" fmla="*/ 443 w 443"/>
                <a:gd name="T5" fmla="*/ 301 h 318"/>
                <a:gd name="T6" fmla="*/ 443 w 443"/>
                <a:gd name="T7" fmla="*/ 222 h 318"/>
                <a:gd name="T8" fmla="*/ 222 w 443"/>
                <a:gd name="T9" fmla="*/ 0 h 318"/>
                <a:gd name="T10" fmla="*/ 0 w 443"/>
                <a:gd name="T11" fmla="*/ 222 h 318"/>
                <a:gd name="T12" fmla="*/ 0 w 443"/>
                <a:gd name="T13" fmla="*/ 301 h 318"/>
                <a:gd name="T14" fmla="*/ 17 w 443"/>
                <a:gd name="T15" fmla="*/ 318 h 318"/>
                <a:gd name="T16" fmla="*/ 323 w 443"/>
                <a:gd name="T17" fmla="*/ 318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3" h="318">
                  <a:moveTo>
                    <a:pt x="323" y="318"/>
                  </a:moveTo>
                  <a:cubicBezTo>
                    <a:pt x="426" y="318"/>
                    <a:pt x="426" y="318"/>
                    <a:pt x="426" y="318"/>
                  </a:cubicBezTo>
                  <a:cubicBezTo>
                    <a:pt x="435" y="318"/>
                    <a:pt x="443" y="310"/>
                    <a:pt x="443" y="301"/>
                  </a:cubicBezTo>
                  <a:cubicBezTo>
                    <a:pt x="443" y="222"/>
                    <a:pt x="443" y="222"/>
                    <a:pt x="443" y="222"/>
                  </a:cubicBezTo>
                  <a:cubicBezTo>
                    <a:pt x="443" y="100"/>
                    <a:pt x="344" y="0"/>
                    <a:pt x="222" y="0"/>
                  </a:cubicBezTo>
                  <a:cubicBezTo>
                    <a:pt x="99" y="0"/>
                    <a:pt x="0" y="100"/>
                    <a:pt x="0" y="222"/>
                  </a:cubicBezTo>
                  <a:cubicBezTo>
                    <a:pt x="0" y="301"/>
                    <a:pt x="0" y="301"/>
                    <a:pt x="0" y="301"/>
                  </a:cubicBezTo>
                  <a:cubicBezTo>
                    <a:pt x="0" y="310"/>
                    <a:pt x="8" y="318"/>
                    <a:pt x="17" y="318"/>
                  </a:cubicBezTo>
                  <a:lnTo>
                    <a:pt x="323" y="318"/>
                  </a:lnTo>
                  <a:close/>
                </a:path>
              </a:pathLst>
            </a:custGeom>
            <a:solidFill>
              <a:srgbClr val="E2E9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5" name="Freeform 855"/>
            <p:cNvSpPr>
              <a:spLocks/>
            </p:cNvSpPr>
            <p:nvPr/>
          </p:nvSpPr>
          <p:spPr bwMode="auto">
            <a:xfrm>
              <a:off x="266701" y="5005388"/>
              <a:ext cx="377825" cy="271463"/>
            </a:xfrm>
            <a:custGeom>
              <a:avLst/>
              <a:gdLst>
                <a:gd name="T0" fmla="*/ 322 w 443"/>
                <a:gd name="T1" fmla="*/ 318 h 318"/>
                <a:gd name="T2" fmla="*/ 426 w 443"/>
                <a:gd name="T3" fmla="*/ 318 h 318"/>
                <a:gd name="T4" fmla="*/ 443 w 443"/>
                <a:gd name="T5" fmla="*/ 301 h 318"/>
                <a:gd name="T6" fmla="*/ 443 w 443"/>
                <a:gd name="T7" fmla="*/ 222 h 318"/>
                <a:gd name="T8" fmla="*/ 221 w 443"/>
                <a:gd name="T9" fmla="*/ 0 h 318"/>
                <a:gd name="T10" fmla="*/ 0 w 443"/>
                <a:gd name="T11" fmla="*/ 222 h 318"/>
                <a:gd name="T12" fmla="*/ 0 w 443"/>
                <a:gd name="T13" fmla="*/ 301 h 318"/>
                <a:gd name="T14" fmla="*/ 17 w 443"/>
                <a:gd name="T15" fmla="*/ 318 h 318"/>
                <a:gd name="T16" fmla="*/ 322 w 443"/>
                <a:gd name="T17" fmla="*/ 318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3" h="318">
                  <a:moveTo>
                    <a:pt x="322" y="318"/>
                  </a:moveTo>
                  <a:cubicBezTo>
                    <a:pt x="426" y="318"/>
                    <a:pt x="426" y="318"/>
                    <a:pt x="426" y="318"/>
                  </a:cubicBezTo>
                  <a:cubicBezTo>
                    <a:pt x="435" y="318"/>
                    <a:pt x="443" y="310"/>
                    <a:pt x="443" y="301"/>
                  </a:cubicBezTo>
                  <a:cubicBezTo>
                    <a:pt x="443" y="222"/>
                    <a:pt x="443" y="222"/>
                    <a:pt x="443" y="222"/>
                  </a:cubicBezTo>
                  <a:cubicBezTo>
                    <a:pt x="443" y="100"/>
                    <a:pt x="344" y="0"/>
                    <a:pt x="221" y="0"/>
                  </a:cubicBezTo>
                  <a:cubicBezTo>
                    <a:pt x="99" y="0"/>
                    <a:pt x="0" y="100"/>
                    <a:pt x="0" y="222"/>
                  </a:cubicBezTo>
                  <a:cubicBezTo>
                    <a:pt x="0" y="301"/>
                    <a:pt x="0" y="301"/>
                    <a:pt x="0" y="301"/>
                  </a:cubicBezTo>
                  <a:cubicBezTo>
                    <a:pt x="0" y="310"/>
                    <a:pt x="7" y="318"/>
                    <a:pt x="17" y="318"/>
                  </a:cubicBezTo>
                  <a:cubicBezTo>
                    <a:pt x="322" y="318"/>
                    <a:pt x="322" y="318"/>
                    <a:pt x="322" y="318"/>
                  </a:cubicBezTo>
                </a:path>
              </a:pathLst>
            </a:custGeom>
            <a:solidFill>
              <a:srgbClr val="E2E9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6" name="Freeform 856"/>
            <p:cNvSpPr>
              <a:spLocks/>
            </p:cNvSpPr>
            <p:nvPr/>
          </p:nvSpPr>
          <p:spPr bwMode="auto">
            <a:xfrm>
              <a:off x="266701" y="5235575"/>
              <a:ext cx="377825" cy="41275"/>
            </a:xfrm>
            <a:custGeom>
              <a:avLst/>
              <a:gdLst>
                <a:gd name="T0" fmla="*/ 426 w 443"/>
                <a:gd name="T1" fmla="*/ 17 h 48"/>
                <a:gd name="T2" fmla="*/ 322 w 443"/>
                <a:gd name="T3" fmla="*/ 17 h 48"/>
                <a:gd name="T4" fmla="*/ 17 w 443"/>
                <a:gd name="T5" fmla="*/ 17 h 48"/>
                <a:gd name="T6" fmla="*/ 0 w 443"/>
                <a:gd name="T7" fmla="*/ 0 h 48"/>
                <a:gd name="T8" fmla="*/ 0 w 443"/>
                <a:gd name="T9" fmla="*/ 31 h 48"/>
                <a:gd name="T10" fmla="*/ 17 w 443"/>
                <a:gd name="T11" fmla="*/ 48 h 48"/>
                <a:gd name="T12" fmla="*/ 322 w 443"/>
                <a:gd name="T13" fmla="*/ 48 h 48"/>
                <a:gd name="T14" fmla="*/ 426 w 443"/>
                <a:gd name="T15" fmla="*/ 48 h 48"/>
                <a:gd name="T16" fmla="*/ 443 w 443"/>
                <a:gd name="T17" fmla="*/ 31 h 48"/>
                <a:gd name="T18" fmla="*/ 443 w 443"/>
                <a:gd name="T19" fmla="*/ 0 h 48"/>
                <a:gd name="T20" fmla="*/ 426 w 443"/>
                <a:gd name="T21" fmla="*/ 1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43" h="48">
                  <a:moveTo>
                    <a:pt x="426" y="17"/>
                  </a:moveTo>
                  <a:cubicBezTo>
                    <a:pt x="322" y="17"/>
                    <a:pt x="322" y="17"/>
                    <a:pt x="322" y="17"/>
                  </a:cubicBezTo>
                  <a:cubicBezTo>
                    <a:pt x="17" y="17"/>
                    <a:pt x="17" y="17"/>
                    <a:pt x="17" y="17"/>
                  </a:cubicBezTo>
                  <a:cubicBezTo>
                    <a:pt x="7" y="17"/>
                    <a:pt x="0" y="10"/>
                    <a:pt x="0" y="0"/>
                  </a:cubicBezTo>
                  <a:cubicBezTo>
                    <a:pt x="0" y="31"/>
                    <a:pt x="0" y="31"/>
                    <a:pt x="0" y="31"/>
                  </a:cubicBezTo>
                  <a:cubicBezTo>
                    <a:pt x="0" y="40"/>
                    <a:pt x="7" y="48"/>
                    <a:pt x="17" y="48"/>
                  </a:cubicBezTo>
                  <a:cubicBezTo>
                    <a:pt x="322" y="48"/>
                    <a:pt x="322" y="48"/>
                    <a:pt x="322" y="48"/>
                  </a:cubicBezTo>
                  <a:cubicBezTo>
                    <a:pt x="426" y="48"/>
                    <a:pt x="426" y="48"/>
                    <a:pt x="426" y="48"/>
                  </a:cubicBezTo>
                  <a:cubicBezTo>
                    <a:pt x="435" y="48"/>
                    <a:pt x="443" y="40"/>
                    <a:pt x="443" y="31"/>
                  </a:cubicBezTo>
                  <a:cubicBezTo>
                    <a:pt x="443" y="0"/>
                    <a:pt x="443" y="0"/>
                    <a:pt x="443" y="0"/>
                  </a:cubicBezTo>
                  <a:cubicBezTo>
                    <a:pt x="443" y="10"/>
                    <a:pt x="435" y="17"/>
                    <a:pt x="426" y="17"/>
                  </a:cubicBezTo>
                </a:path>
              </a:pathLst>
            </a:custGeom>
            <a:solidFill>
              <a:srgbClr val="C9D8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7" name="Freeform 857"/>
            <p:cNvSpPr>
              <a:spLocks/>
            </p:cNvSpPr>
            <p:nvPr/>
          </p:nvSpPr>
          <p:spPr bwMode="auto">
            <a:xfrm>
              <a:off x="1008063" y="5235575"/>
              <a:ext cx="377825" cy="41275"/>
            </a:xfrm>
            <a:custGeom>
              <a:avLst/>
              <a:gdLst>
                <a:gd name="T0" fmla="*/ 425 w 443"/>
                <a:gd name="T1" fmla="*/ 17 h 48"/>
                <a:gd name="T2" fmla="*/ 322 w 443"/>
                <a:gd name="T3" fmla="*/ 17 h 48"/>
                <a:gd name="T4" fmla="*/ 17 w 443"/>
                <a:gd name="T5" fmla="*/ 17 h 48"/>
                <a:gd name="T6" fmla="*/ 0 w 443"/>
                <a:gd name="T7" fmla="*/ 0 h 48"/>
                <a:gd name="T8" fmla="*/ 0 w 443"/>
                <a:gd name="T9" fmla="*/ 31 h 48"/>
                <a:gd name="T10" fmla="*/ 17 w 443"/>
                <a:gd name="T11" fmla="*/ 48 h 48"/>
                <a:gd name="T12" fmla="*/ 322 w 443"/>
                <a:gd name="T13" fmla="*/ 48 h 48"/>
                <a:gd name="T14" fmla="*/ 425 w 443"/>
                <a:gd name="T15" fmla="*/ 48 h 48"/>
                <a:gd name="T16" fmla="*/ 443 w 443"/>
                <a:gd name="T17" fmla="*/ 31 h 48"/>
                <a:gd name="T18" fmla="*/ 443 w 443"/>
                <a:gd name="T19" fmla="*/ 0 h 48"/>
                <a:gd name="T20" fmla="*/ 425 w 443"/>
                <a:gd name="T21" fmla="*/ 1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43" h="48">
                  <a:moveTo>
                    <a:pt x="425" y="17"/>
                  </a:moveTo>
                  <a:cubicBezTo>
                    <a:pt x="322" y="17"/>
                    <a:pt x="322" y="17"/>
                    <a:pt x="322" y="17"/>
                  </a:cubicBezTo>
                  <a:cubicBezTo>
                    <a:pt x="17" y="17"/>
                    <a:pt x="17" y="17"/>
                    <a:pt x="17" y="17"/>
                  </a:cubicBezTo>
                  <a:cubicBezTo>
                    <a:pt x="7" y="17"/>
                    <a:pt x="0" y="10"/>
                    <a:pt x="0" y="0"/>
                  </a:cubicBezTo>
                  <a:cubicBezTo>
                    <a:pt x="0" y="31"/>
                    <a:pt x="0" y="31"/>
                    <a:pt x="0" y="31"/>
                  </a:cubicBezTo>
                  <a:cubicBezTo>
                    <a:pt x="0" y="40"/>
                    <a:pt x="7" y="48"/>
                    <a:pt x="17" y="48"/>
                  </a:cubicBezTo>
                  <a:cubicBezTo>
                    <a:pt x="322" y="48"/>
                    <a:pt x="322" y="48"/>
                    <a:pt x="322" y="48"/>
                  </a:cubicBezTo>
                  <a:cubicBezTo>
                    <a:pt x="425" y="48"/>
                    <a:pt x="425" y="48"/>
                    <a:pt x="425" y="48"/>
                  </a:cubicBezTo>
                  <a:cubicBezTo>
                    <a:pt x="435" y="48"/>
                    <a:pt x="443" y="40"/>
                    <a:pt x="443" y="31"/>
                  </a:cubicBezTo>
                  <a:cubicBezTo>
                    <a:pt x="443" y="0"/>
                    <a:pt x="443" y="0"/>
                    <a:pt x="443" y="0"/>
                  </a:cubicBezTo>
                  <a:cubicBezTo>
                    <a:pt x="443" y="10"/>
                    <a:pt x="435" y="17"/>
                    <a:pt x="425" y="17"/>
                  </a:cubicBezTo>
                  <a:close/>
                </a:path>
              </a:pathLst>
            </a:custGeom>
            <a:solidFill>
              <a:srgbClr val="C9D8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8" name="Freeform 858"/>
            <p:cNvSpPr>
              <a:spLocks/>
            </p:cNvSpPr>
            <p:nvPr/>
          </p:nvSpPr>
          <p:spPr bwMode="auto">
            <a:xfrm>
              <a:off x="1009651" y="5043488"/>
              <a:ext cx="109538" cy="233363"/>
            </a:xfrm>
            <a:custGeom>
              <a:avLst/>
              <a:gdLst>
                <a:gd name="T0" fmla="*/ 129 w 129"/>
                <a:gd name="T1" fmla="*/ 253 h 274"/>
                <a:gd name="T2" fmla="*/ 129 w 129"/>
                <a:gd name="T3" fmla="*/ 160 h 274"/>
                <a:gd name="T4" fmla="*/ 89 w 129"/>
                <a:gd name="T5" fmla="*/ 0 h 274"/>
                <a:gd name="T6" fmla="*/ 0 w 129"/>
                <a:gd name="T7" fmla="*/ 178 h 274"/>
                <a:gd name="T8" fmla="*/ 0 w 129"/>
                <a:gd name="T9" fmla="*/ 257 h 274"/>
                <a:gd name="T10" fmla="*/ 17 w 129"/>
                <a:gd name="T11" fmla="*/ 274 h 274"/>
                <a:gd name="T12" fmla="*/ 127 w 129"/>
                <a:gd name="T13" fmla="*/ 274 h 274"/>
                <a:gd name="T14" fmla="*/ 129 w 129"/>
                <a:gd name="T15" fmla="*/ 253 h 2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9" h="274">
                  <a:moveTo>
                    <a:pt x="129" y="253"/>
                  </a:moveTo>
                  <a:cubicBezTo>
                    <a:pt x="129" y="160"/>
                    <a:pt x="129" y="160"/>
                    <a:pt x="129" y="160"/>
                  </a:cubicBezTo>
                  <a:cubicBezTo>
                    <a:pt x="129" y="102"/>
                    <a:pt x="114" y="48"/>
                    <a:pt x="89" y="0"/>
                  </a:cubicBezTo>
                  <a:cubicBezTo>
                    <a:pt x="35" y="41"/>
                    <a:pt x="0" y="105"/>
                    <a:pt x="0" y="178"/>
                  </a:cubicBezTo>
                  <a:cubicBezTo>
                    <a:pt x="0" y="257"/>
                    <a:pt x="0" y="257"/>
                    <a:pt x="0" y="257"/>
                  </a:cubicBezTo>
                  <a:cubicBezTo>
                    <a:pt x="0" y="266"/>
                    <a:pt x="8" y="274"/>
                    <a:pt x="17" y="274"/>
                  </a:cubicBezTo>
                  <a:cubicBezTo>
                    <a:pt x="127" y="274"/>
                    <a:pt x="127" y="274"/>
                    <a:pt x="127" y="274"/>
                  </a:cubicBezTo>
                  <a:cubicBezTo>
                    <a:pt x="128" y="267"/>
                    <a:pt x="129" y="260"/>
                    <a:pt x="129" y="253"/>
                  </a:cubicBezTo>
                  <a:close/>
                </a:path>
              </a:pathLst>
            </a:custGeom>
            <a:solidFill>
              <a:srgbClr val="C9D8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9" name="Freeform 859"/>
            <p:cNvSpPr>
              <a:spLocks/>
            </p:cNvSpPr>
            <p:nvPr/>
          </p:nvSpPr>
          <p:spPr bwMode="auto">
            <a:xfrm>
              <a:off x="546101" y="5043488"/>
              <a:ext cx="111125" cy="233363"/>
            </a:xfrm>
            <a:custGeom>
              <a:avLst/>
              <a:gdLst>
                <a:gd name="T0" fmla="*/ 131 w 131"/>
                <a:gd name="T1" fmla="*/ 257 h 274"/>
                <a:gd name="T2" fmla="*/ 131 w 131"/>
                <a:gd name="T3" fmla="*/ 179 h 274"/>
                <a:gd name="T4" fmla="*/ 39 w 131"/>
                <a:gd name="T5" fmla="*/ 0 h 274"/>
                <a:gd name="T6" fmla="*/ 0 w 131"/>
                <a:gd name="T7" fmla="*/ 160 h 274"/>
                <a:gd name="T8" fmla="*/ 0 w 131"/>
                <a:gd name="T9" fmla="*/ 254 h 274"/>
                <a:gd name="T10" fmla="*/ 2 w 131"/>
                <a:gd name="T11" fmla="*/ 274 h 274"/>
                <a:gd name="T12" fmla="*/ 10 w 131"/>
                <a:gd name="T13" fmla="*/ 274 h 274"/>
                <a:gd name="T14" fmla="*/ 114 w 131"/>
                <a:gd name="T15" fmla="*/ 274 h 274"/>
                <a:gd name="T16" fmla="*/ 131 w 131"/>
                <a:gd name="T17" fmla="*/ 257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1" h="274">
                  <a:moveTo>
                    <a:pt x="131" y="257"/>
                  </a:moveTo>
                  <a:cubicBezTo>
                    <a:pt x="131" y="179"/>
                    <a:pt x="131" y="179"/>
                    <a:pt x="131" y="179"/>
                  </a:cubicBezTo>
                  <a:cubicBezTo>
                    <a:pt x="131" y="105"/>
                    <a:pt x="95" y="40"/>
                    <a:pt x="39" y="0"/>
                  </a:cubicBezTo>
                  <a:cubicBezTo>
                    <a:pt x="14" y="48"/>
                    <a:pt x="0" y="102"/>
                    <a:pt x="0" y="160"/>
                  </a:cubicBezTo>
                  <a:cubicBezTo>
                    <a:pt x="0" y="254"/>
                    <a:pt x="0" y="254"/>
                    <a:pt x="0" y="254"/>
                  </a:cubicBezTo>
                  <a:cubicBezTo>
                    <a:pt x="0" y="261"/>
                    <a:pt x="0" y="268"/>
                    <a:pt x="2" y="274"/>
                  </a:cubicBezTo>
                  <a:cubicBezTo>
                    <a:pt x="10" y="274"/>
                    <a:pt x="10" y="274"/>
                    <a:pt x="10" y="274"/>
                  </a:cubicBezTo>
                  <a:cubicBezTo>
                    <a:pt x="114" y="274"/>
                    <a:pt x="114" y="274"/>
                    <a:pt x="114" y="274"/>
                  </a:cubicBezTo>
                  <a:cubicBezTo>
                    <a:pt x="123" y="274"/>
                    <a:pt x="131" y="267"/>
                    <a:pt x="131" y="257"/>
                  </a:cubicBezTo>
                  <a:close/>
                </a:path>
              </a:pathLst>
            </a:custGeom>
            <a:solidFill>
              <a:srgbClr val="C9D8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0" name="Oval 860"/>
            <p:cNvSpPr>
              <a:spLocks noChangeArrowheads="1"/>
            </p:cNvSpPr>
            <p:nvPr/>
          </p:nvSpPr>
          <p:spPr bwMode="auto">
            <a:xfrm>
              <a:off x="322263" y="4743450"/>
              <a:ext cx="265113" cy="261938"/>
            </a:xfrm>
            <a:prstGeom prst="ellipse">
              <a:avLst/>
            </a:prstGeom>
            <a:solidFill>
              <a:srgbClr val="E2E9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1" name="Oval 861"/>
            <p:cNvSpPr>
              <a:spLocks noChangeArrowheads="1"/>
            </p:cNvSpPr>
            <p:nvPr/>
          </p:nvSpPr>
          <p:spPr bwMode="auto">
            <a:xfrm>
              <a:off x="1066801" y="4743450"/>
              <a:ext cx="263525" cy="261938"/>
            </a:xfrm>
            <a:prstGeom prst="ellipse">
              <a:avLst/>
            </a:prstGeom>
            <a:solidFill>
              <a:srgbClr val="E2E9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2" name="Freeform 862"/>
            <p:cNvSpPr>
              <a:spLocks/>
            </p:cNvSpPr>
            <p:nvPr/>
          </p:nvSpPr>
          <p:spPr bwMode="auto">
            <a:xfrm>
              <a:off x="1066801" y="4859338"/>
              <a:ext cx="263525" cy="146050"/>
            </a:xfrm>
            <a:custGeom>
              <a:avLst/>
              <a:gdLst>
                <a:gd name="T0" fmla="*/ 155 w 310"/>
                <a:gd name="T1" fmla="*/ 135 h 173"/>
                <a:gd name="T2" fmla="*/ 1 w 310"/>
                <a:gd name="T3" fmla="*/ 0 h 173"/>
                <a:gd name="T4" fmla="*/ 0 w 310"/>
                <a:gd name="T5" fmla="*/ 19 h 173"/>
                <a:gd name="T6" fmla="*/ 155 w 310"/>
                <a:gd name="T7" fmla="*/ 173 h 173"/>
                <a:gd name="T8" fmla="*/ 310 w 310"/>
                <a:gd name="T9" fmla="*/ 19 h 173"/>
                <a:gd name="T10" fmla="*/ 308 w 310"/>
                <a:gd name="T11" fmla="*/ 0 h 173"/>
                <a:gd name="T12" fmla="*/ 155 w 310"/>
                <a:gd name="T13" fmla="*/ 135 h 173"/>
              </a:gdLst>
              <a:ahLst/>
              <a:cxnLst>
                <a:cxn ang="0">
                  <a:pos x="T0" y="T1"/>
                </a:cxn>
                <a:cxn ang="0">
                  <a:pos x="T2" y="T3"/>
                </a:cxn>
                <a:cxn ang="0">
                  <a:pos x="T4" y="T5"/>
                </a:cxn>
                <a:cxn ang="0">
                  <a:pos x="T6" y="T7"/>
                </a:cxn>
                <a:cxn ang="0">
                  <a:pos x="T8" y="T9"/>
                </a:cxn>
                <a:cxn ang="0">
                  <a:pos x="T10" y="T11"/>
                </a:cxn>
                <a:cxn ang="0">
                  <a:pos x="T12" y="T13"/>
                </a:cxn>
              </a:cxnLst>
              <a:rect l="0" t="0" r="r" b="b"/>
              <a:pathLst>
                <a:path w="310" h="173">
                  <a:moveTo>
                    <a:pt x="155" y="135"/>
                  </a:moveTo>
                  <a:cubicBezTo>
                    <a:pt x="75" y="135"/>
                    <a:pt x="10" y="76"/>
                    <a:pt x="1" y="0"/>
                  </a:cubicBezTo>
                  <a:cubicBezTo>
                    <a:pt x="0" y="6"/>
                    <a:pt x="0" y="12"/>
                    <a:pt x="0" y="19"/>
                  </a:cubicBezTo>
                  <a:cubicBezTo>
                    <a:pt x="0" y="104"/>
                    <a:pt x="69" y="173"/>
                    <a:pt x="155" y="173"/>
                  </a:cubicBezTo>
                  <a:cubicBezTo>
                    <a:pt x="240" y="173"/>
                    <a:pt x="310" y="104"/>
                    <a:pt x="310" y="19"/>
                  </a:cubicBezTo>
                  <a:cubicBezTo>
                    <a:pt x="310" y="12"/>
                    <a:pt x="309" y="6"/>
                    <a:pt x="308" y="0"/>
                  </a:cubicBezTo>
                  <a:cubicBezTo>
                    <a:pt x="299" y="76"/>
                    <a:pt x="234" y="135"/>
                    <a:pt x="155" y="135"/>
                  </a:cubicBezTo>
                  <a:close/>
                </a:path>
              </a:pathLst>
            </a:custGeom>
            <a:solidFill>
              <a:srgbClr val="C9D8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3" name="Freeform 863"/>
            <p:cNvSpPr>
              <a:spLocks/>
            </p:cNvSpPr>
            <p:nvPr/>
          </p:nvSpPr>
          <p:spPr bwMode="auto">
            <a:xfrm>
              <a:off x="322263" y="4859338"/>
              <a:ext cx="265113" cy="146050"/>
            </a:xfrm>
            <a:custGeom>
              <a:avLst/>
              <a:gdLst>
                <a:gd name="T0" fmla="*/ 155 w 310"/>
                <a:gd name="T1" fmla="*/ 135 h 173"/>
                <a:gd name="T2" fmla="*/ 2 w 310"/>
                <a:gd name="T3" fmla="*/ 0 h 173"/>
                <a:gd name="T4" fmla="*/ 0 w 310"/>
                <a:gd name="T5" fmla="*/ 19 h 173"/>
                <a:gd name="T6" fmla="*/ 155 w 310"/>
                <a:gd name="T7" fmla="*/ 173 h 173"/>
                <a:gd name="T8" fmla="*/ 310 w 310"/>
                <a:gd name="T9" fmla="*/ 19 h 173"/>
                <a:gd name="T10" fmla="*/ 309 w 310"/>
                <a:gd name="T11" fmla="*/ 0 h 173"/>
                <a:gd name="T12" fmla="*/ 155 w 310"/>
                <a:gd name="T13" fmla="*/ 135 h 173"/>
              </a:gdLst>
              <a:ahLst/>
              <a:cxnLst>
                <a:cxn ang="0">
                  <a:pos x="T0" y="T1"/>
                </a:cxn>
                <a:cxn ang="0">
                  <a:pos x="T2" y="T3"/>
                </a:cxn>
                <a:cxn ang="0">
                  <a:pos x="T4" y="T5"/>
                </a:cxn>
                <a:cxn ang="0">
                  <a:pos x="T6" y="T7"/>
                </a:cxn>
                <a:cxn ang="0">
                  <a:pos x="T8" y="T9"/>
                </a:cxn>
                <a:cxn ang="0">
                  <a:pos x="T10" y="T11"/>
                </a:cxn>
                <a:cxn ang="0">
                  <a:pos x="T12" y="T13"/>
                </a:cxn>
              </a:cxnLst>
              <a:rect l="0" t="0" r="r" b="b"/>
              <a:pathLst>
                <a:path w="310" h="173">
                  <a:moveTo>
                    <a:pt x="155" y="135"/>
                  </a:moveTo>
                  <a:cubicBezTo>
                    <a:pt x="76" y="135"/>
                    <a:pt x="11" y="76"/>
                    <a:pt x="2" y="0"/>
                  </a:cubicBezTo>
                  <a:cubicBezTo>
                    <a:pt x="1" y="6"/>
                    <a:pt x="0" y="12"/>
                    <a:pt x="0" y="19"/>
                  </a:cubicBezTo>
                  <a:cubicBezTo>
                    <a:pt x="0" y="104"/>
                    <a:pt x="70" y="173"/>
                    <a:pt x="155" y="173"/>
                  </a:cubicBezTo>
                  <a:cubicBezTo>
                    <a:pt x="241" y="173"/>
                    <a:pt x="310" y="104"/>
                    <a:pt x="310" y="19"/>
                  </a:cubicBezTo>
                  <a:cubicBezTo>
                    <a:pt x="310" y="12"/>
                    <a:pt x="310" y="6"/>
                    <a:pt x="309" y="0"/>
                  </a:cubicBezTo>
                  <a:cubicBezTo>
                    <a:pt x="300" y="76"/>
                    <a:pt x="234" y="135"/>
                    <a:pt x="155" y="135"/>
                  </a:cubicBezTo>
                  <a:close/>
                </a:path>
              </a:pathLst>
            </a:custGeom>
            <a:solidFill>
              <a:srgbClr val="C9D8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4" name="Freeform 864"/>
            <p:cNvSpPr>
              <a:spLocks/>
            </p:cNvSpPr>
            <p:nvPr/>
          </p:nvSpPr>
          <p:spPr bwMode="auto">
            <a:xfrm>
              <a:off x="265113" y="5005388"/>
              <a:ext cx="320675" cy="273050"/>
            </a:xfrm>
            <a:custGeom>
              <a:avLst/>
              <a:gdLst>
                <a:gd name="T0" fmla="*/ 343 w 377"/>
                <a:gd name="T1" fmla="*/ 320 h 320"/>
                <a:gd name="T2" fmla="*/ 19 w 377"/>
                <a:gd name="T3" fmla="*/ 320 h 320"/>
                <a:gd name="T4" fmla="*/ 0 w 377"/>
                <a:gd name="T5" fmla="*/ 302 h 320"/>
                <a:gd name="T6" fmla="*/ 0 w 377"/>
                <a:gd name="T7" fmla="*/ 223 h 320"/>
                <a:gd name="T8" fmla="*/ 223 w 377"/>
                <a:gd name="T9" fmla="*/ 0 h 320"/>
                <a:gd name="T10" fmla="*/ 376 w 377"/>
                <a:gd name="T11" fmla="*/ 61 h 320"/>
                <a:gd name="T12" fmla="*/ 376 w 377"/>
                <a:gd name="T13" fmla="*/ 63 h 320"/>
                <a:gd name="T14" fmla="*/ 374 w 377"/>
                <a:gd name="T15" fmla="*/ 63 h 320"/>
                <a:gd name="T16" fmla="*/ 223 w 377"/>
                <a:gd name="T17" fmla="*/ 3 h 320"/>
                <a:gd name="T18" fmla="*/ 3 w 377"/>
                <a:gd name="T19" fmla="*/ 223 h 320"/>
                <a:gd name="T20" fmla="*/ 3 w 377"/>
                <a:gd name="T21" fmla="*/ 302 h 320"/>
                <a:gd name="T22" fmla="*/ 19 w 377"/>
                <a:gd name="T23" fmla="*/ 317 h 320"/>
                <a:gd name="T24" fmla="*/ 343 w 377"/>
                <a:gd name="T25" fmla="*/ 317 h 320"/>
                <a:gd name="T26" fmla="*/ 345 w 377"/>
                <a:gd name="T27" fmla="*/ 319 h 320"/>
                <a:gd name="T28" fmla="*/ 343 w 377"/>
                <a:gd name="T29" fmla="*/ 320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77" h="320">
                  <a:moveTo>
                    <a:pt x="343" y="320"/>
                  </a:moveTo>
                  <a:cubicBezTo>
                    <a:pt x="19" y="320"/>
                    <a:pt x="19" y="320"/>
                    <a:pt x="19" y="320"/>
                  </a:cubicBezTo>
                  <a:cubicBezTo>
                    <a:pt x="9" y="320"/>
                    <a:pt x="0" y="312"/>
                    <a:pt x="0" y="302"/>
                  </a:cubicBezTo>
                  <a:cubicBezTo>
                    <a:pt x="0" y="223"/>
                    <a:pt x="0" y="223"/>
                    <a:pt x="0" y="223"/>
                  </a:cubicBezTo>
                  <a:cubicBezTo>
                    <a:pt x="0" y="100"/>
                    <a:pt x="100" y="0"/>
                    <a:pt x="223" y="0"/>
                  </a:cubicBezTo>
                  <a:cubicBezTo>
                    <a:pt x="280" y="0"/>
                    <a:pt x="335" y="22"/>
                    <a:pt x="376" y="61"/>
                  </a:cubicBezTo>
                  <a:cubicBezTo>
                    <a:pt x="377" y="61"/>
                    <a:pt x="377" y="62"/>
                    <a:pt x="376" y="63"/>
                  </a:cubicBezTo>
                  <a:cubicBezTo>
                    <a:pt x="376" y="63"/>
                    <a:pt x="375" y="63"/>
                    <a:pt x="374" y="63"/>
                  </a:cubicBezTo>
                  <a:cubicBezTo>
                    <a:pt x="333" y="24"/>
                    <a:pt x="280" y="3"/>
                    <a:pt x="223" y="3"/>
                  </a:cubicBezTo>
                  <a:cubicBezTo>
                    <a:pt x="102" y="3"/>
                    <a:pt x="3" y="102"/>
                    <a:pt x="3" y="223"/>
                  </a:cubicBezTo>
                  <a:cubicBezTo>
                    <a:pt x="3" y="302"/>
                    <a:pt x="3" y="302"/>
                    <a:pt x="3" y="302"/>
                  </a:cubicBezTo>
                  <a:cubicBezTo>
                    <a:pt x="3" y="310"/>
                    <a:pt x="10" y="317"/>
                    <a:pt x="19" y="317"/>
                  </a:cubicBezTo>
                  <a:cubicBezTo>
                    <a:pt x="343" y="317"/>
                    <a:pt x="343" y="317"/>
                    <a:pt x="343" y="317"/>
                  </a:cubicBezTo>
                  <a:cubicBezTo>
                    <a:pt x="344" y="317"/>
                    <a:pt x="345" y="318"/>
                    <a:pt x="345" y="319"/>
                  </a:cubicBezTo>
                  <a:cubicBezTo>
                    <a:pt x="345" y="320"/>
                    <a:pt x="344" y="320"/>
                    <a:pt x="343" y="320"/>
                  </a:cubicBezTo>
                </a:path>
              </a:pathLst>
            </a:custGeom>
            <a:solidFill>
              <a:srgbClr val="4D4D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5" name="Freeform 865"/>
            <p:cNvSpPr>
              <a:spLocks noEditPoints="1"/>
            </p:cNvSpPr>
            <p:nvPr/>
          </p:nvSpPr>
          <p:spPr bwMode="auto">
            <a:xfrm>
              <a:off x="322263" y="4741863"/>
              <a:ext cx="266700" cy="266700"/>
            </a:xfrm>
            <a:custGeom>
              <a:avLst/>
              <a:gdLst>
                <a:gd name="T0" fmla="*/ 156 w 313"/>
                <a:gd name="T1" fmla="*/ 313 h 313"/>
                <a:gd name="T2" fmla="*/ 0 w 313"/>
                <a:gd name="T3" fmla="*/ 157 h 313"/>
                <a:gd name="T4" fmla="*/ 156 w 313"/>
                <a:gd name="T5" fmla="*/ 0 h 313"/>
                <a:gd name="T6" fmla="*/ 313 w 313"/>
                <a:gd name="T7" fmla="*/ 157 h 313"/>
                <a:gd name="T8" fmla="*/ 156 w 313"/>
                <a:gd name="T9" fmla="*/ 313 h 313"/>
                <a:gd name="T10" fmla="*/ 156 w 313"/>
                <a:gd name="T11" fmla="*/ 3 h 313"/>
                <a:gd name="T12" fmla="*/ 3 w 313"/>
                <a:gd name="T13" fmla="*/ 157 h 313"/>
                <a:gd name="T14" fmla="*/ 156 w 313"/>
                <a:gd name="T15" fmla="*/ 310 h 313"/>
                <a:gd name="T16" fmla="*/ 310 w 313"/>
                <a:gd name="T17" fmla="*/ 157 h 313"/>
                <a:gd name="T18" fmla="*/ 156 w 313"/>
                <a:gd name="T19" fmla="*/ 3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3" h="313">
                  <a:moveTo>
                    <a:pt x="156" y="313"/>
                  </a:moveTo>
                  <a:cubicBezTo>
                    <a:pt x="70" y="313"/>
                    <a:pt x="0" y="243"/>
                    <a:pt x="0" y="157"/>
                  </a:cubicBezTo>
                  <a:cubicBezTo>
                    <a:pt x="0" y="70"/>
                    <a:pt x="70" y="0"/>
                    <a:pt x="156" y="0"/>
                  </a:cubicBezTo>
                  <a:cubicBezTo>
                    <a:pt x="242" y="0"/>
                    <a:pt x="313" y="70"/>
                    <a:pt x="313" y="157"/>
                  </a:cubicBezTo>
                  <a:cubicBezTo>
                    <a:pt x="313" y="243"/>
                    <a:pt x="242" y="313"/>
                    <a:pt x="156" y="313"/>
                  </a:cubicBezTo>
                  <a:close/>
                  <a:moveTo>
                    <a:pt x="156" y="3"/>
                  </a:moveTo>
                  <a:cubicBezTo>
                    <a:pt x="72" y="3"/>
                    <a:pt x="3" y="72"/>
                    <a:pt x="3" y="157"/>
                  </a:cubicBezTo>
                  <a:cubicBezTo>
                    <a:pt x="3" y="241"/>
                    <a:pt x="72" y="310"/>
                    <a:pt x="156" y="310"/>
                  </a:cubicBezTo>
                  <a:cubicBezTo>
                    <a:pt x="241" y="310"/>
                    <a:pt x="310" y="241"/>
                    <a:pt x="310" y="157"/>
                  </a:cubicBezTo>
                  <a:cubicBezTo>
                    <a:pt x="310" y="72"/>
                    <a:pt x="241" y="3"/>
                    <a:pt x="156" y="3"/>
                  </a:cubicBezTo>
                  <a:close/>
                </a:path>
              </a:pathLst>
            </a:custGeom>
            <a:solidFill>
              <a:srgbClr val="4D4D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6" name="Freeform 866"/>
            <p:cNvSpPr>
              <a:spLocks/>
            </p:cNvSpPr>
            <p:nvPr/>
          </p:nvSpPr>
          <p:spPr bwMode="auto">
            <a:xfrm>
              <a:off x="1006476" y="5005388"/>
              <a:ext cx="379413" cy="273050"/>
            </a:xfrm>
            <a:custGeom>
              <a:avLst/>
              <a:gdLst>
                <a:gd name="T0" fmla="*/ 427 w 446"/>
                <a:gd name="T1" fmla="*/ 320 h 320"/>
                <a:gd name="T2" fmla="*/ 19 w 446"/>
                <a:gd name="T3" fmla="*/ 320 h 320"/>
                <a:gd name="T4" fmla="*/ 0 w 446"/>
                <a:gd name="T5" fmla="*/ 302 h 320"/>
                <a:gd name="T6" fmla="*/ 0 w 446"/>
                <a:gd name="T7" fmla="*/ 223 h 320"/>
                <a:gd name="T8" fmla="*/ 33 w 446"/>
                <a:gd name="T9" fmla="*/ 107 h 320"/>
                <a:gd name="T10" fmla="*/ 35 w 446"/>
                <a:gd name="T11" fmla="*/ 107 h 320"/>
                <a:gd name="T12" fmla="*/ 35 w 446"/>
                <a:gd name="T13" fmla="*/ 108 h 320"/>
                <a:gd name="T14" fmla="*/ 3 w 446"/>
                <a:gd name="T15" fmla="*/ 223 h 320"/>
                <a:gd name="T16" fmla="*/ 3 w 446"/>
                <a:gd name="T17" fmla="*/ 302 h 320"/>
                <a:gd name="T18" fmla="*/ 19 w 446"/>
                <a:gd name="T19" fmla="*/ 317 h 320"/>
                <a:gd name="T20" fmla="*/ 427 w 446"/>
                <a:gd name="T21" fmla="*/ 317 h 320"/>
                <a:gd name="T22" fmla="*/ 443 w 446"/>
                <a:gd name="T23" fmla="*/ 302 h 320"/>
                <a:gd name="T24" fmla="*/ 443 w 446"/>
                <a:gd name="T25" fmla="*/ 223 h 320"/>
                <a:gd name="T26" fmla="*/ 223 w 446"/>
                <a:gd name="T27" fmla="*/ 3 h 320"/>
                <a:gd name="T28" fmla="*/ 77 w 446"/>
                <a:gd name="T29" fmla="*/ 58 h 320"/>
                <a:gd name="T30" fmla="*/ 75 w 446"/>
                <a:gd name="T31" fmla="*/ 58 h 320"/>
                <a:gd name="T32" fmla="*/ 75 w 446"/>
                <a:gd name="T33" fmla="*/ 56 h 320"/>
                <a:gd name="T34" fmla="*/ 223 w 446"/>
                <a:gd name="T35" fmla="*/ 0 h 320"/>
                <a:gd name="T36" fmla="*/ 446 w 446"/>
                <a:gd name="T37" fmla="*/ 223 h 320"/>
                <a:gd name="T38" fmla="*/ 446 w 446"/>
                <a:gd name="T39" fmla="*/ 302 h 320"/>
                <a:gd name="T40" fmla="*/ 427 w 446"/>
                <a:gd name="T41" fmla="*/ 320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46" h="320">
                  <a:moveTo>
                    <a:pt x="427" y="320"/>
                  </a:moveTo>
                  <a:cubicBezTo>
                    <a:pt x="19" y="320"/>
                    <a:pt x="19" y="320"/>
                    <a:pt x="19" y="320"/>
                  </a:cubicBezTo>
                  <a:cubicBezTo>
                    <a:pt x="8" y="320"/>
                    <a:pt x="0" y="312"/>
                    <a:pt x="0" y="302"/>
                  </a:cubicBezTo>
                  <a:cubicBezTo>
                    <a:pt x="0" y="223"/>
                    <a:pt x="0" y="223"/>
                    <a:pt x="0" y="223"/>
                  </a:cubicBezTo>
                  <a:cubicBezTo>
                    <a:pt x="0" y="182"/>
                    <a:pt x="11" y="142"/>
                    <a:pt x="33" y="107"/>
                  </a:cubicBezTo>
                  <a:cubicBezTo>
                    <a:pt x="33" y="106"/>
                    <a:pt x="34" y="106"/>
                    <a:pt x="35" y="107"/>
                  </a:cubicBezTo>
                  <a:cubicBezTo>
                    <a:pt x="35" y="107"/>
                    <a:pt x="35" y="108"/>
                    <a:pt x="35" y="108"/>
                  </a:cubicBezTo>
                  <a:cubicBezTo>
                    <a:pt x="14" y="143"/>
                    <a:pt x="3" y="182"/>
                    <a:pt x="3" y="223"/>
                  </a:cubicBezTo>
                  <a:cubicBezTo>
                    <a:pt x="3" y="302"/>
                    <a:pt x="3" y="302"/>
                    <a:pt x="3" y="302"/>
                  </a:cubicBezTo>
                  <a:cubicBezTo>
                    <a:pt x="3" y="310"/>
                    <a:pt x="10" y="317"/>
                    <a:pt x="19" y="317"/>
                  </a:cubicBezTo>
                  <a:cubicBezTo>
                    <a:pt x="427" y="317"/>
                    <a:pt x="427" y="317"/>
                    <a:pt x="427" y="317"/>
                  </a:cubicBezTo>
                  <a:cubicBezTo>
                    <a:pt x="436" y="317"/>
                    <a:pt x="443" y="310"/>
                    <a:pt x="443" y="302"/>
                  </a:cubicBezTo>
                  <a:cubicBezTo>
                    <a:pt x="443" y="223"/>
                    <a:pt x="443" y="223"/>
                    <a:pt x="443" y="223"/>
                  </a:cubicBezTo>
                  <a:cubicBezTo>
                    <a:pt x="443" y="102"/>
                    <a:pt x="344" y="3"/>
                    <a:pt x="223" y="3"/>
                  </a:cubicBezTo>
                  <a:cubicBezTo>
                    <a:pt x="169" y="3"/>
                    <a:pt x="117" y="23"/>
                    <a:pt x="77" y="58"/>
                  </a:cubicBezTo>
                  <a:cubicBezTo>
                    <a:pt x="76" y="59"/>
                    <a:pt x="76" y="59"/>
                    <a:pt x="75" y="58"/>
                  </a:cubicBezTo>
                  <a:cubicBezTo>
                    <a:pt x="75" y="58"/>
                    <a:pt x="75" y="57"/>
                    <a:pt x="75" y="56"/>
                  </a:cubicBezTo>
                  <a:cubicBezTo>
                    <a:pt x="116" y="20"/>
                    <a:pt x="168" y="0"/>
                    <a:pt x="223" y="0"/>
                  </a:cubicBezTo>
                  <a:cubicBezTo>
                    <a:pt x="346" y="0"/>
                    <a:pt x="446" y="100"/>
                    <a:pt x="446" y="223"/>
                  </a:cubicBezTo>
                  <a:cubicBezTo>
                    <a:pt x="446" y="302"/>
                    <a:pt x="446" y="302"/>
                    <a:pt x="446" y="302"/>
                  </a:cubicBezTo>
                  <a:cubicBezTo>
                    <a:pt x="446" y="312"/>
                    <a:pt x="438" y="320"/>
                    <a:pt x="427" y="320"/>
                  </a:cubicBezTo>
                  <a:close/>
                </a:path>
              </a:pathLst>
            </a:custGeom>
            <a:solidFill>
              <a:srgbClr val="4D4D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7" name="Freeform 867"/>
            <p:cNvSpPr>
              <a:spLocks noEditPoints="1"/>
            </p:cNvSpPr>
            <p:nvPr/>
          </p:nvSpPr>
          <p:spPr bwMode="auto">
            <a:xfrm>
              <a:off x="1063626" y="4741863"/>
              <a:ext cx="265113" cy="266700"/>
            </a:xfrm>
            <a:custGeom>
              <a:avLst/>
              <a:gdLst>
                <a:gd name="T0" fmla="*/ 156 w 312"/>
                <a:gd name="T1" fmla="*/ 313 h 313"/>
                <a:gd name="T2" fmla="*/ 0 w 312"/>
                <a:gd name="T3" fmla="*/ 157 h 313"/>
                <a:gd name="T4" fmla="*/ 156 w 312"/>
                <a:gd name="T5" fmla="*/ 0 h 313"/>
                <a:gd name="T6" fmla="*/ 312 w 312"/>
                <a:gd name="T7" fmla="*/ 157 h 313"/>
                <a:gd name="T8" fmla="*/ 156 w 312"/>
                <a:gd name="T9" fmla="*/ 313 h 313"/>
                <a:gd name="T10" fmla="*/ 156 w 312"/>
                <a:gd name="T11" fmla="*/ 3 h 313"/>
                <a:gd name="T12" fmla="*/ 2 w 312"/>
                <a:gd name="T13" fmla="*/ 157 h 313"/>
                <a:gd name="T14" fmla="*/ 156 w 312"/>
                <a:gd name="T15" fmla="*/ 310 h 313"/>
                <a:gd name="T16" fmla="*/ 310 w 312"/>
                <a:gd name="T17" fmla="*/ 157 h 313"/>
                <a:gd name="T18" fmla="*/ 156 w 312"/>
                <a:gd name="T19" fmla="*/ 3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2" h="313">
                  <a:moveTo>
                    <a:pt x="156" y="313"/>
                  </a:moveTo>
                  <a:cubicBezTo>
                    <a:pt x="70" y="313"/>
                    <a:pt x="0" y="243"/>
                    <a:pt x="0" y="157"/>
                  </a:cubicBezTo>
                  <a:cubicBezTo>
                    <a:pt x="0" y="70"/>
                    <a:pt x="70" y="0"/>
                    <a:pt x="156" y="0"/>
                  </a:cubicBezTo>
                  <a:cubicBezTo>
                    <a:pt x="242" y="0"/>
                    <a:pt x="312" y="70"/>
                    <a:pt x="312" y="157"/>
                  </a:cubicBezTo>
                  <a:cubicBezTo>
                    <a:pt x="312" y="243"/>
                    <a:pt x="242" y="313"/>
                    <a:pt x="156" y="313"/>
                  </a:cubicBezTo>
                  <a:close/>
                  <a:moveTo>
                    <a:pt x="156" y="3"/>
                  </a:moveTo>
                  <a:cubicBezTo>
                    <a:pt x="71" y="3"/>
                    <a:pt x="2" y="72"/>
                    <a:pt x="2" y="157"/>
                  </a:cubicBezTo>
                  <a:cubicBezTo>
                    <a:pt x="2" y="241"/>
                    <a:pt x="71" y="310"/>
                    <a:pt x="156" y="310"/>
                  </a:cubicBezTo>
                  <a:cubicBezTo>
                    <a:pt x="241" y="310"/>
                    <a:pt x="310" y="241"/>
                    <a:pt x="310" y="157"/>
                  </a:cubicBezTo>
                  <a:cubicBezTo>
                    <a:pt x="310" y="72"/>
                    <a:pt x="241" y="3"/>
                    <a:pt x="156" y="3"/>
                  </a:cubicBezTo>
                  <a:close/>
                </a:path>
              </a:pathLst>
            </a:custGeom>
            <a:solidFill>
              <a:srgbClr val="4D4D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8" name="Freeform 868"/>
            <p:cNvSpPr>
              <a:spLocks/>
            </p:cNvSpPr>
            <p:nvPr/>
          </p:nvSpPr>
          <p:spPr bwMode="auto">
            <a:xfrm>
              <a:off x="600076" y="4954588"/>
              <a:ext cx="450850" cy="322263"/>
            </a:xfrm>
            <a:custGeom>
              <a:avLst/>
              <a:gdLst>
                <a:gd name="T0" fmla="*/ 508 w 528"/>
                <a:gd name="T1" fmla="*/ 379 h 379"/>
                <a:gd name="T2" fmla="*/ 528 w 528"/>
                <a:gd name="T3" fmla="*/ 358 h 379"/>
                <a:gd name="T4" fmla="*/ 528 w 528"/>
                <a:gd name="T5" fmla="*/ 265 h 379"/>
                <a:gd name="T6" fmla="*/ 264 w 528"/>
                <a:gd name="T7" fmla="*/ 0 h 379"/>
                <a:gd name="T8" fmla="*/ 0 w 528"/>
                <a:gd name="T9" fmla="*/ 265 h 379"/>
                <a:gd name="T10" fmla="*/ 0 w 528"/>
                <a:gd name="T11" fmla="*/ 358 h 379"/>
                <a:gd name="T12" fmla="*/ 20 w 528"/>
                <a:gd name="T13" fmla="*/ 379 h 379"/>
                <a:gd name="T14" fmla="*/ 508 w 528"/>
                <a:gd name="T15" fmla="*/ 379 h 37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8" h="379">
                  <a:moveTo>
                    <a:pt x="508" y="379"/>
                  </a:moveTo>
                  <a:cubicBezTo>
                    <a:pt x="519" y="379"/>
                    <a:pt x="528" y="370"/>
                    <a:pt x="528" y="358"/>
                  </a:cubicBezTo>
                  <a:cubicBezTo>
                    <a:pt x="528" y="265"/>
                    <a:pt x="528" y="265"/>
                    <a:pt x="528" y="265"/>
                  </a:cubicBezTo>
                  <a:cubicBezTo>
                    <a:pt x="528" y="119"/>
                    <a:pt x="410" y="0"/>
                    <a:pt x="264" y="0"/>
                  </a:cubicBezTo>
                  <a:cubicBezTo>
                    <a:pt x="118" y="0"/>
                    <a:pt x="0" y="119"/>
                    <a:pt x="0" y="265"/>
                  </a:cubicBezTo>
                  <a:cubicBezTo>
                    <a:pt x="0" y="358"/>
                    <a:pt x="0" y="358"/>
                    <a:pt x="0" y="358"/>
                  </a:cubicBezTo>
                  <a:cubicBezTo>
                    <a:pt x="0" y="370"/>
                    <a:pt x="9" y="379"/>
                    <a:pt x="20" y="379"/>
                  </a:cubicBezTo>
                  <a:lnTo>
                    <a:pt x="508" y="37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9" name="Freeform 869"/>
            <p:cNvSpPr>
              <a:spLocks/>
            </p:cNvSpPr>
            <p:nvPr/>
          </p:nvSpPr>
          <p:spPr bwMode="auto">
            <a:xfrm>
              <a:off x="600076" y="5222875"/>
              <a:ext cx="450850" cy="53975"/>
            </a:xfrm>
            <a:custGeom>
              <a:avLst/>
              <a:gdLst>
                <a:gd name="T0" fmla="*/ 508 w 528"/>
                <a:gd name="T1" fmla="*/ 20 h 63"/>
                <a:gd name="T2" fmla="*/ 20 w 528"/>
                <a:gd name="T3" fmla="*/ 20 h 63"/>
                <a:gd name="T4" fmla="*/ 0 w 528"/>
                <a:gd name="T5" fmla="*/ 0 h 63"/>
                <a:gd name="T6" fmla="*/ 0 w 528"/>
                <a:gd name="T7" fmla="*/ 42 h 63"/>
                <a:gd name="T8" fmla="*/ 20 w 528"/>
                <a:gd name="T9" fmla="*/ 63 h 63"/>
                <a:gd name="T10" fmla="*/ 508 w 528"/>
                <a:gd name="T11" fmla="*/ 63 h 63"/>
                <a:gd name="T12" fmla="*/ 528 w 528"/>
                <a:gd name="T13" fmla="*/ 42 h 63"/>
                <a:gd name="T14" fmla="*/ 528 w 528"/>
                <a:gd name="T15" fmla="*/ 0 h 63"/>
                <a:gd name="T16" fmla="*/ 508 w 528"/>
                <a:gd name="T17" fmla="*/ 2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8" h="63">
                  <a:moveTo>
                    <a:pt x="508" y="20"/>
                  </a:moveTo>
                  <a:cubicBezTo>
                    <a:pt x="20" y="20"/>
                    <a:pt x="20" y="20"/>
                    <a:pt x="20" y="20"/>
                  </a:cubicBezTo>
                  <a:cubicBezTo>
                    <a:pt x="9" y="20"/>
                    <a:pt x="0" y="11"/>
                    <a:pt x="0" y="0"/>
                  </a:cubicBezTo>
                  <a:cubicBezTo>
                    <a:pt x="0" y="42"/>
                    <a:pt x="0" y="42"/>
                    <a:pt x="0" y="42"/>
                  </a:cubicBezTo>
                  <a:cubicBezTo>
                    <a:pt x="0" y="54"/>
                    <a:pt x="9" y="63"/>
                    <a:pt x="20" y="63"/>
                  </a:cubicBezTo>
                  <a:cubicBezTo>
                    <a:pt x="508" y="63"/>
                    <a:pt x="508" y="63"/>
                    <a:pt x="508" y="63"/>
                  </a:cubicBezTo>
                  <a:cubicBezTo>
                    <a:pt x="519" y="63"/>
                    <a:pt x="528" y="54"/>
                    <a:pt x="528" y="42"/>
                  </a:cubicBezTo>
                  <a:cubicBezTo>
                    <a:pt x="528" y="0"/>
                    <a:pt x="528" y="0"/>
                    <a:pt x="528" y="0"/>
                  </a:cubicBezTo>
                  <a:cubicBezTo>
                    <a:pt x="528" y="11"/>
                    <a:pt x="519" y="20"/>
                    <a:pt x="508" y="20"/>
                  </a:cubicBezTo>
                  <a:close/>
                </a:path>
              </a:pathLst>
            </a:custGeom>
            <a:solidFill>
              <a:srgbClr val="E2E9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0" name="Freeform 870"/>
            <p:cNvSpPr>
              <a:spLocks/>
            </p:cNvSpPr>
            <p:nvPr/>
          </p:nvSpPr>
          <p:spPr bwMode="auto">
            <a:xfrm>
              <a:off x="600076" y="4953000"/>
              <a:ext cx="452438" cy="325438"/>
            </a:xfrm>
            <a:custGeom>
              <a:avLst/>
              <a:gdLst>
                <a:gd name="T0" fmla="*/ 509 w 531"/>
                <a:gd name="T1" fmla="*/ 381 h 381"/>
                <a:gd name="T2" fmla="*/ 440 w 531"/>
                <a:gd name="T3" fmla="*/ 381 h 381"/>
                <a:gd name="T4" fmla="*/ 439 w 531"/>
                <a:gd name="T5" fmla="*/ 380 h 381"/>
                <a:gd name="T6" fmla="*/ 440 w 531"/>
                <a:gd name="T7" fmla="*/ 378 h 381"/>
                <a:gd name="T8" fmla="*/ 509 w 531"/>
                <a:gd name="T9" fmla="*/ 378 h 381"/>
                <a:gd name="T10" fmla="*/ 528 w 531"/>
                <a:gd name="T11" fmla="*/ 359 h 381"/>
                <a:gd name="T12" fmla="*/ 528 w 531"/>
                <a:gd name="T13" fmla="*/ 266 h 381"/>
                <a:gd name="T14" fmla="*/ 265 w 531"/>
                <a:gd name="T15" fmla="*/ 3 h 381"/>
                <a:gd name="T16" fmla="*/ 2 w 531"/>
                <a:gd name="T17" fmla="*/ 266 h 381"/>
                <a:gd name="T18" fmla="*/ 2 w 531"/>
                <a:gd name="T19" fmla="*/ 359 h 381"/>
                <a:gd name="T20" fmla="*/ 21 w 531"/>
                <a:gd name="T21" fmla="*/ 378 h 381"/>
                <a:gd name="T22" fmla="*/ 386 w 531"/>
                <a:gd name="T23" fmla="*/ 378 h 381"/>
                <a:gd name="T24" fmla="*/ 387 w 531"/>
                <a:gd name="T25" fmla="*/ 380 h 381"/>
                <a:gd name="T26" fmla="*/ 386 w 531"/>
                <a:gd name="T27" fmla="*/ 381 h 381"/>
                <a:gd name="T28" fmla="*/ 21 w 531"/>
                <a:gd name="T29" fmla="*/ 381 h 381"/>
                <a:gd name="T30" fmla="*/ 0 w 531"/>
                <a:gd name="T31" fmla="*/ 359 h 381"/>
                <a:gd name="T32" fmla="*/ 0 w 531"/>
                <a:gd name="T33" fmla="*/ 266 h 381"/>
                <a:gd name="T34" fmla="*/ 265 w 531"/>
                <a:gd name="T35" fmla="*/ 0 h 381"/>
                <a:gd name="T36" fmla="*/ 531 w 531"/>
                <a:gd name="T37" fmla="*/ 266 h 381"/>
                <a:gd name="T38" fmla="*/ 531 w 531"/>
                <a:gd name="T39" fmla="*/ 359 h 381"/>
                <a:gd name="T40" fmla="*/ 509 w 531"/>
                <a:gd name="T41" fmla="*/ 38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31" h="381">
                  <a:moveTo>
                    <a:pt x="509" y="381"/>
                  </a:moveTo>
                  <a:cubicBezTo>
                    <a:pt x="440" y="381"/>
                    <a:pt x="440" y="381"/>
                    <a:pt x="440" y="381"/>
                  </a:cubicBezTo>
                  <a:cubicBezTo>
                    <a:pt x="440" y="381"/>
                    <a:pt x="439" y="381"/>
                    <a:pt x="439" y="380"/>
                  </a:cubicBezTo>
                  <a:cubicBezTo>
                    <a:pt x="439" y="379"/>
                    <a:pt x="440" y="378"/>
                    <a:pt x="440" y="378"/>
                  </a:cubicBezTo>
                  <a:cubicBezTo>
                    <a:pt x="509" y="378"/>
                    <a:pt x="509" y="378"/>
                    <a:pt x="509" y="378"/>
                  </a:cubicBezTo>
                  <a:cubicBezTo>
                    <a:pt x="519" y="378"/>
                    <a:pt x="528" y="370"/>
                    <a:pt x="528" y="359"/>
                  </a:cubicBezTo>
                  <a:cubicBezTo>
                    <a:pt x="528" y="266"/>
                    <a:pt x="528" y="266"/>
                    <a:pt x="528" y="266"/>
                  </a:cubicBezTo>
                  <a:cubicBezTo>
                    <a:pt x="528" y="121"/>
                    <a:pt x="410" y="3"/>
                    <a:pt x="265" y="3"/>
                  </a:cubicBezTo>
                  <a:cubicBezTo>
                    <a:pt x="120" y="3"/>
                    <a:pt x="2" y="121"/>
                    <a:pt x="2" y="266"/>
                  </a:cubicBezTo>
                  <a:cubicBezTo>
                    <a:pt x="2" y="359"/>
                    <a:pt x="2" y="359"/>
                    <a:pt x="2" y="359"/>
                  </a:cubicBezTo>
                  <a:cubicBezTo>
                    <a:pt x="2" y="370"/>
                    <a:pt x="11" y="378"/>
                    <a:pt x="21" y="378"/>
                  </a:cubicBezTo>
                  <a:cubicBezTo>
                    <a:pt x="386" y="378"/>
                    <a:pt x="386" y="378"/>
                    <a:pt x="386" y="378"/>
                  </a:cubicBezTo>
                  <a:cubicBezTo>
                    <a:pt x="387" y="378"/>
                    <a:pt x="387" y="379"/>
                    <a:pt x="387" y="380"/>
                  </a:cubicBezTo>
                  <a:cubicBezTo>
                    <a:pt x="387" y="381"/>
                    <a:pt x="387" y="381"/>
                    <a:pt x="386" y="381"/>
                  </a:cubicBezTo>
                  <a:cubicBezTo>
                    <a:pt x="21" y="381"/>
                    <a:pt x="21" y="381"/>
                    <a:pt x="21" y="381"/>
                  </a:cubicBezTo>
                  <a:cubicBezTo>
                    <a:pt x="9" y="381"/>
                    <a:pt x="0" y="371"/>
                    <a:pt x="0" y="359"/>
                  </a:cubicBezTo>
                  <a:cubicBezTo>
                    <a:pt x="0" y="266"/>
                    <a:pt x="0" y="266"/>
                    <a:pt x="0" y="266"/>
                  </a:cubicBezTo>
                  <a:cubicBezTo>
                    <a:pt x="0" y="119"/>
                    <a:pt x="119" y="0"/>
                    <a:pt x="265" y="0"/>
                  </a:cubicBezTo>
                  <a:cubicBezTo>
                    <a:pt x="411" y="0"/>
                    <a:pt x="531" y="119"/>
                    <a:pt x="531" y="266"/>
                  </a:cubicBezTo>
                  <a:cubicBezTo>
                    <a:pt x="531" y="359"/>
                    <a:pt x="531" y="359"/>
                    <a:pt x="531" y="359"/>
                  </a:cubicBezTo>
                  <a:cubicBezTo>
                    <a:pt x="531" y="371"/>
                    <a:pt x="521" y="381"/>
                    <a:pt x="509" y="381"/>
                  </a:cubicBezTo>
                  <a:close/>
                </a:path>
              </a:pathLst>
            </a:custGeom>
            <a:solidFill>
              <a:srgbClr val="4D4D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1" name="Oval 871"/>
            <p:cNvSpPr>
              <a:spLocks noChangeArrowheads="1"/>
            </p:cNvSpPr>
            <p:nvPr/>
          </p:nvSpPr>
          <p:spPr bwMode="auto">
            <a:xfrm>
              <a:off x="668338" y="4640263"/>
              <a:ext cx="314325" cy="3143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2" name="Freeform 872"/>
            <p:cNvSpPr>
              <a:spLocks/>
            </p:cNvSpPr>
            <p:nvPr/>
          </p:nvSpPr>
          <p:spPr bwMode="auto">
            <a:xfrm>
              <a:off x="668338" y="4778375"/>
              <a:ext cx="314325" cy="176213"/>
            </a:xfrm>
            <a:custGeom>
              <a:avLst/>
              <a:gdLst>
                <a:gd name="T0" fmla="*/ 185 w 370"/>
                <a:gd name="T1" fmla="*/ 163 h 206"/>
                <a:gd name="T2" fmla="*/ 2 w 370"/>
                <a:gd name="T3" fmla="*/ 0 h 206"/>
                <a:gd name="T4" fmla="*/ 0 w 370"/>
                <a:gd name="T5" fmla="*/ 22 h 206"/>
                <a:gd name="T6" fmla="*/ 185 w 370"/>
                <a:gd name="T7" fmla="*/ 206 h 206"/>
                <a:gd name="T8" fmla="*/ 370 w 370"/>
                <a:gd name="T9" fmla="*/ 22 h 206"/>
                <a:gd name="T10" fmla="*/ 369 w 370"/>
                <a:gd name="T11" fmla="*/ 0 h 206"/>
                <a:gd name="T12" fmla="*/ 185 w 370"/>
                <a:gd name="T13" fmla="*/ 163 h 206"/>
              </a:gdLst>
              <a:ahLst/>
              <a:cxnLst>
                <a:cxn ang="0">
                  <a:pos x="T0" y="T1"/>
                </a:cxn>
                <a:cxn ang="0">
                  <a:pos x="T2" y="T3"/>
                </a:cxn>
                <a:cxn ang="0">
                  <a:pos x="T4" y="T5"/>
                </a:cxn>
                <a:cxn ang="0">
                  <a:pos x="T6" y="T7"/>
                </a:cxn>
                <a:cxn ang="0">
                  <a:pos x="T8" y="T9"/>
                </a:cxn>
                <a:cxn ang="0">
                  <a:pos x="T10" y="T11"/>
                </a:cxn>
                <a:cxn ang="0">
                  <a:pos x="T12" y="T13"/>
                </a:cxn>
              </a:cxnLst>
              <a:rect l="0" t="0" r="r" b="b"/>
              <a:pathLst>
                <a:path w="370" h="206">
                  <a:moveTo>
                    <a:pt x="185" y="163"/>
                  </a:moveTo>
                  <a:cubicBezTo>
                    <a:pt x="90" y="163"/>
                    <a:pt x="12" y="92"/>
                    <a:pt x="2" y="0"/>
                  </a:cubicBezTo>
                  <a:cubicBezTo>
                    <a:pt x="1" y="7"/>
                    <a:pt x="0" y="14"/>
                    <a:pt x="0" y="22"/>
                  </a:cubicBezTo>
                  <a:cubicBezTo>
                    <a:pt x="0" y="124"/>
                    <a:pt x="83" y="206"/>
                    <a:pt x="185" y="206"/>
                  </a:cubicBezTo>
                  <a:cubicBezTo>
                    <a:pt x="287" y="206"/>
                    <a:pt x="370" y="124"/>
                    <a:pt x="370" y="22"/>
                  </a:cubicBezTo>
                  <a:cubicBezTo>
                    <a:pt x="370" y="14"/>
                    <a:pt x="369" y="7"/>
                    <a:pt x="369" y="0"/>
                  </a:cubicBezTo>
                  <a:cubicBezTo>
                    <a:pt x="358" y="92"/>
                    <a:pt x="280" y="163"/>
                    <a:pt x="185" y="163"/>
                  </a:cubicBezTo>
                  <a:close/>
                </a:path>
              </a:pathLst>
            </a:custGeom>
            <a:solidFill>
              <a:srgbClr val="E2E9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3" name="Freeform 873"/>
            <p:cNvSpPr>
              <a:spLocks noEditPoints="1"/>
            </p:cNvSpPr>
            <p:nvPr/>
          </p:nvSpPr>
          <p:spPr bwMode="auto">
            <a:xfrm>
              <a:off x="666751" y="4638675"/>
              <a:ext cx="317500" cy="317500"/>
            </a:xfrm>
            <a:custGeom>
              <a:avLst/>
              <a:gdLst>
                <a:gd name="T0" fmla="*/ 186 w 372"/>
                <a:gd name="T1" fmla="*/ 372 h 372"/>
                <a:gd name="T2" fmla="*/ 0 w 372"/>
                <a:gd name="T3" fmla="*/ 186 h 372"/>
                <a:gd name="T4" fmla="*/ 186 w 372"/>
                <a:gd name="T5" fmla="*/ 0 h 372"/>
                <a:gd name="T6" fmla="*/ 372 w 372"/>
                <a:gd name="T7" fmla="*/ 186 h 372"/>
                <a:gd name="T8" fmla="*/ 186 w 372"/>
                <a:gd name="T9" fmla="*/ 372 h 372"/>
                <a:gd name="T10" fmla="*/ 186 w 372"/>
                <a:gd name="T11" fmla="*/ 2 h 372"/>
                <a:gd name="T12" fmla="*/ 3 w 372"/>
                <a:gd name="T13" fmla="*/ 186 h 372"/>
                <a:gd name="T14" fmla="*/ 186 w 372"/>
                <a:gd name="T15" fmla="*/ 369 h 372"/>
                <a:gd name="T16" fmla="*/ 370 w 372"/>
                <a:gd name="T17" fmla="*/ 186 h 372"/>
                <a:gd name="T18" fmla="*/ 186 w 372"/>
                <a:gd name="T19" fmla="*/ 2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2" h="372">
                  <a:moveTo>
                    <a:pt x="186" y="372"/>
                  </a:moveTo>
                  <a:cubicBezTo>
                    <a:pt x="84" y="372"/>
                    <a:pt x="0" y="288"/>
                    <a:pt x="0" y="186"/>
                  </a:cubicBezTo>
                  <a:cubicBezTo>
                    <a:pt x="0" y="83"/>
                    <a:pt x="84" y="0"/>
                    <a:pt x="186" y="0"/>
                  </a:cubicBezTo>
                  <a:cubicBezTo>
                    <a:pt x="289" y="0"/>
                    <a:pt x="372" y="83"/>
                    <a:pt x="372" y="186"/>
                  </a:cubicBezTo>
                  <a:cubicBezTo>
                    <a:pt x="372" y="288"/>
                    <a:pt x="289" y="372"/>
                    <a:pt x="186" y="372"/>
                  </a:cubicBezTo>
                  <a:close/>
                  <a:moveTo>
                    <a:pt x="186" y="2"/>
                  </a:moveTo>
                  <a:cubicBezTo>
                    <a:pt x="85" y="2"/>
                    <a:pt x="3" y="85"/>
                    <a:pt x="3" y="186"/>
                  </a:cubicBezTo>
                  <a:cubicBezTo>
                    <a:pt x="3" y="287"/>
                    <a:pt x="85" y="369"/>
                    <a:pt x="186" y="369"/>
                  </a:cubicBezTo>
                  <a:cubicBezTo>
                    <a:pt x="287" y="369"/>
                    <a:pt x="370" y="287"/>
                    <a:pt x="370" y="186"/>
                  </a:cubicBezTo>
                  <a:cubicBezTo>
                    <a:pt x="370" y="85"/>
                    <a:pt x="287" y="2"/>
                    <a:pt x="186" y="2"/>
                  </a:cubicBezTo>
                  <a:close/>
                </a:path>
              </a:pathLst>
            </a:custGeom>
            <a:solidFill>
              <a:srgbClr val="4D4D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4" name="Rectangle 991"/>
            <p:cNvSpPr>
              <a:spLocks noChangeArrowheads="1"/>
            </p:cNvSpPr>
            <p:nvPr/>
          </p:nvSpPr>
          <p:spPr bwMode="auto">
            <a:xfrm>
              <a:off x="55563" y="5116513"/>
              <a:ext cx="422275" cy="295275"/>
            </a:xfrm>
            <a:prstGeom prst="rect">
              <a:avLst/>
            </a:prstGeom>
            <a:solidFill>
              <a:srgbClr val="E2E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5" name="Rectangle 992"/>
            <p:cNvSpPr>
              <a:spLocks noChangeArrowheads="1"/>
            </p:cNvSpPr>
            <p:nvPr/>
          </p:nvSpPr>
          <p:spPr bwMode="auto">
            <a:xfrm>
              <a:off x="55563" y="5116513"/>
              <a:ext cx="422275" cy="29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6" name="Freeform 993"/>
            <p:cNvSpPr>
              <a:spLocks noEditPoints="1"/>
            </p:cNvSpPr>
            <p:nvPr/>
          </p:nvSpPr>
          <p:spPr bwMode="auto">
            <a:xfrm>
              <a:off x="55563" y="5116513"/>
              <a:ext cx="422275" cy="296863"/>
            </a:xfrm>
            <a:custGeom>
              <a:avLst/>
              <a:gdLst>
                <a:gd name="T0" fmla="*/ 495 w 496"/>
                <a:gd name="T1" fmla="*/ 348 h 348"/>
                <a:gd name="T2" fmla="*/ 0 w 496"/>
                <a:gd name="T3" fmla="*/ 348 h 348"/>
                <a:gd name="T4" fmla="*/ 0 w 496"/>
                <a:gd name="T5" fmla="*/ 347 h 348"/>
                <a:gd name="T6" fmla="*/ 0 w 496"/>
                <a:gd name="T7" fmla="*/ 0 h 348"/>
                <a:gd name="T8" fmla="*/ 0 w 496"/>
                <a:gd name="T9" fmla="*/ 0 h 348"/>
                <a:gd name="T10" fmla="*/ 495 w 496"/>
                <a:gd name="T11" fmla="*/ 0 h 348"/>
                <a:gd name="T12" fmla="*/ 496 w 496"/>
                <a:gd name="T13" fmla="*/ 0 h 348"/>
                <a:gd name="T14" fmla="*/ 496 w 496"/>
                <a:gd name="T15" fmla="*/ 347 h 348"/>
                <a:gd name="T16" fmla="*/ 495 w 496"/>
                <a:gd name="T17" fmla="*/ 348 h 348"/>
                <a:gd name="T18" fmla="*/ 1 w 496"/>
                <a:gd name="T19" fmla="*/ 347 h 348"/>
                <a:gd name="T20" fmla="*/ 495 w 496"/>
                <a:gd name="T21" fmla="*/ 347 h 348"/>
                <a:gd name="T22" fmla="*/ 495 w 496"/>
                <a:gd name="T23" fmla="*/ 1 h 348"/>
                <a:gd name="T24" fmla="*/ 1 w 496"/>
                <a:gd name="T25" fmla="*/ 1 h 348"/>
                <a:gd name="T26" fmla="*/ 1 w 496"/>
                <a:gd name="T27" fmla="*/ 347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96" h="348">
                  <a:moveTo>
                    <a:pt x="495" y="348"/>
                  </a:moveTo>
                  <a:cubicBezTo>
                    <a:pt x="0" y="348"/>
                    <a:pt x="0" y="348"/>
                    <a:pt x="0" y="348"/>
                  </a:cubicBezTo>
                  <a:cubicBezTo>
                    <a:pt x="0" y="348"/>
                    <a:pt x="0" y="348"/>
                    <a:pt x="0" y="347"/>
                  </a:cubicBezTo>
                  <a:cubicBezTo>
                    <a:pt x="0" y="0"/>
                    <a:pt x="0" y="0"/>
                    <a:pt x="0" y="0"/>
                  </a:cubicBezTo>
                  <a:cubicBezTo>
                    <a:pt x="0" y="0"/>
                    <a:pt x="0" y="0"/>
                    <a:pt x="0" y="0"/>
                  </a:cubicBezTo>
                  <a:cubicBezTo>
                    <a:pt x="495" y="0"/>
                    <a:pt x="495" y="0"/>
                    <a:pt x="495" y="0"/>
                  </a:cubicBezTo>
                  <a:cubicBezTo>
                    <a:pt x="495" y="0"/>
                    <a:pt x="496" y="0"/>
                    <a:pt x="496" y="0"/>
                  </a:cubicBezTo>
                  <a:cubicBezTo>
                    <a:pt x="496" y="347"/>
                    <a:pt x="496" y="347"/>
                    <a:pt x="496" y="347"/>
                  </a:cubicBezTo>
                  <a:cubicBezTo>
                    <a:pt x="496" y="348"/>
                    <a:pt x="495" y="348"/>
                    <a:pt x="495" y="348"/>
                  </a:cubicBezTo>
                  <a:moveTo>
                    <a:pt x="1" y="347"/>
                  </a:moveTo>
                  <a:cubicBezTo>
                    <a:pt x="495" y="347"/>
                    <a:pt x="495" y="347"/>
                    <a:pt x="495" y="347"/>
                  </a:cubicBezTo>
                  <a:cubicBezTo>
                    <a:pt x="495" y="1"/>
                    <a:pt x="495" y="1"/>
                    <a:pt x="495" y="1"/>
                  </a:cubicBezTo>
                  <a:cubicBezTo>
                    <a:pt x="1" y="1"/>
                    <a:pt x="1" y="1"/>
                    <a:pt x="1" y="1"/>
                  </a:cubicBezTo>
                  <a:cubicBezTo>
                    <a:pt x="1" y="347"/>
                    <a:pt x="1" y="347"/>
                    <a:pt x="1" y="347"/>
                  </a:cubicBezTo>
                </a:path>
              </a:pathLst>
            </a:custGeom>
            <a:solidFill>
              <a:srgbClr val="4D4D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7" name="Freeform 994"/>
            <p:cNvSpPr>
              <a:spLocks noEditPoints="1"/>
            </p:cNvSpPr>
            <p:nvPr/>
          </p:nvSpPr>
          <p:spPr bwMode="auto">
            <a:xfrm>
              <a:off x="55563" y="5399088"/>
              <a:ext cx="422275" cy="14288"/>
            </a:xfrm>
            <a:custGeom>
              <a:avLst/>
              <a:gdLst>
                <a:gd name="T0" fmla="*/ 495 w 496"/>
                <a:gd name="T1" fmla="*/ 17 h 17"/>
                <a:gd name="T2" fmla="*/ 0 w 496"/>
                <a:gd name="T3" fmla="*/ 17 h 17"/>
                <a:gd name="T4" fmla="*/ 0 w 496"/>
                <a:gd name="T5" fmla="*/ 16 h 17"/>
                <a:gd name="T6" fmla="*/ 0 w 496"/>
                <a:gd name="T7" fmla="*/ 0 h 17"/>
                <a:gd name="T8" fmla="*/ 0 w 496"/>
                <a:gd name="T9" fmla="*/ 0 h 17"/>
                <a:gd name="T10" fmla="*/ 495 w 496"/>
                <a:gd name="T11" fmla="*/ 0 h 17"/>
                <a:gd name="T12" fmla="*/ 496 w 496"/>
                <a:gd name="T13" fmla="*/ 0 h 17"/>
                <a:gd name="T14" fmla="*/ 496 w 496"/>
                <a:gd name="T15" fmla="*/ 16 h 17"/>
                <a:gd name="T16" fmla="*/ 495 w 496"/>
                <a:gd name="T17" fmla="*/ 17 h 17"/>
                <a:gd name="T18" fmla="*/ 1 w 496"/>
                <a:gd name="T19" fmla="*/ 16 h 17"/>
                <a:gd name="T20" fmla="*/ 495 w 496"/>
                <a:gd name="T21" fmla="*/ 16 h 17"/>
                <a:gd name="T22" fmla="*/ 495 w 496"/>
                <a:gd name="T23" fmla="*/ 1 h 17"/>
                <a:gd name="T24" fmla="*/ 1 w 496"/>
                <a:gd name="T25" fmla="*/ 1 h 17"/>
                <a:gd name="T26" fmla="*/ 1 w 496"/>
                <a:gd name="T27" fmla="*/ 16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96" h="17">
                  <a:moveTo>
                    <a:pt x="495" y="17"/>
                  </a:moveTo>
                  <a:cubicBezTo>
                    <a:pt x="0" y="17"/>
                    <a:pt x="0" y="17"/>
                    <a:pt x="0" y="17"/>
                  </a:cubicBezTo>
                  <a:cubicBezTo>
                    <a:pt x="0" y="17"/>
                    <a:pt x="0" y="17"/>
                    <a:pt x="0" y="16"/>
                  </a:cubicBezTo>
                  <a:cubicBezTo>
                    <a:pt x="0" y="0"/>
                    <a:pt x="0" y="0"/>
                    <a:pt x="0" y="0"/>
                  </a:cubicBezTo>
                  <a:cubicBezTo>
                    <a:pt x="0" y="0"/>
                    <a:pt x="0" y="0"/>
                    <a:pt x="0" y="0"/>
                  </a:cubicBezTo>
                  <a:cubicBezTo>
                    <a:pt x="495" y="0"/>
                    <a:pt x="495" y="0"/>
                    <a:pt x="495" y="0"/>
                  </a:cubicBezTo>
                  <a:cubicBezTo>
                    <a:pt x="495" y="0"/>
                    <a:pt x="496" y="0"/>
                    <a:pt x="496" y="0"/>
                  </a:cubicBezTo>
                  <a:cubicBezTo>
                    <a:pt x="496" y="16"/>
                    <a:pt x="496" y="16"/>
                    <a:pt x="496" y="16"/>
                  </a:cubicBezTo>
                  <a:cubicBezTo>
                    <a:pt x="496" y="17"/>
                    <a:pt x="495" y="17"/>
                    <a:pt x="495" y="17"/>
                  </a:cubicBezTo>
                  <a:moveTo>
                    <a:pt x="1" y="16"/>
                  </a:moveTo>
                  <a:cubicBezTo>
                    <a:pt x="495" y="16"/>
                    <a:pt x="495" y="16"/>
                    <a:pt x="495" y="16"/>
                  </a:cubicBezTo>
                  <a:cubicBezTo>
                    <a:pt x="495" y="1"/>
                    <a:pt x="495" y="1"/>
                    <a:pt x="495" y="1"/>
                  </a:cubicBezTo>
                  <a:cubicBezTo>
                    <a:pt x="1" y="1"/>
                    <a:pt x="1" y="1"/>
                    <a:pt x="1" y="1"/>
                  </a:cubicBezTo>
                  <a:cubicBezTo>
                    <a:pt x="1" y="16"/>
                    <a:pt x="1" y="16"/>
                    <a:pt x="1" y="16"/>
                  </a:cubicBezTo>
                </a:path>
              </a:pathLst>
            </a:custGeom>
            <a:solidFill>
              <a:srgbClr val="4D4D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8" name="Freeform 995"/>
            <p:cNvSpPr>
              <a:spLocks noEditPoints="1"/>
            </p:cNvSpPr>
            <p:nvPr/>
          </p:nvSpPr>
          <p:spPr bwMode="auto">
            <a:xfrm>
              <a:off x="57151" y="5399088"/>
              <a:ext cx="420688" cy="12700"/>
            </a:xfrm>
            <a:custGeom>
              <a:avLst/>
              <a:gdLst>
                <a:gd name="T0" fmla="*/ 250 w 265"/>
                <a:gd name="T1" fmla="*/ 7 h 8"/>
                <a:gd name="T2" fmla="*/ 250 w 265"/>
                <a:gd name="T3" fmla="*/ 1 h 8"/>
                <a:gd name="T4" fmla="*/ 263 w 265"/>
                <a:gd name="T5" fmla="*/ 1 h 8"/>
                <a:gd name="T6" fmla="*/ 263 w 265"/>
                <a:gd name="T7" fmla="*/ 7 h 8"/>
                <a:gd name="T8" fmla="*/ 250 w 265"/>
                <a:gd name="T9" fmla="*/ 7 h 8"/>
                <a:gd name="T10" fmla="*/ 265 w 265"/>
                <a:gd name="T11" fmla="*/ 0 h 8"/>
                <a:gd name="T12" fmla="*/ 0 w 265"/>
                <a:gd name="T13" fmla="*/ 0 h 8"/>
                <a:gd name="T14" fmla="*/ 0 w 265"/>
                <a:gd name="T15" fmla="*/ 8 h 8"/>
                <a:gd name="T16" fmla="*/ 265 w 265"/>
                <a:gd name="T17" fmla="*/ 8 h 8"/>
                <a:gd name="T18" fmla="*/ 265 w 265"/>
                <a:gd name="T19"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5" h="8">
                  <a:moveTo>
                    <a:pt x="250" y="7"/>
                  </a:moveTo>
                  <a:lnTo>
                    <a:pt x="250" y="1"/>
                  </a:lnTo>
                  <a:lnTo>
                    <a:pt x="263" y="1"/>
                  </a:lnTo>
                  <a:lnTo>
                    <a:pt x="263" y="7"/>
                  </a:lnTo>
                  <a:lnTo>
                    <a:pt x="250" y="7"/>
                  </a:lnTo>
                  <a:close/>
                  <a:moveTo>
                    <a:pt x="265" y="0"/>
                  </a:moveTo>
                  <a:lnTo>
                    <a:pt x="0" y="0"/>
                  </a:lnTo>
                  <a:lnTo>
                    <a:pt x="0" y="8"/>
                  </a:lnTo>
                  <a:lnTo>
                    <a:pt x="265" y="8"/>
                  </a:lnTo>
                  <a:lnTo>
                    <a:pt x="265" y="0"/>
                  </a:lnTo>
                  <a:close/>
                </a:path>
              </a:pathLst>
            </a:custGeom>
            <a:solidFill>
              <a:srgbClr val="C4DB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9" name="Freeform 996"/>
            <p:cNvSpPr>
              <a:spLocks noEditPoints="1"/>
            </p:cNvSpPr>
            <p:nvPr/>
          </p:nvSpPr>
          <p:spPr bwMode="auto">
            <a:xfrm>
              <a:off x="57151" y="5399088"/>
              <a:ext cx="420688" cy="12700"/>
            </a:xfrm>
            <a:custGeom>
              <a:avLst/>
              <a:gdLst>
                <a:gd name="T0" fmla="*/ 250 w 265"/>
                <a:gd name="T1" fmla="*/ 7 h 8"/>
                <a:gd name="T2" fmla="*/ 250 w 265"/>
                <a:gd name="T3" fmla="*/ 1 h 8"/>
                <a:gd name="T4" fmla="*/ 263 w 265"/>
                <a:gd name="T5" fmla="*/ 1 h 8"/>
                <a:gd name="T6" fmla="*/ 263 w 265"/>
                <a:gd name="T7" fmla="*/ 7 h 8"/>
                <a:gd name="T8" fmla="*/ 250 w 265"/>
                <a:gd name="T9" fmla="*/ 7 h 8"/>
                <a:gd name="T10" fmla="*/ 265 w 265"/>
                <a:gd name="T11" fmla="*/ 0 h 8"/>
                <a:gd name="T12" fmla="*/ 0 w 265"/>
                <a:gd name="T13" fmla="*/ 0 h 8"/>
                <a:gd name="T14" fmla="*/ 0 w 265"/>
                <a:gd name="T15" fmla="*/ 8 h 8"/>
                <a:gd name="T16" fmla="*/ 265 w 265"/>
                <a:gd name="T17" fmla="*/ 8 h 8"/>
                <a:gd name="T18" fmla="*/ 265 w 265"/>
                <a:gd name="T19"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5" h="8">
                  <a:moveTo>
                    <a:pt x="250" y="7"/>
                  </a:moveTo>
                  <a:lnTo>
                    <a:pt x="250" y="1"/>
                  </a:lnTo>
                  <a:lnTo>
                    <a:pt x="263" y="1"/>
                  </a:lnTo>
                  <a:lnTo>
                    <a:pt x="263" y="7"/>
                  </a:lnTo>
                  <a:lnTo>
                    <a:pt x="250" y="7"/>
                  </a:lnTo>
                  <a:moveTo>
                    <a:pt x="265" y="0"/>
                  </a:moveTo>
                  <a:lnTo>
                    <a:pt x="0" y="0"/>
                  </a:lnTo>
                  <a:lnTo>
                    <a:pt x="0" y="8"/>
                  </a:lnTo>
                  <a:lnTo>
                    <a:pt x="265" y="8"/>
                  </a:lnTo>
                  <a:lnTo>
                    <a:pt x="26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0" name="Freeform 997"/>
            <p:cNvSpPr>
              <a:spLocks noEditPoints="1"/>
            </p:cNvSpPr>
            <p:nvPr/>
          </p:nvSpPr>
          <p:spPr bwMode="auto">
            <a:xfrm>
              <a:off x="55563" y="5399088"/>
              <a:ext cx="422275" cy="14288"/>
            </a:xfrm>
            <a:custGeom>
              <a:avLst/>
              <a:gdLst>
                <a:gd name="T0" fmla="*/ 1 w 496"/>
                <a:gd name="T1" fmla="*/ 1 h 17"/>
                <a:gd name="T2" fmla="*/ 1 w 496"/>
                <a:gd name="T3" fmla="*/ 1 h 17"/>
                <a:gd name="T4" fmla="*/ 495 w 496"/>
                <a:gd name="T5" fmla="*/ 1 h 17"/>
                <a:gd name="T6" fmla="*/ 495 w 496"/>
                <a:gd name="T7" fmla="*/ 16 h 17"/>
                <a:gd name="T8" fmla="*/ 1 w 496"/>
                <a:gd name="T9" fmla="*/ 16 h 17"/>
                <a:gd name="T10" fmla="*/ 1 w 496"/>
                <a:gd name="T11" fmla="*/ 1 h 17"/>
                <a:gd name="T12" fmla="*/ 495 w 496"/>
                <a:gd name="T13" fmla="*/ 0 h 17"/>
                <a:gd name="T14" fmla="*/ 1 w 496"/>
                <a:gd name="T15" fmla="*/ 0 h 17"/>
                <a:gd name="T16" fmla="*/ 0 w 496"/>
                <a:gd name="T17" fmla="*/ 0 h 17"/>
                <a:gd name="T18" fmla="*/ 0 w 496"/>
                <a:gd name="T19" fmla="*/ 0 h 17"/>
                <a:gd name="T20" fmla="*/ 0 w 496"/>
                <a:gd name="T21" fmla="*/ 16 h 17"/>
                <a:gd name="T22" fmla="*/ 0 w 496"/>
                <a:gd name="T23" fmla="*/ 17 h 17"/>
                <a:gd name="T24" fmla="*/ 495 w 496"/>
                <a:gd name="T25" fmla="*/ 17 h 17"/>
                <a:gd name="T26" fmla="*/ 496 w 496"/>
                <a:gd name="T27" fmla="*/ 16 h 17"/>
                <a:gd name="T28" fmla="*/ 496 w 496"/>
                <a:gd name="T29" fmla="*/ 0 h 17"/>
                <a:gd name="T30" fmla="*/ 495 w 496"/>
                <a:gd name="T31"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96" h="17">
                  <a:moveTo>
                    <a:pt x="1" y="1"/>
                  </a:moveTo>
                  <a:cubicBezTo>
                    <a:pt x="1" y="1"/>
                    <a:pt x="1" y="1"/>
                    <a:pt x="1" y="1"/>
                  </a:cubicBezTo>
                  <a:cubicBezTo>
                    <a:pt x="495" y="1"/>
                    <a:pt x="495" y="1"/>
                    <a:pt x="495" y="1"/>
                  </a:cubicBezTo>
                  <a:cubicBezTo>
                    <a:pt x="495" y="16"/>
                    <a:pt x="495" y="16"/>
                    <a:pt x="495" y="16"/>
                  </a:cubicBezTo>
                  <a:cubicBezTo>
                    <a:pt x="1" y="16"/>
                    <a:pt x="1" y="16"/>
                    <a:pt x="1" y="16"/>
                  </a:cubicBezTo>
                  <a:cubicBezTo>
                    <a:pt x="1" y="1"/>
                    <a:pt x="1" y="1"/>
                    <a:pt x="1" y="1"/>
                  </a:cubicBezTo>
                  <a:moveTo>
                    <a:pt x="495" y="0"/>
                  </a:moveTo>
                  <a:cubicBezTo>
                    <a:pt x="1" y="0"/>
                    <a:pt x="1" y="0"/>
                    <a:pt x="1" y="0"/>
                  </a:cubicBezTo>
                  <a:cubicBezTo>
                    <a:pt x="0" y="0"/>
                    <a:pt x="0" y="0"/>
                    <a:pt x="0" y="0"/>
                  </a:cubicBezTo>
                  <a:cubicBezTo>
                    <a:pt x="0" y="0"/>
                    <a:pt x="0" y="0"/>
                    <a:pt x="0" y="0"/>
                  </a:cubicBezTo>
                  <a:cubicBezTo>
                    <a:pt x="0" y="16"/>
                    <a:pt x="0" y="16"/>
                    <a:pt x="0" y="16"/>
                  </a:cubicBezTo>
                  <a:cubicBezTo>
                    <a:pt x="0" y="17"/>
                    <a:pt x="0" y="17"/>
                    <a:pt x="0" y="17"/>
                  </a:cubicBezTo>
                  <a:cubicBezTo>
                    <a:pt x="495" y="17"/>
                    <a:pt x="495" y="17"/>
                    <a:pt x="495" y="17"/>
                  </a:cubicBezTo>
                  <a:cubicBezTo>
                    <a:pt x="495" y="17"/>
                    <a:pt x="496" y="17"/>
                    <a:pt x="496" y="16"/>
                  </a:cubicBezTo>
                  <a:cubicBezTo>
                    <a:pt x="496" y="0"/>
                    <a:pt x="496" y="0"/>
                    <a:pt x="496" y="0"/>
                  </a:cubicBezTo>
                  <a:cubicBezTo>
                    <a:pt x="496" y="0"/>
                    <a:pt x="495" y="0"/>
                    <a:pt x="495" y="0"/>
                  </a:cubicBezTo>
                </a:path>
              </a:pathLst>
            </a:custGeom>
            <a:solidFill>
              <a:srgbClr val="4D4D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1" name="Rectangle 998"/>
            <p:cNvSpPr>
              <a:spLocks noChangeArrowheads="1"/>
            </p:cNvSpPr>
            <p:nvPr/>
          </p:nvSpPr>
          <p:spPr bwMode="auto">
            <a:xfrm>
              <a:off x="55563" y="5384800"/>
              <a:ext cx="422275" cy="12700"/>
            </a:xfrm>
            <a:prstGeom prst="rect">
              <a:avLst/>
            </a:prstGeom>
            <a:solidFill>
              <a:srgbClr val="E2E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2" name="Rectangle 999"/>
            <p:cNvSpPr>
              <a:spLocks noChangeArrowheads="1"/>
            </p:cNvSpPr>
            <p:nvPr/>
          </p:nvSpPr>
          <p:spPr bwMode="auto">
            <a:xfrm>
              <a:off x="55563" y="5384800"/>
              <a:ext cx="422275" cy="12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3" name="Freeform 1000"/>
            <p:cNvSpPr>
              <a:spLocks noEditPoints="1"/>
            </p:cNvSpPr>
            <p:nvPr/>
          </p:nvSpPr>
          <p:spPr bwMode="auto">
            <a:xfrm>
              <a:off x="55563" y="5383213"/>
              <a:ext cx="422275" cy="14288"/>
            </a:xfrm>
            <a:custGeom>
              <a:avLst/>
              <a:gdLst>
                <a:gd name="T0" fmla="*/ 495 w 496"/>
                <a:gd name="T1" fmla="*/ 17 h 17"/>
                <a:gd name="T2" fmla="*/ 0 w 496"/>
                <a:gd name="T3" fmla="*/ 17 h 17"/>
                <a:gd name="T4" fmla="*/ 0 w 496"/>
                <a:gd name="T5" fmla="*/ 17 h 17"/>
                <a:gd name="T6" fmla="*/ 0 w 496"/>
                <a:gd name="T7" fmla="*/ 1 h 17"/>
                <a:gd name="T8" fmla="*/ 0 w 496"/>
                <a:gd name="T9" fmla="*/ 0 h 17"/>
                <a:gd name="T10" fmla="*/ 495 w 496"/>
                <a:gd name="T11" fmla="*/ 0 h 17"/>
                <a:gd name="T12" fmla="*/ 496 w 496"/>
                <a:gd name="T13" fmla="*/ 1 h 17"/>
                <a:gd name="T14" fmla="*/ 496 w 496"/>
                <a:gd name="T15" fmla="*/ 17 h 17"/>
                <a:gd name="T16" fmla="*/ 495 w 496"/>
                <a:gd name="T17" fmla="*/ 17 h 17"/>
                <a:gd name="T18" fmla="*/ 1 w 496"/>
                <a:gd name="T19" fmla="*/ 16 h 17"/>
                <a:gd name="T20" fmla="*/ 495 w 496"/>
                <a:gd name="T21" fmla="*/ 16 h 17"/>
                <a:gd name="T22" fmla="*/ 495 w 496"/>
                <a:gd name="T23" fmla="*/ 1 h 17"/>
                <a:gd name="T24" fmla="*/ 1 w 496"/>
                <a:gd name="T25" fmla="*/ 1 h 17"/>
                <a:gd name="T26" fmla="*/ 1 w 496"/>
                <a:gd name="T27" fmla="*/ 16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96" h="17">
                  <a:moveTo>
                    <a:pt x="495" y="17"/>
                  </a:moveTo>
                  <a:cubicBezTo>
                    <a:pt x="0" y="17"/>
                    <a:pt x="0" y="17"/>
                    <a:pt x="0" y="17"/>
                  </a:cubicBezTo>
                  <a:cubicBezTo>
                    <a:pt x="0" y="17"/>
                    <a:pt x="0" y="17"/>
                    <a:pt x="0" y="17"/>
                  </a:cubicBezTo>
                  <a:cubicBezTo>
                    <a:pt x="0" y="1"/>
                    <a:pt x="0" y="1"/>
                    <a:pt x="0" y="1"/>
                  </a:cubicBezTo>
                  <a:cubicBezTo>
                    <a:pt x="0" y="0"/>
                    <a:pt x="0" y="0"/>
                    <a:pt x="0" y="0"/>
                  </a:cubicBezTo>
                  <a:cubicBezTo>
                    <a:pt x="495" y="0"/>
                    <a:pt x="495" y="0"/>
                    <a:pt x="495" y="0"/>
                  </a:cubicBezTo>
                  <a:cubicBezTo>
                    <a:pt x="495" y="0"/>
                    <a:pt x="496" y="0"/>
                    <a:pt x="496" y="1"/>
                  </a:cubicBezTo>
                  <a:cubicBezTo>
                    <a:pt x="496" y="17"/>
                    <a:pt x="496" y="17"/>
                    <a:pt x="496" y="17"/>
                  </a:cubicBezTo>
                  <a:cubicBezTo>
                    <a:pt x="496" y="17"/>
                    <a:pt x="495" y="17"/>
                    <a:pt x="495" y="17"/>
                  </a:cubicBezTo>
                  <a:moveTo>
                    <a:pt x="1" y="16"/>
                  </a:moveTo>
                  <a:cubicBezTo>
                    <a:pt x="495" y="16"/>
                    <a:pt x="495" y="16"/>
                    <a:pt x="495" y="16"/>
                  </a:cubicBezTo>
                  <a:cubicBezTo>
                    <a:pt x="495" y="1"/>
                    <a:pt x="495" y="1"/>
                    <a:pt x="495" y="1"/>
                  </a:cubicBezTo>
                  <a:cubicBezTo>
                    <a:pt x="1" y="1"/>
                    <a:pt x="1" y="1"/>
                    <a:pt x="1" y="1"/>
                  </a:cubicBezTo>
                  <a:cubicBezTo>
                    <a:pt x="1" y="16"/>
                    <a:pt x="1" y="16"/>
                    <a:pt x="1" y="16"/>
                  </a:cubicBezTo>
                </a:path>
              </a:pathLst>
            </a:custGeom>
            <a:solidFill>
              <a:srgbClr val="4D4D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4" name="Rectangle 1001"/>
            <p:cNvSpPr>
              <a:spLocks noChangeArrowheads="1"/>
            </p:cNvSpPr>
            <p:nvPr/>
          </p:nvSpPr>
          <p:spPr bwMode="auto">
            <a:xfrm>
              <a:off x="55563" y="5368925"/>
              <a:ext cx="422275" cy="14288"/>
            </a:xfrm>
            <a:prstGeom prst="rect">
              <a:avLst/>
            </a:prstGeom>
            <a:solidFill>
              <a:srgbClr val="E2E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5" name="Rectangle 1002"/>
            <p:cNvSpPr>
              <a:spLocks noChangeArrowheads="1"/>
            </p:cNvSpPr>
            <p:nvPr/>
          </p:nvSpPr>
          <p:spPr bwMode="auto">
            <a:xfrm>
              <a:off x="55563" y="5368925"/>
              <a:ext cx="422275" cy="14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6" name="Freeform 1003"/>
            <p:cNvSpPr>
              <a:spLocks noEditPoints="1"/>
            </p:cNvSpPr>
            <p:nvPr/>
          </p:nvSpPr>
          <p:spPr bwMode="auto">
            <a:xfrm>
              <a:off x="55563" y="5368925"/>
              <a:ext cx="422275" cy="14288"/>
            </a:xfrm>
            <a:custGeom>
              <a:avLst/>
              <a:gdLst>
                <a:gd name="T0" fmla="*/ 495 w 496"/>
                <a:gd name="T1" fmla="*/ 16 h 16"/>
                <a:gd name="T2" fmla="*/ 0 w 496"/>
                <a:gd name="T3" fmla="*/ 16 h 16"/>
                <a:gd name="T4" fmla="*/ 0 w 496"/>
                <a:gd name="T5" fmla="*/ 16 h 16"/>
                <a:gd name="T6" fmla="*/ 0 w 496"/>
                <a:gd name="T7" fmla="*/ 0 h 16"/>
                <a:gd name="T8" fmla="*/ 0 w 496"/>
                <a:gd name="T9" fmla="*/ 0 h 16"/>
                <a:gd name="T10" fmla="*/ 495 w 496"/>
                <a:gd name="T11" fmla="*/ 0 h 16"/>
                <a:gd name="T12" fmla="*/ 496 w 496"/>
                <a:gd name="T13" fmla="*/ 0 h 16"/>
                <a:gd name="T14" fmla="*/ 496 w 496"/>
                <a:gd name="T15" fmla="*/ 16 h 16"/>
                <a:gd name="T16" fmla="*/ 495 w 496"/>
                <a:gd name="T17" fmla="*/ 16 h 16"/>
                <a:gd name="T18" fmla="*/ 1 w 496"/>
                <a:gd name="T19" fmla="*/ 16 h 16"/>
                <a:gd name="T20" fmla="*/ 495 w 496"/>
                <a:gd name="T21" fmla="*/ 16 h 16"/>
                <a:gd name="T22" fmla="*/ 495 w 496"/>
                <a:gd name="T23" fmla="*/ 0 h 16"/>
                <a:gd name="T24" fmla="*/ 1 w 496"/>
                <a:gd name="T25" fmla="*/ 0 h 16"/>
                <a:gd name="T26" fmla="*/ 1 w 496"/>
                <a:gd name="T27"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96" h="16">
                  <a:moveTo>
                    <a:pt x="495" y="16"/>
                  </a:moveTo>
                  <a:cubicBezTo>
                    <a:pt x="0" y="16"/>
                    <a:pt x="0" y="16"/>
                    <a:pt x="0" y="16"/>
                  </a:cubicBezTo>
                  <a:cubicBezTo>
                    <a:pt x="0" y="16"/>
                    <a:pt x="0" y="16"/>
                    <a:pt x="0" y="16"/>
                  </a:cubicBezTo>
                  <a:cubicBezTo>
                    <a:pt x="0" y="0"/>
                    <a:pt x="0" y="0"/>
                    <a:pt x="0" y="0"/>
                  </a:cubicBezTo>
                  <a:cubicBezTo>
                    <a:pt x="0" y="0"/>
                    <a:pt x="0" y="0"/>
                    <a:pt x="0" y="0"/>
                  </a:cubicBezTo>
                  <a:cubicBezTo>
                    <a:pt x="495" y="0"/>
                    <a:pt x="495" y="0"/>
                    <a:pt x="495" y="0"/>
                  </a:cubicBezTo>
                  <a:cubicBezTo>
                    <a:pt x="495" y="0"/>
                    <a:pt x="496" y="0"/>
                    <a:pt x="496" y="0"/>
                  </a:cubicBezTo>
                  <a:cubicBezTo>
                    <a:pt x="496" y="16"/>
                    <a:pt x="496" y="16"/>
                    <a:pt x="496" y="16"/>
                  </a:cubicBezTo>
                  <a:cubicBezTo>
                    <a:pt x="496" y="16"/>
                    <a:pt x="495" y="16"/>
                    <a:pt x="495" y="16"/>
                  </a:cubicBezTo>
                  <a:moveTo>
                    <a:pt x="1" y="16"/>
                  </a:moveTo>
                  <a:cubicBezTo>
                    <a:pt x="495" y="16"/>
                    <a:pt x="495" y="16"/>
                    <a:pt x="495" y="16"/>
                  </a:cubicBezTo>
                  <a:cubicBezTo>
                    <a:pt x="495" y="0"/>
                    <a:pt x="495" y="0"/>
                    <a:pt x="495" y="0"/>
                  </a:cubicBezTo>
                  <a:cubicBezTo>
                    <a:pt x="1" y="0"/>
                    <a:pt x="1" y="0"/>
                    <a:pt x="1" y="0"/>
                  </a:cubicBezTo>
                  <a:cubicBezTo>
                    <a:pt x="1" y="16"/>
                    <a:pt x="1" y="16"/>
                    <a:pt x="1" y="16"/>
                  </a:cubicBezTo>
                </a:path>
              </a:pathLst>
            </a:custGeom>
            <a:solidFill>
              <a:srgbClr val="4D4D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7" name="Freeform 1004"/>
            <p:cNvSpPr>
              <a:spLocks/>
            </p:cNvSpPr>
            <p:nvPr/>
          </p:nvSpPr>
          <p:spPr bwMode="auto">
            <a:xfrm>
              <a:off x="98426" y="5145088"/>
              <a:ext cx="336550" cy="200025"/>
            </a:xfrm>
            <a:custGeom>
              <a:avLst/>
              <a:gdLst>
                <a:gd name="T0" fmla="*/ 23 w 212"/>
                <a:gd name="T1" fmla="*/ 0 h 126"/>
                <a:gd name="T2" fmla="*/ 0 w 212"/>
                <a:gd name="T3" fmla="*/ 0 h 126"/>
                <a:gd name="T4" fmla="*/ 0 w 212"/>
                <a:gd name="T5" fmla="*/ 126 h 126"/>
                <a:gd name="T6" fmla="*/ 212 w 212"/>
                <a:gd name="T7" fmla="*/ 126 h 126"/>
                <a:gd name="T8" fmla="*/ 212 w 212"/>
                <a:gd name="T9" fmla="*/ 0 h 126"/>
                <a:gd name="T10" fmla="*/ 36 w 212"/>
                <a:gd name="T11" fmla="*/ 0 h 126"/>
                <a:gd name="T12" fmla="*/ 23 w 212"/>
                <a:gd name="T13" fmla="*/ 0 h 126"/>
              </a:gdLst>
              <a:ahLst/>
              <a:cxnLst>
                <a:cxn ang="0">
                  <a:pos x="T0" y="T1"/>
                </a:cxn>
                <a:cxn ang="0">
                  <a:pos x="T2" y="T3"/>
                </a:cxn>
                <a:cxn ang="0">
                  <a:pos x="T4" y="T5"/>
                </a:cxn>
                <a:cxn ang="0">
                  <a:pos x="T6" y="T7"/>
                </a:cxn>
                <a:cxn ang="0">
                  <a:pos x="T8" y="T9"/>
                </a:cxn>
                <a:cxn ang="0">
                  <a:pos x="T10" y="T11"/>
                </a:cxn>
                <a:cxn ang="0">
                  <a:pos x="T12" y="T13"/>
                </a:cxn>
              </a:cxnLst>
              <a:rect l="0" t="0" r="r" b="b"/>
              <a:pathLst>
                <a:path w="212" h="126">
                  <a:moveTo>
                    <a:pt x="23" y="0"/>
                  </a:moveTo>
                  <a:lnTo>
                    <a:pt x="0" y="0"/>
                  </a:lnTo>
                  <a:lnTo>
                    <a:pt x="0" y="126"/>
                  </a:lnTo>
                  <a:lnTo>
                    <a:pt x="212" y="126"/>
                  </a:lnTo>
                  <a:lnTo>
                    <a:pt x="212" y="0"/>
                  </a:lnTo>
                  <a:lnTo>
                    <a:pt x="36" y="0"/>
                  </a:lnTo>
                  <a:lnTo>
                    <a:pt x="2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8" name="Freeform 1005"/>
            <p:cNvSpPr>
              <a:spLocks/>
            </p:cNvSpPr>
            <p:nvPr/>
          </p:nvSpPr>
          <p:spPr bwMode="auto">
            <a:xfrm>
              <a:off x="98426" y="5145088"/>
              <a:ext cx="336550" cy="200025"/>
            </a:xfrm>
            <a:custGeom>
              <a:avLst/>
              <a:gdLst>
                <a:gd name="T0" fmla="*/ 23 w 212"/>
                <a:gd name="T1" fmla="*/ 0 h 126"/>
                <a:gd name="T2" fmla="*/ 0 w 212"/>
                <a:gd name="T3" fmla="*/ 0 h 126"/>
                <a:gd name="T4" fmla="*/ 0 w 212"/>
                <a:gd name="T5" fmla="*/ 126 h 126"/>
                <a:gd name="T6" fmla="*/ 212 w 212"/>
                <a:gd name="T7" fmla="*/ 126 h 126"/>
                <a:gd name="T8" fmla="*/ 212 w 212"/>
                <a:gd name="T9" fmla="*/ 0 h 126"/>
                <a:gd name="T10" fmla="*/ 36 w 212"/>
                <a:gd name="T11" fmla="*/ 0 h 126"/>
                <a:gd name="T12" fmla="*/ 23 w 212"/>
                <a:gd name="T13" fmla="*/ 0 h 126"/>
              </a:gdLst>
              <a:ahLst/>
              <a:cxnLst>
                <a:cxn ang="0">
                  <a:pos x="T0" y="T1"/>
                </a:cxn>
                <a:cxn ang="0">
                  <a:pos x="T2" y="T3"/>
                </a:cxn>
                <a:cxn ang="0">
                  <a:pos x="T4" y="T5"/>
                </a:cxn>
                <a:cxn ang="0">
                  <a:pos x="T6" y="T7"/>
                </a:cxn>
                <a:cxn ang="0">
                  <a:pos x="T8" y="T9"/>
                </a:cxn>
                <a:cxn ang="0">
                  <a:pos x="T10" y="T11"/>
                </a:cxn>
                <a:cxn ang="0">
                  <a:pos x="T12" y="T13"/>
                </a:cxn>
              </a:cxnLst>
              <a:rect l="0" t="0" r="r" b="b"/>
              <a:pathLst>
                <a:path w="212" h="126">
                  <a:moveTo>
                    <a:pt x="23" y="0"/>
                  </a:moveTo>
                  <a:lnTo>
                    <a:pt x="0" y="0"/>
                  </a:lnTo>
                  <a:lnTo>
                    <a:pt x="0" y="126"/>
                  </a:lnTo>
                  <a:lnTo>
                    <a:pt x="212" y="126"/>
                  </a:lnTo>
                  <a:lnTo>
                    <a:pt x="212" y="0"/>
                  </a:lnTo>
                  <a:lnTo>
                    <a:pt x="36" y="0"/>
                  </a:lnTo>
                  <a:lnTo>
                    <a:pt x="2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9" name="Freeform 1006"/>
            <p:cNvSpPr>
              <a:spLocks/>
            </p:cNvSpPr>
            <p:nvPr/>
          </p:nvSpPr>
          <p:spPr bwMode="auto">
            <a:xfrm>
              <a:off x="98426" y="5145088"/>
              <a:ext cx="336550" cy="200025"/>
            </a:xfrm>
            <a:custGeom>
              <a:avLst/>
              <a:gdLst>
                <a:gd name="T0" fmla="*/ 395 w 395"/>
                <a:gd name="T1" fmla="*/ 234 h 234"/>
                <a:gd name="T2" fmla="*/ 1 w 395"/>
                <a:gd name="T3" fmla="*/ 234 h 234"/>
                <a:gd name="T4" fmla="*/ 0 w 395"/>
                <a:gd name="T5" fmla="*/ 234 h 234"/>
                <a:gd name="T6" fmla="*/ 0 w 395"/>
                <a:gd name="T7" fmla="*/ 0 h 234"/>
                <a:gd name="T8" fmla="*/ 1 w 395"/>
                <a:gd name="T9" fmla="*/ 0 h 234"/>
                <a:gd name="T10" fmla="*/ 44 w 395"/>
                <a:gd name="T11" fmla="*/ 0 h 234"/>
                <a:gd name="T12" fmla="*/ 44 w 395"/>
                <a:gd name="T13" fmla="*/ 0 h 234"/>
                <a:gd name="T14" fmla="*/ 44 w 395"/>
                <a:gd name="T15" fmla="*/ 0 h 234"/>
                <a:gd name="T16" fmla="*/ 1 w 395"/>
                <a:gd name="T17" fmla="*/ 0 h 234"/>
                <a:gd name="T18" fmla="*/ 1 w 395"/>
                <a:gd name="T19" fmla="*/ 233 h 234"/>
                <a:gd name="T20" fmla="*/ 394 w 395"/>
                <a:gd name="T21" fmla="*/ 233 h 234"/>
                <a:gd name="T22" fmla="*/ 394 w 395"/>
                <a:gd name="T23" fmla="*/ 0 h 234"/>
                <a:gd name="T24" fmla="*/ 67 w 395"/>
                <a:gd name="T25" fmla="*/ 0 h 234"/>
                <a:gd name="T26" fmla="*/ 66 w 395"/>
                <a:gd name="T27" fmla="*/ 0 h 234"/>
                <a:gd name="T28" fmla="*/ 67 w 395"/>
                <a:gd name="T29" fmla="*/ 0 h 234"/>
                <a:gd name="T30" fmla="*/ 395 w 395"/>
                <a:gd name="T31" fmla="*/ 0 h 234"/>
                <a:gd name="T32" fmla="*/ 395 w 395"/>
                <a:gd name="T33" fmla="*/ 0 h 234"/>
                <a:gd name="T34" fmla="*/ 395 w 395"/>
                <a:gd name="T35" fmla="*/ 234 h 234"/>
                <a:gd name="T36" fmla="*/ 395 w 395"/>
                <a:gd name="T3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95" h="234">
                  <a:moveTo>
                    <a:pt x="395" y="234"/>
                  </a:moveTo>
                  <a:cubicBezTo>
                    <a:pt x="1" y="234"/>
                    <a:pt x="1" y="234"/>
                    <a:pt x="1" y="234"/>
                  </a:cubicBezTo>
                  <a:cubicBezTo>
                    <a:pt x="0" y="234"/>
                    <a:pt x="0" y="234"/>
                    <a:pt x="0" y="234"/>
                  </a:cubicBezTo>
                  <a:cubicBezTo>
                    <a:pt x="0" y="0"/>
                    <a:pt x="0" y="0"/>
                    <a:pt x="0" y="0"/>
                  </a:cubicBezTo>
                  <a:cubicBezTo>
                    <a:pt x="0" y="0"/>
                    <a:pt x="0" y="0"/>
                    <a:pt x="1" y="0"/>
                  </a:cubicBezTo>
                  <a:cubicBezTo>
                    <a:pt x="44" y="0"/>
                    <a:pt x="44" y="0"/>
                    <a:pt x="44" y="0"/>
                  </a:cubicBezTo>
                  <a:cubicBezTo>
                    <a:pt x="44" y="0"/>
                    <a:pt x="44" y="0"/>
                    <a:pt x="44" y="0"/>
                  </a:cubicBezTo>
                  <a:cubicBezTo>
                    <a:pt x="44" y="0"/>
                    <a:pt x="44" y="0"/>
                    <a:pt x="44" y="0"/>
                  </a:cubicBezTo>
                  <a:cubicBezTo>
                    <a:pt x="1" y="0"/>
                    <a:pt x="1" y="0"/>
                    <a:pt x="1" y="0"/>
                  </a:cubicBezTo>
                  <a:cubicBezTo>
                    <a:pt x="1" y="233"/>
                    <a:pt x="1" y="233"/>
                    <a:pt x="1" y="233"/>
                  </a:cubicBezTo>
                  <a:cubicBezTo>
                    <a:pt x="394" y="233"/>
                    <a:pt x="394" y="233"/>
                    <a:pt x="394" y="233"/>
                  </a:cubicBezTo>
                  <a:cubicBezTo>
                    <a:pt x="394" y="0"/>
                    <a:pt x="394" y="0"/>
                    <a:pt x="394" y="0"/>
                  </a:cubicBezTo>
                  <a:cubicBezTo>
                    <a:pt x="67" y="0"/>
                    <a:pt x="67" y="0"/>
                    <a:pt x="67" y="0"/>
                  </a:cubicBezTo>
                  <a:cubicBezTo>
                    <a:pt x="66" y="0"/>
                    <a:pt x="66" y="0"/>
                    <a:pt x="66" y="0"/>
                  </a:cubicBezTo>
                  <a:cubicBezTo>
                    <a:pt x="66" y="0"/>
                    <a:pt x="66" y="0"/>
                    <a:pt x="67" y="0"/>
                  </a:cubicBezTo>
                  <a:cubicBezTo>
                    <a:pt x="395" y="0"/>
                    <a:pt x="395" y="0"/>
                    <a:pt x="395" y="0"/>
                  </a:cubicBezTo>
                  <a:cubicBezTo>
                    <a:pt x="395" y="0"/>
                    <a:pt x="395" y="0"/>
                    <a:pt x="395" y="0"/>
                  </a:cubicBezTo>
                  <a:cubicBezTo>
                    <a:pt x="395" y="234"/>
                    <a:pt x="395" y="234"/>
                    <a:pt x="395" y="234"/>
                  </a:cubicBezTo>
                  <a:cubicBezTo>
                    <a:pt x="395" y="234"/>
                    <a:pt x="395" y="234"/>
                    <a:pt x="395" y="234"/>
                  </a:cubicBezTo>
                </a:path>
              </a:pathLst>
            </a:custGeom>
            <a:solidFill>
              <a:srgbClr val="4D4D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0" name="Rectangle 1007"/>
            <p:cNvSpPr>
              <a:spLocks noChangeArrowheads="1"/>
            </p:cNvSpPr>
            <p:nvPr/>
          </p:nvSpPr>
          <p:spPr bwMode="auto">
            <a:xfrm>
              <a:off x="115888" y="5287963"/>
              <a:ext cx="306388" cy="19050"/>
            </a:xfrm>
            <a:prstGeom prst="rect">
              <a:avLst/>
            </a:prstGeom>
            <a:solidFill>
              <a:srgbClr val="BECBD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1" name="Rectangle 1008"/>
            <p:cNvSpPr>
              <a:spLocks noChangeArrowheads="1"/>
            </p:cNvSpPr>
            <p:nvPr/>
          </p:nvSpPr>
          <p:spPr bwMode="auto">
            <a:xfrm>
              <a:off x="196851" y="5184775"/>
              <a:ext cx="225425" cy="9525"/>
            </a:xfrm>
            <a:prstGeom prst="rect">
              <a:avLst/>
            </a:prstGeom>
            <a:solidFill>
              <a:srgbClr val="BECBD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2" name="Rectangle 1009"/>
            <p:cNvSpPr>
              <a:spLocks noChangeArrowheads="1"/>
            </p:cNvSpPr>
            <p:nvPr/>
          </p:nvSpPr>
          <p:spPr bwMode="auto">
            <a:xfrm>
              <a:off x="196851" y="5214938"/>
              <a:ext cx="225425" cy="9525"/>
            </a:xfrm>
            <a:prstGeom prst="rect">
              <a:avLst/>
            </a:prstGeom>
            <a:solidFill>
              <a:srgbClr val="BECBD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3" name="Rectangle 1011"/>
            <p:cNvSpPr>
              <a:spLocks noChangeArrowheads="1"/>
            </p:cNvSpPr>
            <p:nvPr/>
          </p:nvSpPr>
          <p:spPr bwMode="auto">
            <a:xfrm>
              <a:off x="196850" y="5245100"/>
              <a:ext cx="225425" cy="11113"/>
            </a:xfrm>
            <a:prstGeom prst="rect">
              <a:avLst/>
            </a:prstGeom>
            <a:solidFill>
              <a:srgbClr val="BECBD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4" name="Rectangle 1012"/>
            <p:cNvSpPr>
              <a:spLocks noChangeArrowheads="1"/>
            </p:cNvSpPr>
            <p:nvPr/>
          </p:nvSpPr>
          <p:spPr bwMode="auto">
            <a:xfrm>
              <a:off x="231775" y="5103813"/>
              <a:ext cx="71438" cy="3175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5" name="Freeform 1013"/>
            <p:cNvSpPr>
              <a:spLocks noEditPoints="1"/>
            </p:cNvSpPr>
            <p:nvPr/>
          </p:nvSpPr>
          <p:spPr bwMode="auto">
            <a:xfrm>
              <a:off x="230188" y="5103813"/>
              <a:ext cx="73025" cy="317500"/>
            </a:xfrm>
            <a:custGeom>
              <a:avLst/>
              <a:gdLst>
                <a:gd name="T0" fmla="*/ 85 w 85"/>
                <a:gd name="T1" fmla="*/ 372 h 372"/>
                <a:gd name="T2" fmla="*/ 1 w 85"/>
                <a:gd name="T3" fmla="*/ 372 h 372"/>
                <a:gd name="T4" fmla="*/ 0 w 85"/>
                <a:gd name="T5" fmla="*/ 372 h 372"/>
                <a:gd name="T6" fmla="*/ 0 w 85"/>
                <a:gd name="T7" fmla="*/ 0 h 372"/>
                <a:gd name="T8" fmla="*/ 1 w 85"/>
                <a:gd name="T9" fmla="*/ 0 h 372"/>
                <a:gd name="T10" fmla="*/ 85 w 85"/>
                <a:gd name="T11" fmla="*/ 0 h 372"/>
                <a:gd name="T12" fmla="*/ 85 w 85"/>
                <a:gd name="T13" fmla="*/ 0 h 372"/>
                <a:gd name="T14" fmla="*/ 85 w 85"/>
                <a:gd name="T15" fmla="*/ 372 h 372"/>
                <a:gd name="T16" fmla="*/ 85 w 85"/>
                <a:gd name="T17" fmla="*/ 372 h 372"/>
                <a:gd name="T18" fmla="*/ 1 w 85"/>
                <a:gd name="T19" fmla="*/ 371 h 372"/>
                <a:gd name="T20" fmla="*/ 84 w 85"/>
                <a:gd name="T21" fmla="*/ 371 h 372"/>
                <a:gd name="T22" fmla="*/ 84 w 85"/>
                <a:gd name="T23" fmla="*/ 0 h 372"/>
                <a:gd name="T24" fmla="*/ 1 w 85"/>
                <a:gd name="T25" fmla="*/ 0 h 372"/>
                <a:gd name="T26" fmla="*/ 1 w 85"/>
                <a:gd name="T27" fmla="*/ 371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5" h="372">
                  <a:moveTo>
                    <a:pt x="85" y="372"/>
                  </a:moveTo>
                  <a:cubicBezTo>
                    <a:pt x="1" y="372"/>
                    <a:pt x="1" y="372"/>
                    <a:pt x="1" y="372"/>
                  </a:cubicBezTo>
                  <a:cubicBezTo>
                    <a:pt x="1" y="372"/>
                    <a:pt x="0" y="372"/>
                    <a:pt x="0" y="372"/>
                  </a:cubicBezTo>
                  <a:cubicBezTo>
                    <a:pt x="0" y="0"/>
                    <a:pt x="0" y="0"/>
                    <a:pt x="0" y="0"/>
                  </a:cubicBezTo>
                  <a:cubicBezTo>
                    <a:pt x="0" y="0"/>
                    <a:pt x="1" y="0"/>
                    <a:pt x="1" y="0"/>
                  </a:cubicBezTo>
                  <a:cubicBezTo>
                    <a:pt x="85" y="0"/>
                    <a:pt x="85" y="0"/>
                    <a:pt x="85" y="0"/>
                  </a:cubicBezTo>
                  <a:cubicBezTo>
                    <a:pt x="85" y="0"/>
                    <a:pt x="85" y="0"/>
                    <a:pt x="85" y="0"/>
                  </a:cubicBezTo>
                  <a:cubicBezTo>
                    <a:pt x="85" y="372"/>
                    <a:pt x="85" y="372"/>
                    <a:pt x="85" y="372"/>
                  </a:cubicBezTo>
                  <a:cubicBezTo>
                    <a:pt x="85" y="372"/>
                    <a:pt x="85" y="372"/>
                    <a:pt x="85" y="372"/>
                  </a:cubicBezTo>
                  <a:close/>
                  <a:moveTo>
                    <a:pt x="1" y="371"/>
                  </a:moveTo>
                  <a:cubicBezTo>
                    <a:pt x="84" y="371"/>
                    <a:pt x="84" y="371"/>
                    <a:pt x="84" y="371"/>
                  </a:cubicBezTo>
                  <a:cubicBezTo>
                    <a:pt x="84" y="0"/>
                    <a:pt x="84" y="0"/>
                    <a:pt x="84" y="0"/>
                  </a:cubicBezTo>
                  <a:cubicBezTo>
                    <a:pt x="1" y="0"/>
                    <a:pt x="1" y="0"/>
                    <a:pt x="1" y="0"/>
                  </a:cubicBezTo>
                  <a:lnTo>
                    <a:pt x="1" y="371"/>
                  </a:lnTo>
                  <a:close/>
                </a:path>
              </a:pathLst>
            </a:custGeom>
            <a:solidFill>
              <a:srgbClr val="4D4D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6" name="Rectangle 1014"/>
            <p:cNvSpPr>
              <a:spLocks noChangeArrowheads="1"/>
            </p:cNvSpPr>
            <p:nvPr/>
          </p:nvSpPr>
          <p:spPr bwMode="auto">
            <a:xfrm>
              <a:off x="233363" y="5106988"/>
              <a:ext cx="46038" cy="311150"/>
            </a:xfrm>
            <a:prstGeom prst="rect">
              <a:avLst/>
            </a:prstGeom>
            <a:solidFill>
              <a:srgbClr val="E2E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7" name="Freeform 1015"/>
            <p:cNvSpPr>
              <a:spLocks/>
            </p:cNvSpPr>
            <p:nvPr/>
          </p:nvSpPr>
          <p:spPr bwMode="auto">
            <a:xfrm>
              <a:off x="120650" y="5173663"/>
              <a:ext cx="58738" cy="92075"/>
            </a:xfrm>
            <a:custGeom>
              <a:avLst/>
              <a:gdLst>
                <a:gd name="T0" fmla="*/ 41 w 68"/>
                <a:gd name="T1" fmla="*/ 0 h 108"/>
                <a:gd name="T2" fmla="*/ 26 w 68"/>
                <a:gd name="T3" fmla="*/ 0 h 108"/>
                <a:gd name="T4" fmla="*/ 26 w 68"/>
                <a:gd name="T5" fmla="*/ 1 h 108"/>
                <a:gd name="T6" fmla="*/ 26 w 68"/>
                <a:gd name="T7" fmla="*/ 9 h 108"/>
                <a:gd name="T8" fmla="*/ 24 w 68"/>
                <a:gd name="T9" fmla="*/ 9 h 108"/>
                <a:gd name="T10" fmla="*/ 0 w 68"/>
                <a:gd name="T11" fmla="*/ 33 h 108"/>
                <a:gd name="T12" fmla="*/ 0 w 68"/>
                <a:gd name="T13" fmla="*/ 33 h 108"/>
                <a:gd name="T14" fmla="*/ 24 w 68"/>
                <a:gd name="T15" fmla="*/ 57 h 108"/>
                <a:gd name="T16" fmla="*/ 39 w 68"/>
                <a:gd name="T17" fmla="*/ 57 h 108"/>
                <a:gd name="T18" fmla="*/ 51 w 68"/>
                <a:gd name="T19" fmla="*/ 71 h 108"/>
                <a:gd name="T20" fmla="*/ 38 w 68"/>
                <a:gd name="T21" fmla="*/ 83 h 108"/>
                <a:gd name="T22" fmla="*/ 27 w 68"/>
                <a:gd name="T23" fmla="*/ 83 h 108"/>
                <a:gd name="T24" fmla="*/ 16 w 68"/>
                <a:gd name="T25" fmla="*/ 72 h 108"/>
                <a:gd name="T26" fmla="*/ 16 w 68"/>
                <a:gd name="T27" fmla="*/ 68 h 108"/>
                <a:gd name="T28" fmla="*/ 15 w 68"/>
                <a:gd name="T29" fmla="*/ 67 h 108"/>
                <a:gd name="T30" fmla="*/ 1 w 68"/>
                <a:gd name="T31" fmla="*/ 67 h 108"/>
                <a:gd name="T32" fmla="*/ 0 w 68"/>
                <a:gd name="T33" fmla="*/ 68 h 108"/>
                <a:gd name="T34" fmla="*/ 0 w 68"/>
                <a:gd name="T35" fmla="*/ 72 h 108"/>
                <a:gd name="T36" fmla="*/ 26 w 68"/>
                <a:gd name="T37" fmla="*/ 99 h 108"/>
                <a:gd name="T38" fmla="*/ 26 w 68"/>
                <a:gd name="T39" fmla="*/ 107 h 108"/>
                <a:gd name="T40" fmla="*/ 26 w 68"/>
                <a:gd name="T41" fmla="*/ 108 h 108"/>
                <a:gd name="T42" fmla="*/ 41 w 68"/>
                <a:gd name="T43" fmla="*/ 108 h 108"/>
                <a:gd name="T44" fmla="*/ 42 w 68"/>
                <a:gd name="T45" fmla="*/ 107 h 108"/>
                <a:gd name="T46" fmla="*/ 42 w 68"/>
                <a:gd name="T47" fmla="*/ 99 h 108"/>
                <a:gd name="T48" fmla="*/ 67 w 68"/>
                <a:gd name="T49" fmla="*/ 71 h 108"/>
                <a:gd name="T50" fmla="*/ 38 w 68"/>
                <a:gd name="T51" fmla="*/ 42 h 108"/>
                <a:gd name="T52" fmla="*/ 24 w 68"/>
                <a:gd name="T53" fmla="*/ 42 h 108"/>
                <a:gd name="T54" fmla="*/ 16 w 68"/>
                <a:gd name="T55" fmla="*/ 33 h 108"/>
                <a:gd name="T56" fmla="*/ 16 w 68"/>
                <a:gd name="T57" fmla="*/ 33 h 108"/>
                <a:gd name="T58" fmla="*/ 24 w 68"/>
                <a:gd name="T59" fmla="*/ 25 h 108"/>
                <a:gd name="T60" fmla="*/ 40 w 68"/>
                <a:gd name="T61" fmla="*/ 25 h 108"/>
                <a:gd name="T62" fmla="*/ 48 w 68"/>
                <a:gd name="T63" fmla="*/ 33 h 108"/>
                <a:gd name="T64" fmla="*/ 49 w 68"/>
                <a:gd name="T65" fmla="*/ 33 h 108"/>
                <a:gd name="T66" fmla="*/ 63 w 68"/>
                <a:gd name="T67" fmla="*/ 33 h 108"/>
                <a:gd name="T68" fmla="*/ 64 w 68"/>
                <a:gd name="T69" fmla="*/ 33 h 108"/>
                <a:gd name="T70" fmla="*/ 42 w 68"/>
                <a:gd name="T71" fmla="*/ 9 h 108"/>
                <a:gd name="T72" fmla="*/ 42 w 68"/>
                <a:gd name="T73" fmla="*/ 1 h 108"/>
                <a:gd name="T74" fmla="*/ 41 w 68"/>
                <a:gd name="T75" fmla="*/ 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8" h="108">
                  <a:moveTo>
                    <a:pt x="41" y="0"/>
                  </a:moveTo>
                  <a:cubicBezTo>
                    <a:pt x="26" y="0"/>
                    <a:pt x="26" y="0"/>
                    <a:pt x="26" y="0"/>
                  </a:cubicBezTo>
                  <a:cubicBezTo>
                    <a:pt x="26" y="0"/>
                    <a:pt x="26" y="0"/>
                    <a:pt x="26" y="1"/>
                  </a:cubicBezTo>
                  <a:cubicBezTo>
                    <a:pt x="26" y="9"/>
                    <a:pt x="26" y="9"/>
                    <a:pt x="26" y="9"/>
                  </a:cubicBezTo>
                  <a:cubicBezTo>
                    <a:pt x="24" y="9"/>
                    <a:pt x="24" y="9"/>
                    <a:pt x="24" y="9"/>
                  </a:cubicBezTo>
                  <a:cubicBezTo>
                    <a:pt x="11" y="9"/>
                    <a:pt x="0" y="20"/>
                    <a:pt x="0" y="33"/>
                  </a:cubicBezTo>
                  <a:cubicBezTo>
                    <a:pt x="0" y="33"/>
                    <a:pt x="0" y="33"/>
                    <a:pt x="0" y="33"/>
                  </a:cubicBezTo>
                  <a:cubicBezTo>
                    <a:pt x="0" y="47"/>
                    <a:pt x="11" y="57"/>
                    <a:pt x="24" y="57"/>
                  </a:cubicBezTo>
                  <a:cubicBezTo>
                    <a:pt x="39" y="57"/>
                    <a:pt x="39" y="57"/>
                    <a:pt x="39" y="57"/>
                  </a:cubicBezTo>
                  <a:cubicBezTo>
                    <a:pt x="46" y="57"/>
                    <a:pt x="52" y="64"/>
                    <a:pt x="51" y="71"/>
                  </a:cubicBezTo>
                  <a:cubicBezTo>
                    <a:pt x="51" y="78"/>
                    <a:pt x="45" y="83"/>
                    <a:pt x="38" y="83"/>
                  </a:cubicBezTo>
                  <a:cubicBezTo>
                    <a:pt x="27" y="83"/>
                    <a:pt x="27" y="83"/>
                    <a:pt x="27" y="83"/>
                  </a:cubicBezTo>
                  <a:cubicBezTo>
                    <a:pt x="21" y="83"/>
                    <a:pt x="16" y="78"/>
                    <a:pt x="16" y="72"/>
                  </a:cubicBezTo>
                  <a:cubicBezTo>
                    <a:pt x="16" y="68"/>
                    <a:pt x="16" y="68"/>
                    <a:pt x="16" y="68"/>
                  </a:cubicBezTo>
                  <a:cubicBezTo>
                    <a:pt x="16" y="67"/>
                    <a:pt x="16" y="67"/>
                    <a:pt x="15" y="67"/>
                  </a:cubicBezTo>
                  <a:cubicBezTo>
                    <a:pt x="1" y="67"/>
                    <a:pt x="1" y="67"/>
                    <a:pt x="1" y="67"/>
                  </a:cubicBezTo>
                  <a:cubicBezTo>
                    <a:pt x="0" y="67"/>
                    <a:pt x="0" y="67"/>
                    <a:pt x="0" y="68"/>
                  </a:cubicBezTo>
                  <a:cubicBezTo>
                    <a:pt x="0" y="72"/>
                    <a:pt x="0" y="72"/>
                    <a:pt x="0" y="72"/>
                  </a:cubicBezTo>
                  <a:cubicBezTo>
                    <a:pt x="0" y="86"/>
                    <a:pt x="11" y="98"/>
                    <a:pt x="26" y="99"/>
                  </a:cubicBezTo>
                  <a:cubicBezTo>
                    <a:pt x="26" y="107"/>
                    <a:pt x="26" y="107"/>
                    <a:pt x="26" y="107"/>
                  </a:cubicBezTo>
                  <a:cubicBezTo>
                    <a:pt x="26" y="108"/>
                    <a:pt x="26" y="108"/>
                    <a:pt x="26" y="108"/>
                  </a:cubicBezTo>
                  <a:cubicBezTo>
                    <a:pt x="41" y="108"/>
                    <a:pt x="41" y="108"/>
                    <a:pt x="41" y="108"/>
                  </a:cubicBezTo>
                  <a:cubicBezTo>
                    <a:pt x="41" y="108"/>
                    <a:pt x="42" y="108"/>
                    <a:pt x="42" y="107"/>
                  </a:cubicBezTo>
                  <a:cubicBezTo>
                    <a:pt x="42" y="99"/>
                    <a:pt x="42" y="99"/>
                    <a:pt x="42" y="99"/>
                  </a:cubicBezTo>
                  <a:cubicBezTo>
                    <a:pt x="56" y="97"/>
                    <a:pt x="67" y="85"/>
                    <a:pt x="67" y="71"/>
                  </a:cubicBezTo>
                  <a:cubicBezTo>
                    <a:pt x="68" y="55"/>
                    <a:pt x="54" y="42"/>
                    <a:pt x="38" y="42"/>
                  </a:cubicBezTo>
                  <a:cubicBezTo>
                    <a:pt x="24" y="42"/>
                    <a:pt x="24" y="42"/>
                    <a:pt x="24" y="42"/>
                  </a:cubicBezTo>
                  <a:cubicBezTo>
                    <a:pt x="20" y="42"/>
                    <a:pt x="16" y="38"/>
                    <a:pt x="16" y="33"/>
                  </a:cubicBezTo>
                  <a:cubicBezTo>
                    <a:pt x="16" y="33"/>
                    <a:pt x="16" y="33"/>
                    <a:pt x="16" y="33"/>
                  </a:cubicBezTo>
                  <a:cubicBezTo>
                    <a:pt x="16" y="29"/>
                    <a:pt x="20" y="25"/>
                    <a:pt x="24" y="25"/>
                  </a:cubicBezTo>
                  <a:cubicBezTo>
                    <a:pt x="40" y="25"/>
                    <a:pt x="40" y="25"/>
                    <a:pt x="40" y="25"/>
                  </a:cubicBezTo>
                  <a:cubicBezTo>
                    <a:pt x="44" y="25"/>
                    <a:pt x="48" y="28"/>
                    <a:pt x="48" y="33"/>
                  </a:cubicBezTo>
                  <a:cubicBezTo>
                    <a:pt x="48" y="33"/>
                    <a:pt x="49" y="33"/>
                    <a:pt x="49" y="33"/>
                  </a:cubicBezTo>
                  <a:cubicBezTo>
                    <a:pt x="63" y="33"/>
                    <a:pt x="63" y="33"/>
                    <a:pt x="63" y="33"/>
                  </a:cubicBezTo>
                  <a:cubicBezTo>
                    <a:pt x="64" y="33"/>
                    <a:pt x="64" y="33"/>
                    <a:pt x="64" y="33"/>
                  </a:cubicBezTo>
                  <a:cubicBezTo>
                    <a:pt x="64" y="20"/>
                    <a:pt x="54" y="10"/>
                    <a:pt x="42" y="9"/>
                  </a:cubicBezTo>
                  <a:cubicBezTo>
                    <a:pt x="42" y="1"/>
                    <a:pt x="42" y="1"/>
                    <a:pt x="42" y="1"/>
                  </a:cubicBezTo>
                  <a:cubicBezTo>
                    <a:pt x="42" y="0"/>
                    <a:pt x="41" y="0"/>
                    <a:pt x="41" y="0"/>
                  </a:cubicBezTo>
                </a:path>
              </a:pathLst>
            </a:custGeom>
            <a:solidFill>
              <a:srgbClr val="D0E4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8" name="Freeform 1016"/>
            <p:cNvSpPr>
              <a:spLocks noEditPoints="1"/>
            </p:cNvSpPr>
            <p:nvPr/>
          </p:nvSpPr>
          <p:spPr bwMode="auto">
            <a:xfrm>
              <a:off x="120650" y="5173663"/>
              <a:ext cx="58738" cy="93663"/>
            </a:xfrm>
            <a:custGeom>
              <a:avLst/>
              <a:gdLst>
                <a:gd name="T0" fmla="*/ 26 w 68"/>
                <a:gd name="T1" fmla="*/ 109 h 109"/>
                <a:gd name="T2" fmla="*/ 25 w 68"/>
                <a:gd name="T3" fmla="*/ 99 h 109"/>
                <a:gd name="T4" fmla="*/ 0 w 68"/>
                <a:gd name="T5" fmla="*/ 68 h 109"/>
                <a:gd name="T6" fmla="*/ 15 w 68"/>
                <a:gd name="T7" fmla="*/ 67 h 109"/>
                <a:gd name="T8" fmla="*/ 16 w 68"/>
                <a:gd name="T9" fmla="*/ 72 h 109"/>
                <a:gd name="T10" fmla="*/ 38 w 68"/>
                <a:gd name="T11" fmla="*/ 83 h 109"/>
                <a:gd name="T12" fmla="*/ 48 w 68"/>
                <a:gd name="T13" fmla="*/ 62 h 109"/>
                <a:gd name="T14" fmla="*/ 24 w 68"/>
                <a:gd name="T15" fmla="*/ 58 h 109"/>
                <a:gd name="T16" fmla="*/ 0 w 68"/>
                <a:gd name="T17" fmla="*/ 33 h 109"/>
                <a:gd name="T18" fmla="*/ 25 w 68"/>
                <a:gd name="T19" fmla="*/ 9 h 109"/>
                <a:gd name="T20" fmla="*/ 26 w 68"/>
                <a:gd name="T21" fmla="*/ 0 h 109"/>
                <a:gd name="T22" fmla="*/ 42 w 68"/>
                <a:gd name="T23" fmla="*/ 1 h 109"/>
                <a:gd name="T24" fmla="*/ 65 w 68"/>
                <a:gd name="T25" fmla="*/ 33 h 109"/>
                <a:gd name="T26" fmla="*/ 63 w 68"/>
                <a:gd name="T27" fmla="*/ 34 h 109"/>
                <a:gd name="T28" fmla="*/ 48 w 68"/>
                <a:gd name="T29" fmla="*/ 33 h 109"/>
                <a:gd name="T30" fmla="*/ 24 w 68"/>
                <a:gd name="T31" fmla="*/ 25 h 109"/>
                <a:gd name="T32" fmla="*/ 16 w 68"/>
                <a:gd name="T33" fmla="*/ 33 h 109"/>
                <a:gd name="T34" fmla="*/ 38 w 68"/>
                <a:gd name="T35" fmla="*/ 41 h 109"/>
                <a:gd name="T36" fmla="*/ 68 w 68"/>
                <a:gd name="T37" fmla="*/ 71 h 109"/>
                <a:gd name="T38" fmla="*/ 42 w 68"/>
                <a:gd name="T39" fmla="*/ 107 h 109"/>
                <a:gd name="T40" fmla="*/ 1 w 68"/>
                <a:gd name="T41" fmla="*/ 67 h 109"/>
                <a:gd name="T42" fmla="*/ 0 w 68"/>
                <a:gd name="T43" fmla="*/ 72 h 109"/>
                <a:gd name="T44" fmla="*/ 26 w 68"/>
                <a:gd name="T45" fmla="*/ 99 h 109"/>
                <a:gd name="T46" fmla="*/ 26 w 68"/>
                <a:gd name="T47" fmla="*/ 108 h 109"/>
                <a:gd name="T48" fmla="*/ 41 w 68"/>
                <a:gd name="T49" fmla="*/ 107 h 109"/>
                <a:gd name="T50" fmla="*/ 42 w 68"/>
                <a:gd name="T51" fmla="*/ 99 h 109"/>
                <a:gd name="T52" fmla="*/ 59 w 68"/>
                <a:gd name="T53" fmla="*/ 51 h 109"/>
                <a:gd name="T54" fmla="*/ 24 w 68"/>
                <a:gd name="T55" fmla="*/ 42 h 109"/>
                <a:gd name="T56" fmla="*/ 15 w 68"/>
                <a:gd name="T57" fmla="*/ 33 h 109"/>
                <a:gd name="T58" fmla="*/ 40 w 68"/>
                <a:gd name="T59" fmla="*/ 25 h 109"/>
                <a:gd name="T60" fmla="*/ 49 w 68"/>
                <a:gd name="T61" fmla="*/ 33 h 109"/>
                <a:gd name="T62" fmla="*/ 64 w 68"/>
                <a:gd name="T63" fmla="*/ 33 h 109"/>
                <a:gd name="T64" fmla="*/ 42 w 68"/>
                <a:gd name="T65" fmla="*/ 10 h 109"/>
                <a:gd name="T66" fmla="*/ 41 w 68"/>
                <a:gd name="T67" fmla="*/ 1 h 109"/>
                <a:gd name="T68" fmla="*/ 26 w 68"/>
                <a:gd name="T69" fmla="*/ 1 h 109"/>
                <a:gd name="T70" fmla="*/ 26 w 68"/>
                <a:gd name="T71" fmla="*/ 9 h 109"/>
                <a:gd name="T72" fmla="*/ 24 w 68"/>
                <a:gd name="T73" fmla="*/ 10 h 109"/>
                <a:gd name="T74" fmla="*/ 0 w 68"/>
                <a:gd name="T75" fmla="*/ 33 h 109"/>
                <a:gd name="T76" fmla="*/ 39 w 68"/>
                <a:gd name="T77" fmla="*/ 57 h 109"/>
                <a:gd name="T78" fmla="*/ 52 w 68"/>
                <a:gd name="T79" fmla="*/ 71 h 109"/>
                <a:gd name="T80" fmla="*/ 27 w 68"/>
                <a:gd name="T81" fmla="*/ 84 h 109"/>
                <a:gd name="T82" fmla="*/ 15 w 68"/>
                <a:gd name="T83" fmla="*/ 68 h 109"/>
                <a:gd name="T84" fmla="*/ 1 w 68"/>
                <a:gd name="T85" fmla="*/ 6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8" h="109">
                  <a:moveTo>
                    <a:pt x="41" y="109"/>
                  </a:moveTo>
                  <a:cubicBezTo>
                    <a:pt x="26" y="109"/>
                    <a:pt x="26" y="109"/>
                    <a:pt x="26" y="109"/>
                  </a:cubicBezTo>
                  <a:cubicBezTo>
                    <a:pt x="26" y="109"/>
                    <a:pt x="25" y="108"/>
                    <a:pt x="25" y="107"/>
                  </a:cubicBezTo>
                  <a:cubicBezTo>
                    <a:pt x="25" y="99"/>
                    <a:pt x="25" y="99"/>
                    <a:pt x="25" y="99"/>
                  </a:cubicBezTo>
                  <a:cubicBezTo>
                    <a:pt x="11" y="98"/>
                    <a:pt x="0" y="86"/>
                    <a:pt x="0" y="72"/>
                  </a:cubicBezTo>
                  <a:cubicBezTo>
                    <a:pt x="0" y="68"/>
                    <a:pt x="0" y="68"/>
                    <a:pt x="0" y="68"/>
                  </a:cubicBezTo>
                  <a:cubicBezTo>
                    <a:pt x="0" y="67"/>
                    <a:pt x="0" y="67"/>
                    <a:pt x="1" y="67"/>
                  </a:cubicBezTo>
                  <a:cubicBezTo>
                    <a:pt x="15" y="67"/>
                    <a:pt x="15" y="67"/>
                    <a:pt x="15" y="67"/>
                  </a:cubicBezTo>
                  <a:cubicBezTo>
                    <a:pt x="16" y="67"/>
                    <a:pt x="16" y="67"/>
                    <a:pt x="16" y="68"/>
                  </a:cubicBezTo>
                  <a:cubicBezTo>
                    <a:pt x="16" y="72"/>
                    <a:pt x="16" y="72"/>
                    <a:pt x="16" y="72"/>
                  </a:cubicBezTo>
                  <a:cubicBezTo>
                    <a:pt x="16" y="78"/>
                    <a:pt x="21" y="83"/>
                    <a:pt x="27" y="83"/>
                  </a:cubicBezTo>
                  <a:cubicBezTo>
                    <a:pt x="38" y="83"/>
                    <a:pt x="38" y="83"/>
                    <a:pt x="38" y="83"/>
                  </a:cubicBezTo>
                  <a:cubicBezTo>
                    <a:pt x="45" y="83"/>
                    <a:pt x="51" y="77"/>
                    <a:pt x="51" y="71"/>
                  </a:cubicBezTo>
                  <a:cubicBezTo>
                    <a:pt x="51" y="67"/>
                    <a:pt x="50" y="64"/>
                    <a:pt x="48" y="62"/>
                  </a:cubicBezTo>
                  <a:cubicBezTo>
                    <a:pt x="45" y="59"/>
                    <a:pt x="42" y="58"/>
                    <a:pt x="39" y="58"/>
                  </a:cubicBezTo>
                  <a:cubicBezTo>
                    <a:pt x="24" y="58"/>
                    <a:pt x="24" y="58"/>
                    <a:pt x="24" y="58"/>
                  </a:cubicBezTo>
                  <a:cubicBezTo>
                    <a:pt x="11" y="58"/>
                    <a:pt x="0" y="47"/>
                    <a:pt x="0" y="33"/>
                  </a:cubicBezTo>
                  <a:cubicBezTo>
                    <a:pt x="0" y="33"/>
                    <a:pt x="0" y="33"/>
                    <a:pt x="0" y="33"/>
                  </a:cubicBezTo>
                  <a:cubicBezTo>
                    <a:pt x="0" y="20"/>
                    <a:pt x="11" y="9"/>
                    <a:pt x="24" y="9"/>
                  </a:cubicBezTo>
                  <a:cubicBezTo>
                    <a:pt x="25" y="9"/>
                    <a:pt x="25" y="9"/>
                    <a:pt x="25" y="9"/>
                  </a:cubicBezTo>
                  <a:cubicBezTo>
                    <a:pt x="25" y="1"/>
                    <a:pt x="25" y="1"/>
                    <a:pt x="25" y="1"/>
                  </a:cubicBezTo>
                  <a:cubicBezTo>
                    <a:pt x="25" y="0"/>
                    <a:pt x="26" y="0"/>
                    <a:pt x="26" y="0"/>
                  </a:cubicBezTo>
                  <a:cubicBezTo>
                    <a:pt x="41" y="0"/>
                    <a:pt x="41" y="0"/>
                    <a:pt x="41" y="0"/>
                  </a:cubicBezTo>
                  <a:cubicBezTo>
                    <a:pt x="42" y="0"/>
                    <a:pt x="42" y="0"/>
                    <a:pt x="42" y="1"/>
                  </a:cubicBezTo>
                  <a:cubicBezTo>
                    <a:pt x="42" y="9"/>
                    <a:pt x="42" y="9"/>
                    <a:pt x="42" y="9"/>
                  </a:cubicBezTo>
                  <a:cubicBezTo>
                    <a:pt x="55" y="10"/>
                    <a:pt x="64" y="20"/>
                    <a:pt x="65" y="33"/>
                  </a:cubicBezTo>
                  <a:cubicBezTo>
                    <a:pt x="65" y="33"/>
                    <a:pt x="64" y="33"/>
                    <a:pt x="64" y="33"/>
                  </a:cubicBezTo>
                  <a:cubicBezTo>
                    <a:pt x="64" y="34"/>
                    <a:pt x="64" y="34"/>
                    <a:pt x="63" y="34"/>
                  </a:cubicBezTo>
                  <a:cubicBezTo>
                    <a:pt x="49" y="34"/>
                    <a:pt x="49" y="34"/>
                    <a:pt x="49" y="34"/>
                  </a:cubicBezTo>
                  <a:cubicBezTo>
                    <a:pt x="48" y="34"/>
                    <a:pt x="48" y="33"/>
                    <a:pt x="48" y="33"/>
                  </a:cubicBezTo>
                  <a:cubicBezTo>
                    <a:pt x="48" y="29"/>
                    <a:pt x="44" y="25"/>
                    <a:pt x="40" y="25"/>
                  </a:cubicBezTo>
                  <a:cubicBezTo>
                    <a:pt x="24" y="25"/>
                    <a:pt x="24" y="25"/>
                    <a:pt x="24" y="25"/>
                  </a:cubicBezTo>
                  <a:cubicBezTo>
                    <a:pt x="20" y="25"/>
                    <a:pt x="16" y="29"/>
                    <a:pt x="16" y="33"/>
                  </a:cubicBezTo>
                  <a:cubicBezTo>
                    <a:pt x="16" y="33"/>
                    <a:pt x="16" y="33"/>
                    <a:pt x="16" y="33"/>
                  </a:cubicBezTo>
                  <a:cubicBezTo>
                    <a:pt x="16" y="38"/>
                    <a:pt x="20" y="41"/>
                    <a:pt x="24" y="41"/>
                  </a:cubicBezTo>
                  <a:cubicBezTo>
                    <a:pt x="38" y="41"/>
                    <a:pt x="38" y="41"/>
                    <a:pt x="38" y="41"/>
                  </a:cubicBezTo>
                  <a:cubicBezTo>
                    <a:pt x="46" y="41"/>
                    <a:pt x="54" y="44"/>
                    <a:pt x="59" y="50"/>
                  </a:cubicBezTo>
                  <a:cubicBezTo>
                    <a:pt x="65" y="56"/>
                    <a:pt x="68" y="63"/>
                    <a:pt x="68" y="71"/>
                  </a:cubicBezTo>
                  <a:cubicBezTo>
                    <a:pt x="67" y="85"/>
                    <a:pt x="57" y="98"/>
                    <a:pt x="42" y="99"/>
                  </a:cubicBezTo>
                  <a:cubicBezTo>
                    <a:pt x="42" y="107"/>
                    <a:pt x="42" y="107"/>
                    <a:pt x="42" y="107"/>
                  </a:cubicBezTo>
                  <a:cubicBezTo>
                    <a:pt x="42" y="108"/>
                    <a:pt x="42" y="109"/>
                    <a:pt x="41" y="109"/>
                  </a:cubicBezTo>
                  <a:close/>
                  <a:moveTo>
                    <a:pt x="1" y="67"/>
                  </a:moveTo>
                  <a:cubicBezTo>
                    <a:pt x="0" y="68"/>
                    <a:pt x="0" y="68"/>
                    <a:pt x="0" y="68"/>
                  </a:cubicBezTo>
                  <a:cubicBezTo>
                    <a:pt x="0" y="72"/>
                    <a:pt x="0" y="72"/>
                    <a:pt x="0" y="72"/>
                  </a:cubicBezTo>
                  <a:cubicBezTo>
                    <a:pt x="0" y="86"/>
                    <a:pt x="12" y="98"/>
                    <a:pt x="26" y="99"/>
                  </a:cubicBezTo>
                  <a:cubicBezTo>
                    <a:pt x="26" y="99"/>
                    <a:pt x="26" y="99"/>
                    <a:pt x="26" y="99"/>
                  </a:cubicBezTo>
                  <a:cubicBezTo>
                    <a:pt x="26" y="107"/>
                    <a:pt x="26" y="107"/>
                    <a:pt x="26" y="107"/>
                  </a:cubicBezTo>
                  <a:cubicBezTo>
                    <a:pt x="26" y="108"/>
                    <a:pt x="26" y="108"/>
                    <a:pt x="26" y="108"/>
                  </a:cubicBezTo>
                  <a:cubicBezTo>
                    <a:pt x="41" y="108"/>
                    <a:pt x="41" y="108"/>
                    <a:pt x="41" y="108"/>
                  </a:cubicBezTo>
                  <a:cubicBezTo>
                    <a:pt x="41" y="107"/>
                    <a:pt x="41" y="107"/>
                    <a:pt x="41" y="107"/>
                  </a:cubicBezTo>
                  <a:cubicBezTo>
                    <a:pt x="41" y="99"/>
                    <a:pt x="41" y="99"/>
                    <a:pt x="41" y="99"/>
                  </a:cubicBezTo>
                  <a:cubicBezTo>
                    <a:pt x="41" y="99"/>
                    <a:pt x="41" y="99"/>
                    <a:pt x="42" y="99"/>
                  </a:cubicBezTo>
                  <a:cubicBezTo>
                    <a:pt x="56" y="97"/>
                    <a:pt x="67" y="85"/>
                    <a:pt x="67" y="71"/>
                  </a:cubicBezTo>
                  <a:cubicBezTo>
                    <a:pt x="67" y="63"/>
                    <a:pt x="64" y="56"/>
                    <a:pt x="59" y="51"/>
                  </a:cubicBezTo>
                  <a:cubicBezTo>
                    <a:pt x="53" y="45"/>
                    <a:pt x="46" y="42"/>
                    <a:pt x="38" y="42"/>
                  </a:cubicBezTo>
                  <a:cubicBezTo>
                    <a:pt x="24" y="42"/>
                    <a:pt x="24" y="42"/>
                    <a:pt x="24" y="42"/>
                  </a:cubicBezTo>
                  <a:cubicBezTo>
                    <a:pt x="19" y="42"/>
                    <a:pt x="15" y="38"/>
                    <a:pt x="15" y="33"/>
                  </a:cubicBezTo>
                  <a:cubicBezTo>
                    <a:pt x="15" y="33"/>
                    <a:pt x="15" y="33"/>
                    <a:pt x="15" y="33"/>
                  </a:cubicBezTo>
                  <a:cubicBezTo>
                    <a:pt x="15" y="28"/>
                    <a:pt x="19" y="25"/>
                    <a:pt x="24" y="25"/>
                  </a:cubicBezTo>
                  <a:cubicBezTo>
                    <a:pt x="40" y="25"/>
                    <a:pt x="40" y="25"/>
                    <a:pt x="40" y="25"/>
                  </a:cubicBezTo>
                  <a:cubicBezTo>
                    <a:pt x="45" y="25"/>
                    <a:pt x="48" y="28"/>
                    <a:pt x="49" y="33"/>
                  </a:cubicBezTo>
                  <a:cubicBezTo>
                    <a:pt x="49" y="33"/>
                    <a:pt x="49" y="33"/>
                    <a:pt x="49" y="33"/>
                  </a:cubicBezTo>
                  <a:cubicBezTo>
                    <a:pt x="63" y="33"/>
                    <a:pt x="63" y="33"/>
                    <a:pt x="63" y="33"/>
                  </a:cubicBezTo>
                  <a:cubicBezTo>
                    <a:pt x="64" y="33"/>
                    <a:pt x="64" y="33"/>
                    <a:pt x="64" y="33"/>
                  </a:cubicBezTo>
                  <a:cubicBezTo>
                    <a:pt x="64" y="33"/>
                    <a:pt x="64" y="33"/>
                    <a:pt x="64" y="33"/>
                  </a:cubicBezTo>
                  <a:cubicBezTo>
                    <a:pt x="63" y="20"/>
                    <a:pt x="54" y="10"/>
                    <a:pt x="42" y="10"/>
                  </a:cubicBezTo>
                  <a:cubicBezTo>
                    <a:pt x="41" y="10"/>
                    <a:pt x="41" y="9"/>
                    <a:pt x="41" y="9"/>
                  </a:cubicBezTo>
                  <a:cubicBezTo>
                    <a:pt x="41" y="1"/>
                    <a:pt x="41" y="1"/>
                    <a:pt x="41" y="1"/>
                  </a:cubicBezTo>
                  <a:cubicBezTo>
                    <a:pt x="41" y="1"/>
                    <a:pt x="41" y="1"/>
                    <a:pt x="41" y="1"/>
                  </a:cubicBezTo>
                  <a:cubicBezTo>
                    <a:pt x="26" y="1"/>
                    <a:pt x="26" y="1"/>
                    <a:pt x="26" y="1"/>
                  </a:cubicBezTo>
                  <a:cubicBezTo>
                    <a:pt x="26" y="1"/>
                    <a:pt x="26" y="1"/>
                    <a:pt x="26" y="1"/>
                  </a:cubicBezTo>
                  <a:cubicBezTo>
                    <a:pt x="26" y="9"/>
                    <a:pt x="26" y="9"/>
                    <a:pt x="26" y="9"/>
                  </a:cubicBezTo>
                  <a:cubicBezTo>
                    <a:pt x="26" y="9"/>
                    <a:pt x="26" y="10"/>
                    <a:pt x="26" y="10"/>
                  </a:cubicBezTo>
                  <a:cubicBezTo>
                    <a:pt x="24" y="10"/>
                    <a:pt x="24" y="10"/>
                    <a:pt x="24" y="10"/>
                  </a:cubicBezTo>
                  <a:cubicBezTo>
                    <a:pt x="11" y="10"/>
                    <a:pt x="0" y="20"/>
                    <a:pt x="0" y="33"/>
                  </a:cubicBezTo>
                  <a:cubicBezTo>
                    <a:pt x="0" y="33"/>
                    <a:pt x="0" y="33"/>
                    <a:pt x="0" y="33"/>
                  </a:cubicBezTo>
                  <a:cubicBezTo>
                    <a:pt x="0" y="46"/>
                    <a:pt x="11" y="57"/>
                    <a:pt x="24" y="57"/>
                  </a:cubicBezTo>
                  <a:cubicBezTo>
                    <a:pt x="39" y="57"/>
                    <a:pt x="39" y="57"/>
                    <a:pt x="39" y="57"/>
                  </a:cubicBezTo>
                  <a:cubicBezTo>
                    <a:pt x="42" y="57"/>
                    <a:pt x="46" y="58"/>
                    <a:pt x="48" y="61"/>
                  </a:cubicBezTo>
                  <a:cubicBezTo>
                    <a:pt x="51" y="64"/>
                    <a:pt x="52" y="67"/>
                    <a:pt x="52" y="71"/>
                  </a:cubicBezTo>
                  <a:cubicBezTo>
                    <a:pt x="52" y="78"/>
                    <a:pt x="45" y="84"/>
                    <a:pt x="38" y="84"/>
                  </a:cubicBezTo>
                  <a:cubicBezTo>
                    <a:pt x="27" y="84"/>
                    <a:pt x="27" y="84"/>
                    <a:pt x="27" y="84"/>
                  </a:cubicBezTo>
                  <a:cubicBezTo>
                    <a:pt x="21" y="84"/>
                    <a:pt x="15" y="78"/>
                    <a:pt x="15" y="72"/>
                  </a:cubicBezTo>
                  <a:cubicBezTo>
                    <a:pt x="15" y="68"/>
                    <a:pt x="15" y="68"/>
                    <a:pt x="15" y="68"/>
                  </a:cubicBezTo>
                  <a:cubicBezTo>
                    <a:pt x="15" y="67"/>
                    <a:pt x="15" y="67"/>
                    <a:pt x="15" y="67"/>
                  </a:cubicBezTo>
                  <a:lnTo>
                    <a:pt x="1" y="67"/>
                  </a:lnTo>
                  <a:close/>
                </a:path>
              </a:pathLst>
            </a:custGeom>
            <a:solidFill>
              <a:srgbClr val="4D4D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9" name="Rectangle 1017"/>
            <p:cNvSpPr>
              <a:spLocks noChangeArrowheads="1"/>
            </p:cNvSpPr>
            <p:nvPr/>
          </p:nvSpPr>
          <p:spPr bwMode="auto">
            <a:xfrm>
              <a:off x="454025" y="5119688"/>
              <a:ext cx="20638" cy="246063"/>
            </a:xfrm>
            <a:prstGeom prst="rect">
              <a:avLst/>
            </a:prstGeom>
            <a:solidFill>
              <a:srgbClr val="CCD7D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0" name="Rectangle 1018"/>
            <p:cNvSpPr>
              <a:spLocks noChangeArrowheads="1"/>
            </p:cNvSpPr>
            <p:nvPr/>
          </p:nvSpPr>
          <p:spPr bwMode="auto">
            <a:xfrm>
              <a:off x="454025" y="5119688"/>
              <a:ext cx="20638"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1" name="Rectangle 1019"/>
            <p:cNvSpPr>
              <a:spLocks noChangeArrowheads="1"/>
            </p:cNvSpPr>
            <p:nvPr/>
          </p:nvSpPr>
          <p:spPr bwMode="auto">
            <a:xfrm>
              <a:off x="454025" y="5400675"/>
              <a:ext cx="20638" cy="9525"/>
            </a:xfrm>
            <a:prstGeom prst="rect">
              <a:avLst/>
            </a:prstGeom>
            <a:solidFill>
              <a:srgbClr val="B6D54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2" name="Rectangle 1020"/>
            <p:cNvSpPr>
              <a:spLocks noChangeArrowheads="1"/>
            </p:cNvSpPr>
            <p:nvPr/>
          </p:nvSpPr>
          <p:spPr bwMode="auto">
            <a:xfrm>
              <a:off x="454025" y="5400675"/>
              <a:ext cx="20638"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3" name="Rectangle 1021"/>
            <p:cNvSpPr>
              <a:spLocks noChangeArrowheads="1"/>
            </p:cNvSpPr>
            <p:nvPr/>
          </p:nvSpPr>
          <p:spPr bwMode="auto">
            <a:xfrm>
              <a:off x="454025" y="5386388"/>
              <a:ext cx="20638" cy="7938"/>
            </a:xfrm>
            <a:prstGeom prst="rect">
              <a:avLst/>
            </a:prstGeom>
            <a:solidFill>
              <a:srgbClr val="C3CF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4" name="Rectangle 1022"/>
            <p:cNvSpPr>
              <a:spLocks noChangeArrowheads="1"/>
            </p:cNvSpPr>
            <p:nvPr/>
          </p:nvSpPr>
          <p:spPr bwMode="auto">
            <a:xfrm>
              <a:off x="454025" y="5386388"/>
              <a:ext cx="20638" cy="7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5" name="Rectangle 1023"/>
            <p:cNvSpPr>
              <a:spLocks noChangeArrowheads="1"/>
            </p:cNvSpPr>
            <p:nvPr/>
          </p:nvSpPr>
          <p:spPr bwMode="auto">
            <a:xfrm>
              <a:off x="454025" y="5372100"/>
              <a:ext cx="20638" cy="7938"/>
            </a:xfrm>
            <a:prstGeom prst="rect">
              <a:avLst/>
            </a:prstGeom>
            <a:solidFill>
              <a:srgbClr val="CCD7D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6" name="Rectangle 1024"/>
            <p:cNvSpPr>
              <a:spLocks noChangeArrowheads="1"/>
            </p:cNvSpPr>
            <p:nvPr/>
          </p:nvSpPr>
          <p:spPr bwMode="auto">
            <a:xfrm>
              <a:off x="454025" y="5372100"/>
              <a:ext cx="20638" cy="7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7" name="Rectangle 1025"/>
            <p:cNvSpPr>
              <a:spLocks noChangeArrowheads="1"/>
            </p:cNvSpPr>
            <p:nvPr/>
          </p:nvSpPr>
          <p:spPr bwMode="auto">
            <a:xfrm>
              <a:off x="233363" y="5106988"/>
              <a:ext cx="9525" cy="311150"/>
            </a:xfrm>
            <a:prstGeom prst="rect">
              <a:avLst/>
            </a:prstGeom>
            <a:solidFill>
              <a:srgbClr val="BECBD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 name="Group 2"/>
          <p:cNvGrpSpPr/>
          <p:nvPr/>
        </p:nvGrpSpPr>
        <p:grpSpPr>
          <a:xfrm>
            <a:off x="167127" y="1705319"/>
            <a:ext cx="1025973" cy="567491"/>
            <a:chOff x="134498" y="1718310"/>
            <a:chExt cx="1025973" cy="567491"/>
          </a:xfrm>
        </p:grpSpPr>
        <p:grpSp>
          <p:nvGrpSpPr>
            <p:cNvPr id="2" name="Group 1"/>
            <p:cNvGrpSpPr/>
            <p:nvPr/>
          </p:nvGrpSpPr>
          <p:grpSpPr>
            <a:xfrm>
              <a:off x="312880" y="1718310"/>
              <a:ext cx="847591" cy="478382"/>
              <a:chOff x="312880" y="1718310"/>
              <a:chExt cx="847591" cy="478382"/>
            </a:xfrm>
          </p:grpSpPr>
          <p:sp>
            <p:nvSpPr>
              <p:cNvPr id="196" name="Freeform 854"/>
              <p:cNvSpPr>
                <a:spLocks/>
              </p:cNvSpPr>
              <p:nvPr/>
            </p:nvSpPr>
            <p:spPr bwMode="auto">
              <a:xfrm>
                <a:off x="875143" y="1992519"/>
                <a:ext cx="285328" cy="202986"/>
              </a:xfrm>
              <a:custGeom>
                <a:avLst/>
                <a:gdLst>
                  <a:gd name="T0" fmla="*/ 323 w 443"/>
                  <a:gd name="T1" fmla="*/ 318 h 318"/>
                  <a:gd name="T2" fmla="*/ 426 w 443"/>
                  <a:gd name="T3" fmla="*/ 318 h 318"/>
                  <a:gd name="T4" fmla="*/ 443 w 443"/>
                  <a:gd name="T5" fmla="*/ 301 h 318"/>
                  <a:gd name="T6" fmla="*/ 443 w 443"/>
                  <a:gd name="T7" fmla="*/ 222 h 318"/>
                  <a:gd name="T8" fmla="*/ 222 w 443"/>
                  <a:gd name="T9" fmla="*/ 0 h 318"/>
                  <a:gd name="T10" fmla="*/ 0 w 443"/>
                  <a:gd name="T11" fmla="*/ 222 h 318"/>
                  <a:gd name="T12" fmla="*/ 0 w 443"/>
                  <a:gd name="T13" fmla="*/ 301 h 318"/>
                  <a:gd name="T14" fmla="*/ 17 w 443"/>
                  <a:gd name="T15" fmla="*/ 318 h 318"/>
                  <a:gd name="T16" fmla="*/ 323 w 443"/>
                  <a:gd name="T17" fmla="*/ 318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3" h="318">
                    <a:moveTo>
                      <a:pt x="323" y="318"/>
                    </a:moveTo>
                    <a:cubicBezTo>
                      <a:pt x="426" y="318"/>
                      <a:pt x="426" y="318"/>
                      <a:pt x="426" y="318"/>
                    </a:cubicBezTo>
                    <a:cubicBezTo>
                      <a:pt x="435" y="318"/>
                      <a:pt x="443" y="310"/>
                      <a:pt x="443" y="301"/>
                    </a:cubicBezTo>
                    <a:cubicBezTo>
                      <a:pt x="443" y="222"/>
                      <a:pt x="443" y="222"/>
                      <a:pt x="443" y="222"/>
                    </a:cubicBezTo>
                    <a:cubicBezTo>
                      <a:pt x="443" y="100"/>
                      <a:pt x="344" y="0"/>
                      <a:pt x="222" y="0"/>
                    </a:cubicBezTo>
                    <a:cubicBezTo>
                      <a:pt x="99" y="0"/>
                      <a:pt x="0" y="100"/>
                      <a:pt x="0" y="222"/>
                    </a:cubicBezTo>
                    <a:cubicBezTo>
                      <a:pt x="0" y="301"/>
                      <a:pt x="0" y="301"/>
                      <a:pt x="0" y="301"/>
                    </a:cubicBezTo>
                    <a:cubicBezTo>
                      <a:pt x="0" y="310"/>
                      <a:pt x="8" y="318"/>
                      <a:pt x="17" y="318"/>
                    </a:cubicBezTo>
                    <a:lnTo>
                      <a:pt x="323" y="318"/>
                    </a:lnTo>
                    <a:close/>
                  </a:path>
                </a:pathLst>
              </a:custGeom>
              <a:solidFill>
                <a:srgbClr val="E2E9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855"/>
              <p:cNvSpPr>
                <a:spLocks/>
              </p:cNvSpPr>
              <p:nvPr/>
            </p:nvSpPr>
            <p:spPr bwMode="auto">
              <a:xfrm>
                <a:off x="314079" y="1992519"/>
                <a:ext cx="285328" cy="202986"/>
              </a:xfrm>
              <a:custGeom>
                <a:avLst/>
                <a:gdLst>
                  <a:gd name="T0" fmla="*/ 322 w 443"/>
                  <a:gd name="T1" fmla="*/ 318 h 318"/>
                  <a:gd name="T2" fmla="*/ 426 w 443"/>
                  <a:gd name="T3" fmla="*/ 318 h 318"/>
                  <a:gd name="T4" fmla="*/ 443 w 443"/>
                  <a:gd name="T5" fmla="*/ 301 h 318"/>
                  <a:gd name="T6" fmla="*/ 443 w 443"/>
                  <a:gd name="T7" fmla="*/ 222 h 318"/>
                  <a:gd name="T8" fmla="*/ 221 w 443"/>
                  <a:gd name="T9" fmla="*/ 0 h 318"/>
                  <a:gd name="T10" fmla="*/ 0 w 443"/>
                  <a:gd name="T11" fmla="*/ 222 h 318"/>
                  <a:gd name="T12" fmla="*/ 0 w 443"/>
                  <a:gd name="T13" fmla="*/ 301 h 318"/>
                  <a:gd name="T14" fmla="*/ 17 w 443"/>
                  <a:gd name="T15" fmla="*/ 318 h 318"/>
                  <a:gd name="T16" fmla="*/ 322 w 443"/>
                  <a:gd name="T17" fmla="*/ 318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3" h="318">
                    <a:moveTo>
                      <a:pt x="322" y="318"/>
                    </a:moveTo>
                    <a:cubicBezTo>
                      <a:pt x="426" y="318"/>
                      <a:pt x="426" y="318"/>
                      <a:pt x="426" y="318"/>
                    </a:cubicBezTo>
                    <a:cubicBezTo>
                      <a:pt x="435" y="318"/>
                      <a:pt x="443" y="310"/>
                      <a:pt x="443" y="301"/>
                    </a:cubicBezTo>
                    <a:cubicBezTo>
                      <a:pt x="443" y="222"/>
                      <a:pt x="443" y="222"/>
                      <a:pt x="443" y="222"/>
                    </a:cubicBezTo>
                    <a:cubicBezTo>
                      <a:pt x="443" y="100"/>
                      <a:pt x="344" y="0"/>
                      <a:pt x="221" y="0"/>
                    </a:cubicBezTo>
                    <a:cubicBezTo>
                      <a:pt x="99" y="0"/>
                      <a:pt x="0" y="100"/>
                      <a:pt x="0" y="222"/>
                    </a:cubicBezTo>
                    <a:cubicBezTo>
                      <a:pt x="0" y="301"/>
                      <a:pt x="0" y="301"/>
                      <a:pt x="0" y="301"/>
                    </a:cubicBezTo>
                    <a:cubicBezTo>
                      <a:pt x="0" y="310"/>
                      <a:pt x="7" y="318"/>
                      <a:pt x="17" y="318"/>
                    </a:cubicBezTo>
                    <a:cubicBezTo>
                      <a:pt x="322" y="318"/>
                      <a:pt x="322" y="318"/>
                      <a:pt x="322" y="318"/>
                    </a:cubicBezTo>
                  </a:path>
                </a:pathLst>
              </a:custGeom>
              <a:solidFill>
                <a:srgbClr val="E2E9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856"/>
              <p:cNvSpPr>
                <a:spLocks/>
              </p:cNvSpPr>
              <p:nvPr/>
            </p:nvSpPr>
            <p:spPr bwMode="auto">
              <a:xfrm>
                <a:off x="314079" y="2164641"/>
                <a:ext cx="285328" cy="30863"/>
              </a:xfrm>
              <a:custGeom>
                <a:avLst/>
                <a:gdLst>
                  <a:gd name="T0" fmla="*/ 426 w 443"/>
                  <a:gd name="T1" fmla="*/ 17 h 48"/>
                  <a:gd name="T2" fmla="*/ 322 w 443"/>
                  <a:gd name="T3" fmla="*/ 17 h 48"/>
                  <a:gd name="T4" fmla="*/ 17 w 443"/>
                  <a:gd name="T5" fmla="*/ 17 h 48"/>
                  <a:gd name="T6" fmla="*/ 0 w 443"/>
                  <a:gd name="T7" fmla="*/ 0 h 48"/>
                  <a:gd name="T8" fmla="*/ 0 w 443"/>
                  <a:gd name="T9" fmla="*/ 31 h 48"/>
                  <a:gd name="T10" fmla="*/ 17 w 443"/>
                  <a:gd name="T11" fmla="*/ 48 h 48"/>
                  <a:gd name="T12" fmla="*/ 322 w 443"/>
                  <a:gd name="T13" fmla="*/ 48 h 48"/>
                  <a:gd name="T14" fmla="*/ 426 w 443"/>
                  <a:gd name="T15" fmla="*/ 48 h 48"/>
                  <a:gd name="T16" fmla="*/ 443 w 443"/>
                  <a:gd name="T17" fmla="*/ 31 h 48"/>
                  <a:gd name="T18" fmla="*/ 443 w 443"/>
                  <a:gd name="T19" fmla="*/ 0 h 48"/>
                  <a:gd name="T20" fmla="*/ 426 w 443"/>
                  <a:gd name="T21" fmla="*/ 1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43" h="48">
                    <a:moveTo>
                      <a:pt x="426" y="17"/>
                    </a:moveTo>
                    <a:cubicBezTo>
                      <a:pt x="322" y="17"/>
                      <a:pt x="322" y="17"/>
                      <a:pt x="322" y="17"/>
                    </a:cubicBezTo>
                    <a:cubicBezTo>
                      <a:pt x="17" y="17"/>
                      <a:pt x="17" y="17"/>
                      <a:pt x="17" y="17"/>
                    </a:cubicBezTo>
                    <a:cubicBezTo>
                      <a:pt x="7" y="17"/>
                      <a:pt x="0" y="10"/>
                      <a:pt x="0" y="0"/>
                    </a:cubicBezTo>
                    <a:cubicBezTo>
                      <a:pt x="0" y="31"/>
                      <a:pt x="0" y="31"/>
                      <a:pt x="0" y="31"/>
                    </a:cubicBezTo>
                    <a:cubicBezTo>
                      <a:pt x="0" y="40"/>
                      <a:pt x="7" y="48"/>
                      <a:pt x="17" y="48"/>
                    </a:cubicBezTo>
                    <a:cubicBezTo>
                      <a:pt x="322" y="48"/>
                      <a:pt x="322" y="48"/>
                      <a:pt x="322" y="48"/>
                    </a:cubicBezTo>
                    <a:cubicBezTo>
                      <a:pt x="426" y="48"/>
                      <a:pt x="426" y="48"/>
                      <a:pt x="426" y="48"/>
                    </a:cubicBezTo>
                    <a:cubicBezTo>
                      <a:pt x="435" y="48"/>
                      <a:pt x="443" y="40"/>
                      <a:pt x="443" y="31"/>
                    </a:cubicBezTo>
                    <a:cubicBezTo>
                      <a:pt x="443" y="0"/>
                      <a:pt x="443" y="0"/>
                      <a:pt x="443" y="0"/>
                    </a:cubicBezTo>
                    <a:cubicBezTo>
                      <a:pt x="443" y="10"/>
                      <a:pt x="435" y="17"/>
                      <a:pt x="426" y="17"/>
                    </a:cubicBezTo>
                  </a:path>
                </a:pathLst>
              </a:custGeom>
              <a:solidFill>
                <a:srgbClr val="C9D8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857"/>
              <p:cNvSpPr>
                <a:spLocks/>
              </p:cNvSpPr>
              <p:nvPr/>
            </p:nvSpPr>
            <p:spPr bwMode="auto">
              <a:xfrm>
                <a:off x="873944" y="2164641"/>
                <a:ext cx="285328" cy="30863"/>
              </a:xfrm>
              <a:custGeom>
                <a:avLst/>
                <a:gdLst>
                  <a:gd name="T0" fmla="*/ 425 w 443"/>
                  <a:gd name="T1" fmla="*/ 17 h 48"/>
                  <a:gd name="T2" fmla="*/ 322 w 443"/>
                  <a:gd name="T3" fmla="*/ 17 h 48"/>
                  <a:gd name="T4" fmla="*/ 17 w 443"/>
                  <a:gd name="T5" fmla="*/ 17 h 48"/>
                  <a:gd name="T6" fmla="*/ 0 w 443"/>
                  <a:gd name="T7" fmla="*/ 0 h 48"/>
                  <a:gd name="T8" fmla="*/ 0 w 443"/>
                  <a:gd name="T9" fmla="*/ 31 h 48"/>
                  <a:gd name="T10" fmla="*/ 17 w 443"/>
                  <a:gd name="T11" fmla="*/ 48 h 48"/>
                  <a:gd name="T12" fmla="*/ 322 w 443"/>
                  <a:gd name="T13" fmla="*/ 48 h 48"/>
                  <a:gd name="T14" fmla="*/ 425 w 443"/>
                  <a:gd name="T15" fmla="*/ 48 h 48"/>
                  <a:gd name="T16" fmla="*/ 443 w 443"/>
                  <a:gd name="T17" fmla="*/ 31 h 48"/>
                  <a:gd name="T18" fmla="*/ 443 w 443"/>
                  <a:gd name="T19" fmla="*/ 0 h 48"/>
                  <a:gd name="T20" fmla="*/ 425 w 443"/>
                  <a:gd name="T21" fmla="*/ 1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43" h="48">
                    <a:moveTo>
                      <a:pt x="425" y="17"/>
                    </a:moveTo>
                    <a:cubicBezTo>
                      <a:pt x="322" y="17"/>
                      <a:pt x="322" y="17"/>
                      <a:pt x="322" y="17"/>
                    </a:cubicBezTo>
                    <a:cubicBezTo>
                      <a:pt x="17" y="17"/>
                      <a:pt x="17" y="17"/>
                      <a:pt x="17" y="17"/>
                    </a:cubicBezTo>
                    <a:cubicBezTo>
                      <a:pt x="7" y="17"/>
                      <a:pt x="0" y="10"/>
                      <a:pt x="0" y="0"/>
                    </a:cubicBezTo>
                    <a:cubicBezTo>
                      <a:pt x="0" y="31"/>
                      <a:pt x="0" y="31"/>
                      <a:pt x="0" y="31"/>
                    </a:cubicBezTo>
                    <a:cubicBezTo>
                      <a:pt x="0" y="40"/>
                      <a:pt x="7" y="48"/>
                      <a:pt x="17" y="48"/>
                    </a:cubicBezTo>
                    <a:cubicBezTo>
                      <a:pt x="322" y="48"/>
                      <a:pt x="322" y="48"/>
                      <a:pt x="322" y="48"/>
                    </a:cubicBezTo>
                    <a:cubicBezTo>
                      <a:pt x="425" y="48"/>
                      <a:pt x="425" y="48"/>
                      <a:pt x="425" y="48"/>
                    </a:cubicBezTo>
                    <a:cubicBezTo>
                      <a:pt x="435" y="48"/>
                      <a:pt x="443" y="40"/>
                      <a:pt x="443" y="31"/>
                    </a:cubicBezTo>
                    <a:cubicBezTo>
                      <a:pt x="443" y="0"/>
                      <a:pt x="443" y="0"/>
                      <a:pt x="443" y="0"/>
                    </a:cubicBezTo>
                    <a:cubicBezTo>
                      <a:pt x="443" y="10"/>
                      <a:pt x="435" y="17"/>
                      <a:pt x="425" y="17"/>
                    </a:cubicBezTo>
                    <a:close/>
                  </a:path>
                </a:pathLst>
              </a:custGeom>
              <a:solidFill>
                <a:srgbClr val="C9D8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858"/>
              <p:cNvSpPr>
                <a:spLocks/>
              </p:cNvSpPr>
              <p:nvPr/>
            </p:nvSpPr>
            <p:spPr bwMode="auto">
              <a:xfrm>
                <a:off x="875143" y="2021008"/>
                <a:ext cx="82721" cy="174497"/>
              </a:xfrm>
              <a:custGeom>
                <a:avLst/>
                <a:gdLst>
                  <a:gd name="T0" fmla="*/ 129 w 129"/>
                  <a:gd name="T1" fmla="*/ 253 h 274"/>
                  <a:gd name="T2" fmla="*/ 129 w 129"/>
                  <a:gd name="T3" fmla="*/ 160 h 274"/>
                  <a:gd name="T4" fmla="*/ 89 w 129"/>
                  <a:gd name="T5" fmla="*/ 0 h 274"/>
                  <a:gd name="T6" fmla="*/ 0 w 129"/>
                  <a:gd name="T7" fmla="*/ 178 h 274"/>
                  <a:gd name="T8" fmla="*/ 0 w 129"/>
                  <a:gd name="T9" fmla="*/ 257 h 274"/>
                  <a:gd name="T10" fmla="*/ 17 w 129"/>
                  <a:gd name="T11" fmla="*/ 274 h 274"/>
                  <a:gd name="T12" fmla="*/ 127 w 129"/>
                  <a:gd name="T13" fmla="*/ 274 h 274"/>
                  <a:gd name="T14" fmla="*/ 129 w 129"/>
                  <a:gd name="T15" fmla="*/ 253 h 2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9" h="274">
                    <a:moveTo>
                      <a:pt x="129" y="253"/>
                    </a:moveTo>
                    <a:cubicBezTo>
                      <a:pt x="129" y="160"/>
                      <a:pt x="129" y="160"/>
                      <a:pt x="129" y="160"/>
                    </a:cubicBezTo>
                    <a:cubicBezTo>
                      <a:pt x="129" y="102"/>
                      <a:pt x="114" y="48"/>
                      <a:pt x="89" y="0"/>
                    </a:cubicBezTo>
                    <a:cubicBezTo>
                      <a:pt x="35" y="41"/>
                      <a:pt x="0" y="105"/>
                      <a:pt x="0" y="178"/>
                    </a:cubicBezTo>
                    <a:cubicBezTo>
                      <a:pt x="0" y="257"/>
                      <a:pt x="0" y="257"/>
                      <a:pt x="0" y="257"/>
                    </a:cubicBezTo>
                    <a:cubicBezTo>
                      <a:pt x="0" y="266"/>
                      <a:pt x="8" y="274"/>
                      <a:pt x="17" y="274"/>
                    </a:cubicBezTo>
                    <a:cubicBezTo>
                      <a:pt x="127" y="274"/>
                      <a:pt x="127" y="274"/>
                      <a:pt x="127" y="274"/>
                    </a:cubicBezTo>
                    <a:cubicBezTo>
                      <a:pt x="128" y="267"/>
                      <a:pt x="129" y="260"/>
                      <a:pt x="129" y="253"/>
                    </a:cubicBezTo>
                    <a:close/>
                  </a:path>
                </a:pathLst>
              </a:custGeom>
              <a:solidFill>
                <a:srgbClr val="C9D8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859"/>
              <p:cNvSpPr>
                <a:spLocks/>
              </p:cNvSpPr>
              <p:nvPr/>
            </p:nvSpPr>
            <p:spPr bwMode="auto">
              <a:xfrm>
                <a:off x="525078" y="2021008"/>
                <a:ext cx="83920" cy="174497"/>
              </a:xfrm>
              <a:custGeom>
                <a:avLst/>
                <a:gdLst>
                  <a:gd name="T0" fmla="*/ 131 w 131"/>
                  <a:gd name="T1" fmla="*/ 257 h 274"/>
                  <a:gd name="T2" fmla="*/ 131 w 131"/>
                  <a:gd name="T3" fmla="*/ 179 h 274"/>
                  <a:gd name="T4" fmla="*/ 39 w 131"/>
                  <a:gd name="T5" fmla="*/ 0 h 274"/>
                  <a:gd name="T6" fmla="*/ 0 w 131"/>
                  <a:gd name="T7" fmla="*/ 160 h 274"/>
                  <a:gd name="T8" fmla="*/ 0 w 131"/>
                  <a:gd name="T9" fmla="*/ 254 h 274"/>
                  <a:gd name="T10" fmla="*/ 2 w 131"/>
                  <a:gd name="T11" fmla="*/ 274 h 274"/>
                  <a:gd name="T12" fmla="*/ 10 w 131"/>
                  <a:gd name="T13" fmla="*/ 274 h 274"/>
                  <a:gd name="T14" fmla="*/ 114 w 131"/>
                  <a:gd name="T15" fmla="*/ 274 h 274"/>
                  <a:gd name="T16" fmla="*/ 131 w 131"/>
                  <a:gd name="T17" fmla="*/ 257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1" h="274">
                    <a:moveTo>
                      <a:pt x="131" y="257"/>
                    </a:moveTo>
                    <a:cubicBezTo>
                      <a:pt x="131" y="179"/>
                      <a:pt x="131" y="179"/>
                      <a:pt x="131" y="179"/>
                    </a:cubicBezTo>
                    <a:cubicBezTo>
                      <a:pt x="131" y="105"/>
                      <a:pt x="95" y="40"/>
                      <a:pt x="39" y="0"/>
                    </a:cubicBezTo>
                    <a:cubicBezTo>
                      <a:pt x="14" y="48"/>
                      <a:pt x="0" y="102"/>
                      <a:pt x="0" y="160"/>
                    </a:cubicBezTo>
                    <a:cubicBezTo>
                      <a:pt x="0" y="254"/>
                      <a:pt x="0" y="254"/>
                      <a:pt x="0" y="254"/>
                    </a:cubicBezTo>
                    <a:cubicBezTo>
                      <a:pt x="0" y="261"/>
                      <a:pt x="0" y="268"/>
                      <a:pt x="2" y="274"/>
                    </a:cubicBezTo>
                    <a:cubicBezTo>
                      <a:pt x="10" y="274"/>
                      <a:pt x="10" y="274"/>
                      <a:pt x="10" y="274"/>
                    </a:cubicBezTo>
                    <a:cubicBezTo>
                      <a:pt x="114" y="274"/>
                      <a:pt x="114" y="274"/>
                      <a:pt x="114" y="274"/>
                    </a:cubicBezTo>
                    <a:cubicBezTo>
                      <a:pt x="123" y="274"/>
                      <a:pt x="131" y="267"/>
                      <a:pt x="131" y="257"/>
                    </a:cubicBezTo>
                    <a:close/>
                  </a:path>
                </a:pathLst>
              </a:custGeom>
              <a:solidFill>
                <a:srgbClr val="C9D8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Oval 860"/>
              <p:cNvSpPr>
                <a:spLocks noChangeArrowheads="1"/>
              </p:cNvSpPr>
              <p:nvPr/>
            </p:nvSpPr>
            <p:spPr bwMode="auto">
              <a:xfrm>
                <a:off x="356039" y="1796655"/>
                <a:ext cx="200209" cy="195864"/>
              </a:xfrm>
              <a:prstGeom prst="ellipse">
                <a:avLst/>
              </a:prstGeom>
              <a:solidFill>
                <a:srgbClr val="E2E9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Oval 861"/>
              <p:cNvSpPr>
                <a:spLocks noChangeArrowheads="1"/>
              </p:cNvSpPr>
              <p:nvPr/>
            </p:nvSpPr>
            <p:spPr bwMode="auto">
              <a:xfrm>
                <a:off x="918302" y="1796655"/>
                <a:ext cx="199010" cy="195864"/>
              </a:xfrm>
              <a:prstGeom prst="ellipse">
                <a:avLst/>
              </a:prstGeom>
              <a:solidFill>
                <a:srgbClr val="E2E9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Freeform 862"/>
              <p:cNvSpPr>
                <a:spLocks/>
              </p:cNvSpPr>
              <p:nvPr/>
            </p:nvSpPr>
            <p:spPr bwMode="auto">
              <a:xfrm>
                <a:off x="918302" y="1883310"/>
                <a:ext cx="199010" cy="109209"/>
              </a:xfrm>
              <a:custGeom>
                <a:avLst/>
                <a:gdLst>
                  <a:gd name="T0" fmla="*/ 155 w 310"/>
                  <a:gd name="T1" fmla="*/ 135 h 173"/>
                  <a:gd name="T2" fmla="*/ 1 w 310"/>
                  <a:gd name="T3" fmla="*/ 0 h 173"/>
                  <a:gd name="T4" fmla="*/ 0 w 310"/>
                  <a:gd name="T5" fmla="*/ 19 h 173"/>
                  <a:gd name="T6" fmla="*/ 155 w 310"/>
                  <a:gd name="T7" fmla="*/ 173 h 173"/>
                  <a:gd name="T8" fmla="*/ 310 w 310"/>
                  <a:gd name="T9" fmla="*/ 19 h 173"/>
                  <a:gd name="T10" fmla="*/ 308 w 310"/>
                  <a:gd name="T11" fmla="*/ 0 h 173"/>
                  <a:gd name="T12" fmla="*/ 155 w 310"/>
                  <a:gd name="T13" fmla="*/ 135 h 173"/>
                </a:gdLst>
                <a:ahLst/>
                <a:cxnLst>
                  <a:cxn ang="0">
                    <a:pos x="T0" y="T1"/>
                  </a:cxn>
                  <a:cxn ang="0">
                    <a:pos x="T2" y="T3"/>
                  </a:cxn>
                  <a:cxn ang="0">
                    <a:pos x="T4" y="T5"/>
                  </a:cxn>
                  <a:cxn ang="0">
                    <a:pos x="T6" y="T7"/>
                  </a:cxn>
                  <a:cxn ang="0">
                    <a:pos x="T8" y="T9"/>
                  </a:cxn>
                  <a:cxn ang="0">
                    <a:pos x="T10" y="T11"/>
                  </a:cxn>
                  <a:cxn ang="0">
                    <a:pos x="T12" y="T13"/>
                  </a:cxn>
                </a:cxnLst>
                <a:rect l="0" t="0" r="r" b="b"/>
                <a:pathLst>
                  <a:path w="310" h="173">
                    <a:moveTo>
                      <a:pt x="155" y="135"/>
                    </a:moveTo>
                    <a:cubicBezTo>
                      <a:pt x="75" y="135"/>
                      <a:pt x="10" y="76"/>
                      <a:pt x="1" y="0"/>
                    </a:cubicBezTo>
                    <a:cubicBezTo>
                      <a:pt x="0" y="6"/>
                      <a:pt x="0" y="12"/>
                      <a:pt x="0" y="19"/>
                    </a:cubicBezTo>
                    <a:cubicBezTo>
                      <a:pt x="0" y="104"/>
                      <a:pt x="69" y="173"/>
                      <a:pt x="155" y="173"/>
                    </a:cubicBezTo>
                    <a:cubicBezTo>
                      <a:pt x="240" y="173"/>
                      <a:pt x="310" y="104"/>
                      <a:pt x="310" y="19"/>
                    </a:cubicBezTo>
                    <a:cubicBezTo>
                      <a:pt x="310" y="12"/>
                      <a:pt x="309" y="6"/>
                      <a:pt x="308" y="0"/>
                    </a:cubicBezTo>
                    <a:cubicBezTo>
                      <a:pt x="299" y="76"/>
                      <a:pt x="234" y="135"/>
                      <a:pt x="155" y="135"/>
                    </a:cubicBezTo>
                    <a:close/>
                  </a:path>
                </a:pathLst>
              </a:custGeom>
              <a:solidFill>
                <a:srgbClr val="C9D8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Freeform 863"/>
              <p:cNvSpPr>
                <a:spLocks/>
              </p:cNvSpPr>
              <p:nvPr/>
            </p:nvSpPr>
            <p:spPr bwMode="auto">
              <a:xfrm>
                <a:off x="356039" y="1883310"/>
                <a:ext cx="200209" cy="109209"/>
              </a:xfrm>
              <a:custGeom>
                <a:avLst/>
                <a:gdLst>
                  <a:gd name="T0" fmla="*/ 155 w 310"/>
                  <a:gd name="T1" fmla="*/ 135 h 173"/>
                  <a:gd name="T2" fmla="*/ 2 w 310"/>
                  <a:gd name="T3" fmla="*/ 0 h 173"/>
                  <a:gd name="T4" fmla="*/ 0 w 310"/>
                  <a:gd name="T5" fmla="*/ 19 h 173"/>
                  <a:gd name="T6" fmla="*/ 155 w 310"/>
                  <a:gd name="T7" fmla="*/ 173 h 173"/>
                  <a:gd name="T8" fmla="*/ 310 w 310"/>
                  <a:gd name="T9" fmla="*/ 19 h 173"/>
                  <a:gd name="T10" fmla="*/ 309 w 310"/>
                  <a:gd name="T11" fmla="*/ 0 h 173"/>
                  <a:gd name="T12" fmla="*/ 155 w 310"/>
                  <a:gd name="T13" fmla="*/ 135 h 173"/>
                </a:gdLst>
                <a:ahLst/>
                <a:cxnLst>
                  <a:cxn ang="0">
                    <a:pos x="T0" y="T1"/>
                  </a:cxn>
                  <a:cxn ang="0">
                    <a:pos x="T2" y="T3"/>
                  </a:cxn>
                  <a:cxn ang="0">
                    <a:pos x="T4" y="T5"/>
                  </a:cxn>
                  <a:cxn ang="0">
                    <a:pos x="T6" y="T7"/>
                  </a:cxn>
                  <a:cxn ang="0">
                    <a:pos x="T8" y="T9"/>
                  </a:cxn>
                  <a:cxn ang="0">
                    <a:pos x="T10" y="T11"/>
                  </a:cxn>
                  <a:cxn ang="0">
                    <a:pos x="T12" y="T13"/>
                  </a:cxn>
                </a:cxnLst>
                <a:rect l="0" t="0" r="r" b="b"/>
                <a:pathLst>
                  <a:path w="310" h="173">
                    <a:moveTo>
                      <a:pt x="155" y="135"/>
                    </a:moveTo>
                    <a:cubicBezTo>
                      <a:pt x="76" y="135"/>
                      <a:pt x="11" y="76"/>
                      <a:pt x="2" y="0"/>
                    </a:cubicBezTo>
                    <a:cubicBezTo>
                      <a:pt x="1" y="6"/>
                      <a:pt x="0" y="12"/>
                      <a:pt x="0" y="19"/>
                    </a:cubicBezTo>
                    <a:cubicBezTo>
                      <a:pt x="0" y="104"/>
                      <a:pt x="70" y="173"/>
                      <a:pt x="155" y="173"/>
                    </a:cubicBezTo>
                    <a:cubicBezTo>
                      <a:pt x="241" y="173"/>
                      <a:pt x="310" y="104"/>
                      <a:pt x="310" y="19"/>
                    </a:cubicBezTo>
                    <a:cubicBezTo>
                      <a:pt x="310" y="12"/>
                      <a:pt x="310" y="6"/>
                      <a:pt x="309" y="0"/>
                    </a:cubicBezTo>
                    <a:cubicBezTo>
                      <a:pt x="300" y="76"/>
                      <a:pt x="234" y="135"/>
                      <a:pt x="155" y="135"/>
                    </a:cubicBezTo>
                    <a:close/>
                  </a:path>
                </a:pathLst>
              </a:custGeom>
              <a:solidFill>
                <a:srgbClr val="C9D8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Freeform 864"/>
              <p:cNvSpPr>
                <a:spLocks/>
              </p:cNvSpPr>
              <p:nvPr/>
            </p:nvSpPr>
            <p:spPr bwMode="auto">
              <a:xfrm>
                <a:off x="312880" y="1992519"/>
                <a:ext cx="242169" cy="204173"/>
              </a:xfrm>
              <a:custGeom>
                <a:avLst/>
                <a:gdLst>
                  <a:gd name="T0" fmla="*/ 343 w 377"/>
                  <a:gd name="T1" fmla="*/ 320 h 320"/>
                  <a:gd name="T2" fmla="*/ 19 w 377"/>
                  <a:gd name="T3" fmla="*/ 320 h 320"/>
                  <a:gd name="T4" fmla="*/ 0 w 377"/>
                  <a:gd name="T5" fmla="*/ 302 h 320"/>
                  <a:gd name="T6" fmla="*/ 0 w 377"/>
                  <a:gd name="T7" fmla="*/ 223 h 320"/>
                  <a:gd name="T8" fmla="*/ 223 w 377"/>
                  <a:gd name="T9" fmla="*/ 0 h 320"/>
                  <a:gd name="T10" fmla="*/ 376 w 377"/>
                  <a:gd name="T11" fmla="*/ 61 h 320"/>
                  <a:gd name="T12" fmla="*/ 376 w 377"/>
                  <a:gd name="T13" fmla="*/ 63 h 320"/>
                  <a:gd name="T14" fmla="*/ 374 w 377"/>
                  <a:gd name="T15" fmla="*/ 63 h 320"/>
                  <a:gd name="T16" fmla="*/ 223 w 377"/>
                  <a:gd name="T17" fmla="*/ 3 h 320"/>
                  <a:gd name="T18" fmla="*/ 3 w 377"/>
                  <a:gd name="T19" fmla="*/ 223 h 320"/>
                  <a:gd name="T20" fmla="*/ 3 w 377"/>
                  <a:gd name="T21" fmla="*/ 302 h 320"/>
                  <a:gd name="T22" fmla="*/ 19 w 377"/>
                  <a:gd name="T23" fmla="*/ 317 h 320"/>
                  <a:gd name="T24" fmla="*/ 343 w 377"/>
                  <a:gd name="T25" fmla="*/ 317 h 320"/>
                  <a:gd name="T26" fmla="*/ 345 w 377"/>
                  <a:gd name="T27" fmla="*/ 319 h 320"/>
                  <a:gd name="T28" fmla="*/ 343 w 377"/>
                  <a:gd name="T29" fmla="*/ 320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77" h="320">
                    <a:moveTo>
                      <a:pt x="343" y="320"/>
                    </a:moveTo>
                    <a:cubicBezTo>
                      <a:pt x="19" y="320"/>
                      <a:pt x="19" y="320"/>
                      <a:pt x="19" y="320"/>
                    </a:cubicBezTo>
                    <a:cubicBezTo>
                      <a:pt x="9" y="320"/>
                      <a:pt x="0" y="312"/>
                      <a:pt x="0" y="302"/>
                    </a:cubicBezTo>
                    <a:cubicBezTo>
                      <a:pt x="0" y="223"/>
                      <a:pt x="0" y="223"/>
                      <a:pt x="0" y="223"/>
                    </a:cubicBezTo>
                    <a:cubicBezTo>
                      <a:pt x="0" y="100"/>
                      <a:pt x="100" y="0"/>
                      <a:pt x="223" y="0"/>
                    </a:cubicBezTo>
                    <a:cubicBezTo>
                      <a:pt x="280" y="0"/>
                      <a:pt x="335" y="22"/>
                      <a:pt x="376" y="61"/>
                    </a:cubicBezTo>
                    <a:cubicBezTo>
                      <a:pt x="377" y="61"/>
                      <a:pt x="377" y="62"/>
                      <a:pt x="376" y="63"/>
                    </a:cubicBezTo>
                    <a:cubicBezTo>
                      <a:pt x="376" y="63"/>
                      <a:pt x="375" y="63"/>
                      <a:pt x="374" y="63"/>
                    </a:cubicBezTo>
                    <a:cubicBezTo>
                      <a:pt x="333" y="24"/>
                      <a:pt x="280" y="3"/>
                      <a:pt x="223" y="3"/>
                    </a:cubicBezTo>
                    <a:cubicBezTo>
                      <a:pt x="102" y="3"/>
                      <a:pt x="3" y="102"/>
                      <a:pt x="3" y="223"/>
                    </a:cubicBezTo>
                    <a:cubicBezTo>
                      <a:pt x="3" y="302"/>
                      <a:pt x="3" y="302"/>
                      <a:pt x="3" y="302"/>
                    </a:cubicBezTo>
                    <a:cubicBezTo>
                      <a:pt x="3" y="310"/>
                      <a:pt x="10" y="317"/>
                      <a:pt x="19" y="317"/>
                    </a:cubicBezTo>
                    <a:cubicBezTo>
                      <a:pt x="343" y="317"/>
                      <a:pt x="343" y="317"/>
                      <a:pt x="343" y="317"/>
                    </a:cubicBezTo>
                    <a:cubicBezTo>
                      <a:pt x="344" y="317"/>
                      <a:pt x="345" y="318"/>
                      <a:pt x="345" y="319"/>
                    </a:cubicBezTo>
                    <a:cubicBezTo>
                      <a:pt x="345" y="320"/>
                      <a:pt x="344" y="320"/>
                      <a:pt x="343" y="320"/>
                    </a:cubicBezTo>
                  </a:path>
                </a:pathLst>
              </a:custGeom>
              <a:solidFill>
                <a:srgbClr val="4D4D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Freeform 865"/>
              <p:cNvSpPr>
                <a:spLocks noEditPoints="1"/>
              </p:cNvSpPr>
              <p:nvPr/>
            </p:nvSpPr>
            <p:spPr bwMode="auto">
              <a:xfrm>
                <a:off x="356039" y="1795469"/>
                <a:ext cx="201408" cy="199424"/>
              </a:xfrm>
              <a:custGeom>
                <a:avLst/>
                <a:gdLst>
                  <a:gd name="T0" fmla="*/ 156 w 313"/>
                  <a:gd name="T1" fmla="*/ 313 h 313"/>
                  <a:gd name="T2" fmla="*/ 0 w 313"/>
                  <a:gd name="T3" fmla="*/ 157 h 313"/>
                  <a:gd name="T4" fmla="*/ 156 w 313"/>
                  <a:gd name="T5" fmla="*/ 0 h 313"/>
                  <a:gd name="T6" fmla="*/ 313 w 313"/>
                  <a:gd name="T7" fmla="*/ 157 h 313"/>
                  <a:gd name="T8" fmla="*/ 156 w 313"/>
                  <a:gd name="T9" fmla="*/ 313 h 313"/>
                  <a:gd name="T10" fmla="*/ 156 w 313"/>
                  <a:gd name="T11" fmla="*/ 3 h 313"/>
                  <a:gd name="T12" fmla="*/ 3 w 313"/>
                  <a:gd name="T13" fmla="*/ 157 h 313"/>
                  <a:gd name="T14" fmla="*/ 156 w 313"/>
                  <a:gd name="T15" fmla="*/ 310 h 313"/>
                  <a:gd name="T16" fmla="*/ 310 w 313"/>
                  <a:gd name="T17" fmla="*/ 157 h 313"/>
                  <a:gd name="T18" fmla="*/ 156 w 313"/>
                  <a:gd name="T19" fmla="*/ 3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3" h="313">
                    <a:moveTo>
                      <a:pt x="156" y="313"/>
                    </a:moveTo>
                    <a:cubicBezTo>
                      <a:pt x="70" y="313"/>
                      <a:pt x="0" y="243"/>
                      <a:pt x="0" y="157"/>
                    </a:cubicBezTo>
                    <a:cubicBezTo>
                      <a:pt x="0" y="70"/>
                      <a:pt x="70" y="0"/>
                      <a:pt x="156" y="0"/>
                    </a:cubicBezTo>
                    <a:cubicBezTo>
                      <a:pt x="242" y="0"/>
                      <a:pt x="313" y="70"/>
                      <a:pt x="313" y="157"/>
                    </a:cubicBezTo>
                    <a:cubicBezTo>
                      <a:pt x="313" y="243"/>
                      <a:pt x="242" y="313"/>
                      <a:pt x="156" y="313"/>
                    </a:cubicBezTo>
                    <a:close/>
                    <a:moveTo>
                      <a:pt x="156" y="3"/>
                    </a:moveTo>
                    <a:cubicBezTo>
                      <a:pt x="72" y="3"/>
                      <a:pt x="3" y="72"/>
                      <a:pt x="3" y="157"/>
                    </a:cubicBezTo>
                    <a:cubicBezTo>
                      <a:pt x="3" y="241"/>
                      <a:pt x="72" y="310"/>
                      <a:pt x="156" y="310"/>
                    </a:cubicBezTo>
                    <a:cubicBezTo>
                      <a:pt x="241" y="310"/>
                      <a:pt x="310" y="241"/>
                      <a:pt x="310" y="157"/>
                    </a:cubicBezTo>
                    <a:cubicBezTo>
                      <a:pt x="310" y="72"/>
                      <a:pt x="241" y="3"/>
                      <a:pt x="156" y="3"/>
                    </a:cubicBezTo>
                    <a:close/>
                  </a:path>
                </a:pathLst>
              </a:custGeom>
              <a:solidFill>
                <a:srgbClr val="4D4D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866"/>
              <p:cNvSpPr>
                <a:spLocks/>
              </p:cNvSpPr>
              <p:nvPr/>
            </p:nvSpPr>
            <p:spPr bwMode="auto">
              <a:xfrm>
                <a:off x="872746" y="1992519"/>
                <a:ext cx="286527" cy="204173"/>
              </a:xfrm>
              <a:custGeom>
                <a:avLst/>
                <a:gdLst>
                  <a:gd name="T0" fmla="*/ 427 w 446"/>
                  <a:gd name="T1" fmla="*/ 320 h 320"/>
                  <a:gd name="T2" fmla="*/ 19 w 446"/>
                  <a:gd name="T3" fmla="*/ 320 h 320"/>
                  <a:gd name="T4" fmla="*/ 0 w 446"/>
                  <a:gd name="T5" fmla="*/ 302 h 320"/>
                  <a:gd name="T6" fmla="*/ 0 w 446"/>
                  <a:gd name="T7" fmla="*/ 223 h 320"/>
                  <a:gd name="T8" fmla="*/ 33 w 446"/>
                  <a:gd name="T9" fmla="*/ 107 h 320"/>
                  <a:gd name="T10" fmla="*/ 35 w 446"/>
                  <a:gd name="T11" fmla="*/ 107 h 320"/>
                  <a:gd name="T12" fmla="*/ 35 w 446"/>
                  <a:gd name="T13" fmla="*/ 108 h 320"/>
                  <a:gd name="T14" fmla="*/ 3 w 446"/>
                  <a:gd name="T15" fmla="*/ 223 h 320"/>
                  <a:gd name="T16" fmla="*/ 3 w 446"/>
                  <a:gd name="T17" fmla="*/ 302 h 320"/>
                  <a:gd name="T18" fmla="*/ 19 w 446"/>
                  <a:gd name="T19" fmla="*/ 317 h 320"/>
                  <a:gd name="T20" fmla="*/ 427 w 446"/>
                  <a:gd name="T21" fmla="*/ 317 h 320"/>
                  <a:gd name="T22" fmla="*/ 443 w 446"/>
                  <a:gd name="T23" fmla="*/ 302 h 320"/>
                  <a:gd name="T24" fmla="*/ 443 w 446"/>
                  <a:gd name="T25" fmla="*/ 223 h 320"/>
                  <a:gd name="T26" fmla="*/ 223 w 446"/>
                  <a:gd name="T27" fmla="*/ 3 h 320"/>
                  <a:gd name="T28" fmla="*/ 77 w 446"/>
                  <a:gd name="T29" fmla="*/ 58 h 320"/>
                  <a:gd name="T30" fmla="*/ 75 w 446"/>
                  <a:gd name="T31" fmla="*/ 58 h 320"/>
                  <a:gd name="T32" fmla="*/ 75 w 446"/>
                  <a:gd name="T33" fmla="*/ 56 h 320"/>
                  <a:gd name="T34" fmla="*/ 223 w 446"/>
                  <a:gd name="T35" fmla="*/ 0 h 320"/>
                  <a:gd name="T36" fmla="*/ 446 w 446"/>
                  <a:gd name="T37" fmla="*/ 223 h 320"/>
                  <a:gd name="T38" fmla="*/ 446 w 446"/>
                  <a:gd name="T39" fmla="*/ 302 h 320"/>
                  <a:gd name="T40" fmla="*/ 427 w 446"/>
                  <a:gd name="T41" fmla="*/ 320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46" h="320">
                    <a:moveTo>
                      <a:pt x="427" y="320"/>
                    </a:moveTo>
                    <a:cubicBezTo>
                      <a:pt x="19" y="320"/>
                      <a:pt x="19" y="320"/>
                      <a:pt x="19" y="320"/>
                    </a:cubicBezTo>
                    <a:cubicBezTo>
                      <a:pt x="8" y="320"/>
                      <a:pt x="0" y="312"/>
                      <a:pt x="0" y="302"/>
                    </a:cubicBezTo>
                    <a:cubicBezTo>
                      <a:pt x="0" y="223"/>
                      <a:pt x="0" y="223"/>
                      <a:pt x="0" y="223"/>
                    </a:cubicBezTo>
                    <a:cubicBezTo>
                      <a:pt x="0" y="182"/>
                      <a:pt x="11" y="142"/>
                      <a:pt x="33" y="107"/>
                    </a:cubicBezTo>
                    <a:cubicBezTo>
                      <a:pt x="33" y="106"/>
                      <a:pt x="34" y="106"/>
                      <a:pt x="35" y="107"/>
                    </a:cubicBezTo>
                    <a:cubicBezTo>
                      <a:pt x="35" y="107"/>
                      <a:pt x="35" y="108"/>
                      <a:pt x="35" y="108"/>
                    </a:cubicBezTo>
                    <a:cubicBezTo>
                      <a:pt x="14" y="143"/>
                      <a:pt x="3" y="182"/>
                      <a:pt x="3" y="223"/>
                    </a:cubicBezTo>
                    <a:cubicBezTo>
                      <a:pt x="3" y="302"/>
                      <a:pt x="3" y="302"/>
                      <a:pt x="3" y="302"/>
                    </a:cubicBezTo>
                    <a:cubicBezTo>
                      <a:pt x="3" y="310"/>
                      <a:pt x="10" y="317"/>
                      <a:pt x="19" y="317"/>
                    </a:cubicBezTo>
                    <a:cubicBezTo>
                      <a:pt x="427" y="317"/>
                      <a:pt x="427" y="317"/>
                      <a:pt x="427" y="317"/>
                    </a:cubicBezTo>
                    <a:cubicBezTo>
                      <a:pt x="436" y="317"/>
                      <a:pt x="443" y="310"/>
                      <a:pt x="443" y="302"/>
                    </a:cubicBezTo>
                    <a:cubicBezTo>
                      <a:pt x="443" y="223"/>
                      <a:pt x="443" y="223"/>
                      <a:pt x="443" y="223"/>
                    </a:cubicBezTo>
                    <a:cubicBezTo>
                      <a:pt x="443" y="102"/>
                      <a:pt x="344" y="3"/>
                      <a:pt x="223" y="3"/>
                    </a:cubicBezTo>
                    <a:cubicBezTo>
                      <a:pt x="169" y="3"/>
                      <a:pt x="117" y="23"/>
                      <a:pt x="77" y="58"/>
                    </a:cubicBezTo>
                    <a:cubicBezTo>
                      <a:pt x="76" y="59"/>
                      <a:pt x="76" y="59"/>
                      <a:pt x="75" y="58"/>
                    </a:cubicBezTo>
                    <a:cubicBezTo>
                      <a:pt x="75" y="58"/>
                      <a:pt x="75" y="57"/>
                      <a:pt x="75" y="56"/>
                    </a:cubicBezTo>
                    <a:cubicBezTo>
                      <a:pt x="116" y="20"/>
                      <a:pt x="168" y="0"/>
                      <a:pt x="223" y="0"/>
                    </a:cubicBezTo>
                    <a:cubicBezTo>
                      <a:pt x="346" y="0"/>
                      <a:pt x="446" y="100"/>
                      <a:pt x="446" y="223"/>
                    </a:cubicBezTo>
                    <a:cubicBezTo>
                      <a:pt x="446" y="302"/>
                      <a:pt x="446" y="302"/>
                      <a:pt x="446" y="302"/>
                    </a:cubicBezTo>
                    <a:cubicBezTo>
                      <a:pt x="446" y="312"/>
                      <a:pt x="438" y="320"/>
                      <a:pt x="427" y="320"/>
                    </a:cubicBezTo>
                    <a:close/>
                  </a:path>
                </a:pathLst>
              </a:custGeom>
              <a:solidFill>
                <a:srgbClr val="4D4D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867"/>
              <p:cNvSpPr>
                <a:spLocks noEditPoints="1"/>
              </p:cNvSpPr>
              <p:nvPr/>
            </p:nvSpPr>
            <p:spPr bwMode="auto">
              <a:xfrm>
                <a:off x="915905" y="1795469"/>
                <a:ext cx="200209" cy="199424"/>
              </a:xfrm>
              <a:custGeom>
                <a:avLst/>
                <a:gdLst>
                  <a:gd name="T0" fmla="*/ 156 w 312"/>
                  <a:gd name="T1" fmla="*/ 313 h 313"/>
                  <a:gd name="T2" fmla="*/ 0 w 312"/>
                  <a:gd name="T3" fmla="*/ 157 h 313"/>
                  <a:gd name="T4" fmla="*/ 156 w 312"/>
                  <a:gd name="T5" fmla="*/ 0 h 313"/>
                  <a:gd name="T6" fmla="*/ 312 w 312"/>
                  <a:gd name="T7" fmla="*/ 157 h 313"/>
                  <a:gd name="T8" fmla="*/ 156 w 312"/>
                  <a:gd name="T9" fmla="*/ 313 h 313"/>
                  <a:gd name="T10" fmla="*/ 156 w 312"/>
                  <a:gd name="T11" fmla="*/ 3 h 313"/>
                  <a:gd name="T12" fmla="*/ 2 w 312"/>
                  <a:gd name="T13" fmla="*/ 157 h 313"/>
                  <a:gd name="T14" fmla="*/ 156 w 312"/>
                  <a:gd name="T15" fmla="*/ 310 h 313"/>
                  <a:gd name="T16" fmla="*/ 310 w 312"/>
                  <a:gd name="T17" fmla="*/ 157 h 313"/>
                  <a:gd name="T18" fmla="*/ 156 w 312"/>
                  <a:gd name="T19" fmla="*/ 3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2" h="313">
                    <a:moveTo>
                      <a:pt x="156" y="313"/>
                    </a:moveTo>
                    <a:cubicBezTo>
                      <a:pt x="70" y="313"/>
                      <a:pt x="0" y="243"/>
                      <a:pt x="0" y="157"/>
                    </a:cubicBezTo>
                    <a:cubicBezTo>
                      <a:pt x="0" y="70"/>
                      <a:pt x="70" y="0"/>
                      <a:pt x="156" y="0"/>
                    </a:cubicBezTo>
                    <a:cubicBezTo>
                      <a:pt x="242" y="0"/>
                      <a:pt x="312" y="70"/>
                      <a:pt x="312" y="157"/>
                    </a:cubicBezTo>
                    <a:cubicBezTo>
                      <a:pt x="312" y="243"/>
                      <a:pt x="242" y="313"/>
                      <a:pt x="156" y="313"/>
                    </a:cubicBezTo>
                    <a:close/>
                    <a:moveTo>
                      <a:pt x="156" y="3"/>
                    </a:moveTo>
                    <a:cubicBezTo>
                      <a:pt x="71" y="3"/>
                      <a:pt x="2" y="72"/>
                      <a:pt x="2" y="157"/>
                    </a:cubicBezTo>
                    <a:cubicBezTo>
                      <a:pt x="2" y="241"/>
                      <a:pt x="71" y="310"/>
                      <a:pt x="156" y="310"/>
                    </a:cubicBezTo>
                    <a:cubicBezTo>
                      <a:pt x="241" y="310"/>
                      <a:pt x="310" y="241"/>
                      <a:pt x="310" y="157"/>
                    </a:cubicBezTo>
                    <a:cubicBezTo>
                      <a:pt x="310" y="72"/>
                      <a:pt x="241" y="3"/>
                      <a:pt x="156" y="3"/>
                    </a:cubicBezTo>
                    <a:close/>
                  </a:path>
                </a:pathLst>
              </a:custGeom>
              <a:solidFill>
                <a:srgbClr val="4D4D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 name="Freeform 868"/>
              <p:cNvSpPr>
                <a:spLocks/>
              </p:cNvSpPr>
              <p:nvPr/>
            </p:nvSpPr>
            <p:spPr bwMode="auto">
              <a:xfrm>
                <a:off x="565839" y="1954533"/>
                <a:ext cx="340475" cy="240972"/>
              </a:xfrm>
              <a:custGeom>
                <a:avLst/>
                <a:gdLst>
                  <a:gd name="T0" fmla="*/ 508 w 528"/>
                  <a:gd name="T1" fmla="*/ 379 h 379"/>
                  <a:gd name="T2" fmla="*/ 528 w 528"/>
                  <a:gd name="T3" fmla="*/ 358 h 379"/>
                  <a:gd name="T4" fmla="*/ 528 w 528"/>
                  <a:gd name="T5" fmla="*/ 265 h 379"/>
                  <a:gd name="T6" fmla="*/ 264 w 528"/>
                  <a:gd name="T7" fmla="*/ 0 h 379"/>
                  <a:gd name="T8" fmla="*/ 0 w 528"/>
                  <a:gd name="T9" fmla="*/ 265 h 379"/>
                  <a:gd name="T10" fmla="*/ 0 w 528"/>
                  <a:gd name="T11" fmla="*/ 358 h 379"/>
                  <a:gd name="T12" fmla="*/ 20 w 528"/>
                  <a:gd name="T13" fmla="*/ 379 h 379"/>
                  <a:gd name="T14" fmla="*/ 508 w 528"/>
                  <a:gd name="T15" fmla="*/ 379 h 37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8" h="379">
                    <a:moveTo>
                      <a:pt x="508" y="379"/>
                    </a:moveTo>
                    <a:cubicBezTo>
                      <a:pt x="519" y="379"/>
                      <a:pt x="528" y="370"/>
                      <a:pt x="528" y="358"/>
                    </a:cubicBezTo>
                    <a:cubicBezTo>
                      <a:pt x="528" y="265"/>
                      <a:pt x="528" y="265"/>
                      <a:pt x="528" y="265"/>
                    </a:cubicBezTo>
                    <a:cubicBezTo>
                      <a:pt x="528" y="119"/>
                      <a:pt x="410" y="0"/>
                      <a:pt x="264" y="0"/>
                    </a:cubicBezTo>
                    <a:cubicBezTo>
                      <a:pt x="118" y="0"/>
                      <a:pt x="0" y="119"/>
                      <a:pt x="0" y="265"/>
                    </a:cubicBezTo>
                    <a:cubicBezTo>
                      <a:pt x="0" y="358"/>
                      <a:pt x="0" y="358"/>
                      <a:pt x="0" y="358"/>
                    </a:cubicBezTo>
                    <a:cubicBezTo>
                      <a:pt x="0" y="370"/>
                      <a:pt x="9" y="379"/>
                      <a:pt x="20" y="379"/>
                    </a:cubicBezTo>
                    <a:lnTo>
                      <a:pt x="508" y="37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 name="Freeform 869"/>
              <p:cNvSpPr>
                <a:spLocks/>
              </p:cNvSpPr>
              <p:nvPr/>
            </p:nvSpPr>
            <p:spPr bwMode="auto">
              <a:xfrm>
                <a:off x="565839" y="2155144"/>
                <a:ext cx="340475" cy="40360"/>
              </a:xfrm>
              <a:custGeom>
                <a:avLst/>
                <a:gdLst>
                  <a:gd name="T0" fmla="*/ 508 w 528"/>
                  <a:gd name="T1" fmla="*/ 20 h 63"/>
                  <a:gd name="T2" fmla="*/ 20 w 528"/>
                  <a:gd name="T3" fmla="*/ 20 h 63"/>
                  <a:gd name="T4" fmla="*/ 0 w 528"/>
                  <a:gd name="T5" fmla="*/ 0 h 63"/>
                  <a:gd name="T6" fmla="*/ 0 w 528"/>
                  <a:gd name="T7" fmla="*/ 42 h 63"/>
                  <a:gd name="T8" fmla="*/ 20 w 528"/>
                  <a:gd name="T9" fmla="*/ 63 h 63"/>
                  <a:gd name="T10" fmla="*/ 508 w 528"/>
                  <a:gd name="T11" fmla="*/ 63 h 63"/>
                  <a:gd name="T12" fmla="*/ 528 w 528"/>
                  <a:gd name="T13" fmla="*/ 42 h 63"/>
                  <a:gd name="T14" fmla="*/ 528 w 528"/>
                  <a:gd name="T15" fmla="*/ 0 h 63"/>
                  <a:gd name="T16" fmla="*/ 508 w 528"/>
                  <a:gd name="T17" fmla="*/ 2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8" h="63">
                    <a:moveTo>
                      <a:pt x="508" y="20"/>
                    </a:moveTo>
                    <a:cubicBezTo>
                      <a:pt x="20" y="20"/>
                      <a:pt x="20" y="20"/>
                      <a:pt x="20" y="20"/>
                    </a:cubicBezTo>
                    <a:cubicBezTo>
                      <a:pt x="9" y="20"/>
                      <a:pt x="0" y="11"/>
                      <a:pt x="0" y="0"/>
                    </a:cubicBezTo>
                    <a:cubicBezTo>
                      <a:pt x="0" y="42"/>
                      <a:pt x="0" y="42"/>
                      <a:pt x="0" y="42"/>
                    </a:cubicBezTo>
                    <a:cubicBezTo>
                      <a:pt x="0" y="54"/>
                      <a:pt x="9" y="63"/>
                      <a:pt x="20" y="63"/>
                    </a:cubicBezTo>
                    <a:cubicBezTo>
                      <a:pt x="508" y="63"/>
                      <a:pt x="508" y="63"/>
                      <a:pt x="508" y="63"/>
                    </a:cubicBezTo>
                    <a:cubicBezTo>
                      <a:pt x="519" y="63"/>
                      <a:pt x="528" y="54"/>
                      <a:pt x="528" y="42"/>
                    </a:cubicBezTo>
                    <a:cubicBezTo>
                      <a:pt x="528" y="0"/>
                      <a:pt x="528" y="0"/>
                      <a:pt x="528" y="0"/>
                    </a:cubicBezTo>
                    <a:cubicBezTo>
                      <a:pt x="528" y="11"/>
                      <a:pt x="519" y="20"/>
                      <a:pt x="508" y="20"/>
                    </a:cubicBezTo>
                    <a:close/>
                  </a:path>
                </a:pathLst>
              </a:custGeom>
              <a:solidFill>
                <a:srgbClr val="E2E9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 name="Freeform 870"/>
              <p:cNvSpPr>
                <a:spLocks/>
              </p:cNvSpPr>
              <p:nvPr/>
            </p:nvSpPr>
            <p:spPr bwMode="auto">
              <a:xfrm>
                <a:off x="565839" y="1953346"/>
                <a:ext cx="341674" cy="243346"/>
              </a:xfrm>
              <a:custGeom>
                <a:avLst/>
                <a:gdLst>
                  <a:gd name="T0" fmla="*/ 509 w 531"/>
                  <a:gd name="T1" fmla="*/ 381 h 381"/>
                  <a:gd name="T2" fmla="*/ 440 w 531"/>
                  <a:gd name="T3" fmla="*/ 381 h 381"/>
                  <a:gd name="T4" fmla="*/ 439 w 531"/>
                  <a:gd name="T5" fmla="*/ 380 h 381"/>
                  <a:gd name="T6" fmla="*/ 440 w 531"/>
                  <a:gd name="T7" fmla="*/ 378 h 381"/>
                  <a:gd name="T8" fmla="*/ 509 w 531"/>
                  <a:gd name="T9" fmla="*/ 378 h 381"/>
                  <a:gd name="T10" fmla="*/ 528 w 531"/>
                  <a:gd name="T11" fmla="*/ 359 h 381"/>
                  <a:gd name="T12" fmla="*/ 528 w 531"/>
                  <a:gd name="T13" fmla="*/ 266 h 381"/>
                  <a:gd name="T14" fmla="*/ 265 w 531"/>
                  <a:gd name="T15" fmla="*/ 3 h 381"/>
                  <a:gd name="T16" fmla="*/ 2 w 531"/>
                  <a:gd name="T17" fmla="*/ 266 h 381"/>
                  <a:gd name="T18" fmla="*/ 2 w 531"/>
                  <a:gd name="T19" fmla="*/ 359 h 381"/>
                  <a:gd name="T20" fmla="*/ 21 w 531"/>
                  <a:gd name="T21" fmla="*/ 378 h 381"/>
                  <a:gd name="T22" fmla="*/ 386 w 531"/>
                  <a:gd name="T23" fmla="*/ 378 h 381"/>
                  <a:gd name="T24" fmla="*/ 387 w 531"/>
                  <a:gd name="T25" fmla="*/ 380 h 381"/>
                  <a:gd name="T26" fmla="*/ 386 w 531"/>
                  <a:gd name="T27" fmla="*/ 381 h 381"/>
                  <a:gd name="T28" fmla="*/ 21 w 531"/>
                  <a:gd name="T29" fmla="*/ 381 h 381"/>
                  <a:gd name="T30" fmla="*/ 0 w 531"/>
                  <a:gd name="T31" fmla="*/ 359 h 381"/>
                  <a:gd name="T32" fmla="*/ 0 w 531"/>
                  <a:gd name="T33" fmla="*/ 266 h 381"/>
                  <a:gd name="T34" fmla="*/ 265 w 531"/>
                  <a:gd name="T35" fmla="*/ 0 h 381"/>
                  <a:gd name="T36" fmla="*/ 531 w 531"/>
                  <a:gd name="T37" fmla="*/ 266 h 381"/>
                  <a:gd name="T38" fmla="*/ 531 w 531"/>
                  <a:gd name="T39" fmla="*/ 359 h 381"/>
                  <a:gd name="T40" fmla="*/ 509 w 531"/>
                  <a:gd name="T41" fmla="*/ 38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31" h="381">
                    <a:moveTo>
                      <a:pt x="509" y="381"/>
                    </a:moveTo>
                    <a:cubicBezTo>
                      <a:pt x="440" y="381"/>
                      <a:pt x="440" y="381"/>
                      <a:pt x="440" y="381"/>
                    </a:cubicBezTo>
                    <a:cubicBezTo>
                      <a:pt x="440" y="381"/>
                      <a:pt x="439" y="381"/>
                      <a:pt x="439" y="380"/>
                    </a:cubicBezTo>
                    <a:cubicBezTo>
                      <a:pt x="439" y="379"/>
                      <a:pt x="440" y="378"/>
                      <a:pt x="440" y="378"/>
                    </a:cubicBezTo>
                    <a:cubicBezTo>
                      <a:pt x="509" y="378"/>
                      <a:pt x="509" y="378"/>
                      <a:pt x="509" y="378"/>
                    </a:cubicBezTo>
                    <a:cubicBezTo>
                      <a:pt x="519" y="378"/>
                      <a:pt x="528" y="370"/>
                      <a:pt x="528" y="359"/>
                    </a:cubicBezTo>
                    <a:cubicBezTo>
                      <a:pt x="528" y="266"/>
                      <a:pt x="528" y="266"/>
                      <a:pt x="528" y="266"/>
                    </a:cubicBezTo>
                    <a:cubicBezTo>
                      <a:pt x="528" y="121"/>
                      <a:pt x="410" y="3"/>
                      <a:pt x="265" y="3"/>
                    </a:cubicBezTo>
                    <a:cubicBezTo>
                      <a:pt x="120" y="3"/>
                      <a:pt x="2" y="121"/>
                      <a:pt x="2" y="266"/>
                    </a:cubicBezTo>
                    <a:cubicBezTo>
                      <a:pt x="2" y="359"/>
                      <a:pt x="2" y="359"/>
                      <a:pt x="2" y="359"/>
                    </a:cubicBezTo>
                    <a:cubicBezTo>
                      <a:pt x="2" y="370"/>
                      <a:pt x="11" y="378"/>
                      <a:pt x="21" y="378"/>
                    </a:cubicBezTo>
                    <a:cubicBezTo>
                      <a:pt x="386" y="378"/>
                      <a:pt x="386" y="378"/>
                      <a:pt x="386" y="378"/>
                    </a:cubicBezTo>
                    <a:cubicBezTo>
                      <a:pt x="387" y="378"/>
                      <a:pt x="387" y="379"/>
                      <a:pt x="387" y="380"/>
                    </a:cubicBezTo>
                    <a:cubicBezTo>
                      <a:pt x="387" y="381"/>
                      <a:pt x="387" y="381"/>
                      <a:pt x="386" y="381"/>
                    </a:cubicBezTo>
                    <a:cubicBezTo>
                      <a:pt x="21" y="381"/>
                      <a:pt x="21" y="381"/>
                      <a:pt x="21" y="381"/>
                    </a:cubicBezTo>
                    <a:cubicBezTo>
                      <a:pt x="9" y="381"/>
                      <a:pt x="0" y="371"/>
                      <a:pt x="0" y="359"/>
                    </a:cubicBezTo>
                    <a:cubicBezTo>
                      <a:pt x="0" y="266"/>
                      <a:pt x="0" y="266"/>
                      <a:pt x="0" y="266"/>
                    </a:cubicBezTo>
                    <a:cubicBezTo>
                      <a:pt x="0" y="119"/>
                      <a:pt x="119" y="0"/>
                      <a:pt x="265" y="0"/>
                    </a:cubicBezTo>
                    <a:cubicBezTo>
                      <a:pt x="411" y="0"/>
                      <a:pt x="531" y="119"/>
                      <a:pt x="531" y="266"/>
                    </a:cubicBezTo>
                    <a:cubicBezTo>
                      <a:pt x="531" y="359"/>
                      <a:pt x="531" y="359"/>
                      <a:pt x="531" y="359"/>
                    </a:cubicBezTo>
                    <a:cubicBezTo>
                      <a:pt x="531" y="371"/>
                      <a:pt x="521" y="381"/>
                      <a:pt x="509" y="381"/>
                    </a:cubicBezTo>
                    <a:close/>
                  </a:path>
                </a:pathLst>
              </a:custGeom>
              <a:solidFill>
                <a:srgbClr val="4D4D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 name="Oval 871"/>
              <p:cNvSpPr>
                <a:spLocks noChangeArrowheads="1"/>
              </p:cNvSpPr>
              <p:nvPr/>
            </p:nvSpPr>
            <p:spPr bwMode="auto">
              <a:xfrm>
                <a:off x="617389" y="1719497"/>
                <a:ext cx="237373" cy="235036"/>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 name="Freeform 872"/>
              <p:cNvSpPr>
                <a:spLocks/>
              </p:cNvSpPr>
              <p:nvPr/>
            </p:nvSpPr>
            <p:spPr bwMode="auto">
              <a:xfrm>
                <a:off x="617389" y="1822770"/>
                <a:ext cx="237373" cy="131763"/>
              </a:xfrm>
              <a:custGeom>
                <a:avLst/>
                <a:gdLst>
                  <a:gd name="T0" fmla="*/ 185 w 370"/>
                  <a:gd name="T1" fmla="*/ 163 h 206"/>
                  <a:gd name="T2" fmla="*/ 2 w 370"/>
                  <a:gd name="T3" fmla="*/ 0 h 206"/>
                  <a:gd name="T4" fmla="*/ 0 w 370"/>
                  <a:gd name="T5" fmla="*/ 22 h 206"/>
                  <a:gd name="T6" fmla="*/ 185 w 370"/>
                  <a:gd name="T7" fmla="*/ 206 h 206"/>
                  <a:gd name="T8" fmla="*/ 370 w 370"/>
                  <a:gd name="T9" fmla="*/ 22 h 206"/>
                  <a:gd name="T10" fmla="*/ 369 w 370"/>
                  <a:gd name="T11" fmla="*/ 0 h 206"/>
                  <a:gd name="T12" fmla="*/ 185 w 370"/>
                  <a:gd name="T13" fmla="*/ 163 h 206"/>
                </a:gdLst>
                <a:ahLst/>
                <a:cxnLst>
                  <a:cxn ang="0">
                    <a:pos x="T0" y="T1"/>
                  </a:cxn>
                  <a:cxn ang="0">
                    <a:pos x="T2" y="T3"/>
                  </a:cxn>
                  <a:cxn ang="0">
                    <a:pos x="T4" y="T5"/>
                  </a:cxn>
                  <a:cxn ang="0">
                    <a:pos x="T6" y="T7"/>
                  </a:cxn>
                  <a:cxn ang="0">
                    <a:pos x="T8" y="T9"/>
                  </a:cxn>
                  <a:cxn ang="0">
                    <a:pos x="T10" y="T11"/>
                  </a:cxn>
                  <a:cxn ang="0">
                    <a:pos x="T12" y="T13"/>
                  </a:cxn>
                </a:cxnLst>
                <a:rect l="0" t="0" r="r" b="b"/>
                <a:pathLst>
                  <a:path w="370" h="206">
                    <a:moveTo>
                      <a:pt x="185" y="163"/>
                    </a:moveTo>
                    <a:cubicBezTo>
                      <a:pt x="90" y="163"/>
                      <a:pt x="12" y="92"/>
                      <a:pt x="2" y="0"/>
                    </a:cubicBezTo>
                    <a:cubicBezTo>
                      <a:pt x="1" y="7"/>
                      <a:pt x="0" y="14"/>
                      <a:pt x="0" y="22"/>
                    </a:cubicBezTo>
                    <a:cubicBezTo>
                      <a:pt x="0" y="124"/>
                      <a:pt x="83" y="206"/>
                      <a:pt x="185" y="206"/>
                    </a:cubicBezTo>
                    <a:cubicBezTo>
                      <a:pt x="287" y="206"/>
                      <a:pt x="370" y="124"/>
                      <a:pt x="370" y="22"/>
                    </a:cubicBezTo>
                    <a:cubicBezTo>
                      <a:pt x="370" y="14"/>
                      <a:pt x="369" y="7"/>
                      <a:pt x="369" y="0"/>
                    </a:cubicBezTo>
                    <a:cubicBezTo>
                      <a:pt x="358" y="92"/>
                      <a:pt x="280" y="163"/>
                      <a:pt x="185" y="163"/>
                    </a:cubicBezTo>
                    <a:close/>
                  </a:path>
                </a:pathLst>
              </a:custGeom>
              <a:solidFill>
                <a:srgbClr val="E2E9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 name="Freeform 873"/>
              <p:cNvSpPr>
                <a:spLocks noEditPoints="1"/>
              </p:cNvSpPr>
              <p:nvPr/>
            </p:nvSpPr>
            <p:spPr bwMode="auto">
              <a:xfrm>
                <a:off x="616191" y="1718310"/>
                <a:ext cx="239771" cy="237410"/>
              </a:xfrm>
              <a:custGeom>
                <a:avLst/>
                <a:gdLst>
                  <a:gd name="T0" fmla="*/ 186 w 372"/>
                  <a:gd name="T1" fmla="*/ 372 h 372"/>
                  <a:gd name="T2" fmla="*/ 0 w 372"/>
                  <a:gd name="T3" fmla="*/ 186 h 372"/>
                  <a:gd name="T4" fmla="*/ 186 w 372"/>
                  <a:gd name="T5" fmla="*/ 0 h 372"/>
                  <a:gd name="T6" fmla="*/ 372 w 372"/>
                  <a:gd name="T7" fmla="*/ 186 h 372"/>
                  <a:gd name="T8" fmla="*/ 186 w 372"/>
                  <a:gd name="T9" fmla="*/ 372 h 372"/>
                  <a:gd name="T10" fmla="*/ 186 w 372"/>
                  <a:gd name="T11" fmla="*/ 2 h 372"/>
                  <a:gd name="T12" fmla="*/ 3 w 372"/>
                  <a:gd name="T13" fmla="*/ 186 h 372"/>
                  <a:gd name="T14" fmla="*/ 186 w 372"/>
                  <a:gd name="T15" fmla="*/ 369 h 372"/>
                  <a:gd name="T16" fmla="*/ 370 w 372"/>
                  <a:gd name="T17" fmla="*/ 186 h 372"/>
                  <a:gd name="T18" fmla="*/ 186 w 372"/>
                  <a:gd name="T19" fmla="*/ 2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2" h="372">
                    <a:moveTo>
                      <a:pt x="186" y="372"/>
                    </a:moveTo>
                    <a:cubicBezTo>
                      <a:pt x="84" y="372"/>
                      <a:pt x="0" y="288"/>
                      <a:pt x="0" y="186"/>
                    </a:cubicBezTo>
                    <a:cubicBezTo>
                      <a:pt x="0" y="83"/>
                      <a:pt x="84" y="0"/>
                      <a:pt x="186" y="0"/>
                    </a:cubicBezTo>
                    <a:cubicBezTo>
                      <a:pt x="289" y="0"/>
                      <a:pt x="372" y="83"/>
                      <a:pt x="372" y="186"/>
                    </a:cubicBezTo>
                    <a:cubicBezTo>
                      <a:pt x="372" y="288"/>
                      <a:pt x="289" y="372"/>
                      <a:pt x="186" y="372"/>
                    </a:cubicBezTo>
                    <a:close/>
                    <a:moveTo>
                      <a:pt x="186" y="2"/>
                    </a:moveTo>
                    <a:cubicBezTo>
                      <a:pt x="85" y="2"/>
                      <a:pt x="3" y="85"/>
                      <a:pt x="3" y="186"/>
                    </a:cubicBezTo>
                    <a:cubicBezTo>
                      <a:pt x="3" y="287"/>
                      <a:pt x="85" y="369"/>
                      <a:pt x="186" y="369"/>
                    </a:cubicBezTo>
                    <a:cubicBezTo>
                      <a:pt x="287" y="369"/>
                      <a:pt x="370" y="287"/>
                      <a:pt x="370" y="186"/>
                    </a:cubicBezTo>
                    <a:cubicBezTo>
                      <a:pt x="370" y="85"/>
                      <a:pt x="287" y="2"/>
                      <a:pt x="186" y="2"/>
                    </a:cubicBezTo>
                    <a:close/>
                  </a:path>
                </a:pathLst>
              </a:custGeom>
              <a:solidFill>
                <a:srgbClr val="4D4D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48" name="Group 547"/>
            <p:cNvGrpSpPr/>
            <p:nvPr/>
          </p:nvGrpSpPr>
          <p:grpSpPr>
            <a:xfrm>
              <a:off x="134498" y="1999329"/>
              <a:ext cx="306719" cy="286472"/>
              <a:chOff x="7269201" y="3297974"/>
              <a:chExt cx="649288" cy="606426"/>
            </a:xfrm>
          </p:grpSpPr>
          <p:sp>
            <p:nvSpPr>
              <p:cNvPr id="549" name="Freeform 775"/>
              <p:cNvSpPr>
                <a:spLocks noEditPoints="1"/>
              </p:cNvSpPr>
              <p:nvPr/>
            </p:nvSpPr>
            <p:spPr bwMode="auto">
              <a:xfrm>
                <a:off x="7356514" y="3340837"/>
                <a:ext cx="561975" cy="563563"/>
              </a:xfrm>
              <a:custGeom>
                <a:avLst/>
                <a:gdLst>
                  <a:gd name="T0" fmla="*/ 440 w 473"/>
                  <a:gd name="T1" fmla="*/ 159 h 473"/>
                  <a:gd name="T2" fmla="*/ 459 w 473"/>
                  <a:gd name="T3" fmla="*/ 61 h 473"/>
                  <a:gd name="T4" fmla="*/ 415 w 473"/>
                  <a:gd name="T5" fmla="*/ 105 h 473"/>
                  <a:gd name="T6" fmla="*/ 368 w 473"/>
                  <a:gd name="T7" fmla="*/ 105 h 473"/>
                  <a:gd name="T8" fmla="*/ 368 w 473"/>
                  <a:gd name="T9" fmla="*/ 57 h 473"/>
                  <a:gd name="T10" fmla="*/ 412 w 473"/>
                  <a:gd name="T11" fmla="*/ 14 h 473"/>
                  <a:gd name="T12" fmla="*/ 314 w 473"/>
                  <a:gd name="T13" fmla="*/ 33 h 473"/>
                  <a:gd name="T14" fmla="*/ 295 w 473"/>
                  <a:gd name="T15" fmla="*/ 131 h 473"/>
                  <a:gd name="T16" fmla="*/ 66 w 473"/>
                  <a:gd name="T17" fmla="*/ 360 h 473"/>
                  <a:gd name="T18" fmla="*/ 21 w 473"/>
                  <a:gd name="T19" fmla="*/ 376 h 473"/>
                  <a:gd name="T20" fmla="*/ 21 w 473"/>
                  <a:gd name="T21" fmla="*/ 452 h 473"/>
                  <a:gd name="T22" fmla="*/ 97 w 473"/>
                  <a:gd name="T23" fmla="*/ 452 h 473"/>
                  <a:gd name="T24" fmla="*/ 113 w 473"/>
                  <a:gd name="T25" fmla="*/ 407 h 473"/>
                  <a:gd name="T26" fmla="*/ 342 w 473"/>
                  <a:gd name="T27" fmla="*/ 178 h 473"/>
                  <a:gd name="T28" fmla="*/ 440 w 473"/>
                  <a:gd name="T29" fmla="*/ 159 h 473"/>
                  <a:gd name="T30" fmla="*/ 66 w 473"/>
                  <a:gd name="T31" fmla="*/ 438 h 473"/>
                  <a:gd name="T32" fmla="*/ 41 w 473"/>
                  <a:gd name="T33" fmla="*/ 432 h 473"/>
                  <a:gd name="T34" fmla="*/ 35 w 473"/>
                  <a:gd name="T35" fmla="*/ 407 h 473"/>
                  <a:gd name="T36" fmla="*/ 53 w 473"/>
                  <a:gd name="T37" fmla="*/ 389 h 473"/>
                  <a:gd name="T38" fmla="*/ 77 w 473"/>
                  <a:gd name="T39" fmla="*/ 396 h 473"/>
                  <a:gd name="T40" fmla="*/ 84 w 473"/>
                  <a:gd name="T41" fmla="*/ 420 h 473"/>
                  <a:gd name="T42" fmla="*/ 66 w 473"/>
                  <a:gd name="T43" fmla="*/ 438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73" h="473">
                    <a:moveTo>
                      <a:pt x="440" y="159"/>
                    </a:moveTo>
                    <a:cubicBezTo>
                      <a:pt x="467" y="132"/>
                      <a:pt x="473" y="93"/>
                      <a:pt x="459" y="61"/>
                    </a:cubicBezTo>
                    <a:cubicBezTo>
                      <a:pt x="415" y="105"/>
                      <a:pt x="415" y="105"/>
                      <a:pt x="415" y="105"/>
                    </a:cubicBezTo>
                    <a:cubicBezTo>
                      <a:pt x="402" y="118"/>
                      <a:pt x="381" y="118"/>
                      <a:pt x="368" y="105"/>
                    </a:cubicBezTo>
                    <a:cubicBezTo>
                      <a:pt x="355" y="92"/>
                      <a:pt x="355" y="70"/>
                      <a:pt x="368" y="57"/>
                    </a:cubicBezTo>
                    <a:cubicBezTo>
                      <a:pt x="412" y="14"/>
                      <a:pt x="412" y="14"/>
                      <a:pt x="412" y="14"/>
                    </a:cubicBezTo>
                    <a:cubicBezTo>
                      <a:pt x="379" y="0"/>
                      <a:pt x="340" y="6"/>
                      <a:pt x="314" y="33"/>
                    </a:cubicBezTo>
                    <a:cubicBezTo>
                      <a:pt x="287" y="59"/>
                      <a:pt x="281" y="98"/>
                      <a:pt x="295" y="131"/>
                    </a:cubicBezTo>
                    <a:cubicBezTo>
                      <a:pt x="66" y="360"/>
                      <a:pt x="66" y="360"/>
                      <a:pt x="66" y="360"/>
                    </a:cubicBezTo>
                    <a:cubicBezTo>
                      <a:pt x="50" y="358"/>
                      <a:pt x="33" y="363"/>
                      <a:pt x="21" y="376"/>
                    </a:cubicBezTo>
                    <a:cubicBezTo>
                      <a:pt x="0" y="397"/>
                      <a:pt x="0" y="431"/>
                      <a:pt x="21" y="452"/>
                    </a:cubicBezTo>
                    <a:cubicBezTo>
                      <a:pt x="42" y="473"/>
                      <a:pt x="76" y="473"/>
                      <a:pt x="97" y="452"/>
                    </a:cubicBezTo>
                    <a:cubicBezTo>
                      <a:pt x="110" y="440"/>
                      <a:pt x="115" y="423"/>
                      <a:pt x="113" y="407"/>
                    </a:cubicBezTo>
                    <a:cubicBezTo>
                      <a:pt x="342" y="178"/>
                      <a:pt x="342" y="178"/>
                      <a:pt x="342" y="178"/>
                    </a:cubicBezTo>
                    <a:cubicBezTo>
                      <a:pt x="375" y="192"/>
                      <a:pt x="414" y="185"/>
                      <a:pt x="440" y="159"/>
                    </a:cubicBezTo>
                    <a:moveTo>
                      <a:pt x="66" y="438"/>
                    </a:moveTo>
                    <a:cubicBezTo>
                      <a:pt x="41" y="432"/>
                      <a:pt x="41" y="432"/>
                      <a:pt x="41" y="432"/>
                    </a:cubicBezTo>
                    <a:cubicBezTo>
                      <a:pt x="35" y="407"/>
                      <a:pt x="35" y="407"/>
                      <a:pt x="35" y="407"/>
                    </a:cubicBezTo>
                    <a:cubicBezTo>
                      <a:pt x="53" y="389"/>
                      <a:pt x="53" y="389"/>
                      <a:pt x="53" y="389"/>
                    </a:cubicBezTo>
                    <a:cubicBezTo>
                      <a:pt x="77" y="396"/>
                      <a:pt x="77" y="396"/>
                      <a:pt x="77" y="396"/>
                    </a:cubicBezTo>
                    <a:cubicBezTo>
                      <a:pt x="84" y="420"/>
                      <a:pt x="84" y="420"/>
                      <a:pt x="84" y="420"/>
                    </a:cubicBezTo>
                    <a:cubicBezTo>
                      <a:pt x="66" y="438"/>
                      <a:pt x="66" y="438"/>
                      <a:pt x="66" y="438"/>
                    </a:cubicBezTo>
                  </a:path>
                </a:pathLst>
              </a:custGeom>
              <a:solidFill>
                <a:srgbClr val="E2E9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0" name="Freeform 776"/>
              <p:cNvSpPr>
                <a:spLocks/>
              </p:cNvSpPr>
              <p:nvPr/>
            </p:nvSpPr>
            <p:spPr bwMode="auto">
              <a:xfrm>
                <a:off x="7535901" y="3598012"/>
                <a:ext cx="125413" cy="127000"/>
              </a:xfrm>
              <a:custGeom>
                <a:avLst/>
                <a:gdLst>
                  <a:gd name="T0" fmla="*/ 44 w 79"/>
                  <a:gd name="T1" fmla="*/ 0 h 80"/>
                  <a:gd name="T2" fmla="*/ 0 w 79"/>
                  <a:gd name="T3" fmla="*/ 45 h 80"/>
                  <a:gd name="T4" fmla="*/ 35 w 79"/>
                  <a:gd name="T5" fmla="*/ 80 h 80"/>
                  <a:gd name="T6" fmla="*/ 79 w 79"/>
                  <a:gd name="T7" fmla="*/ 36 h 80"/>
                  <a:gd name="T8" fmla="*/ 44 w 79"/>
                  <a:gd name="T9" fmla="*/ 0 h 80"/>
                </a:gdLst>
                <a:ahLst/>
                <a:cxnLst>
                  <a:cxn ang="0">
                    <a:pos x="T0" y="T1"/>
                  </a:cxn>
                  <a:cxn ang="0">
                    <a:pos x="T2" y="T3"/>
                  </a:cxn>
                  <a:cxn ang="0">
                    <a:pos x="T4" y="T5"/>
                  </a:cxn>
                  <a:cxn ang="0">
                    <a:pos x="T6" y="T7"/>
                  </a:cxn>
                  <a:cxn ang="0">
                    <a:pos x="T8" y="T9"/>
                  </a:cxn>
                </a:cxnLst>
                <a:rect l="0" t="0" r="r" b="b"/>
                <a:pathLst>
                  <a:path w="79" h="80">
                    <a:moveTo>
                      <a:pt x="44" y="0"/>
                    </a:moveTo>
                    <a:lnTo>
                      <a:pt x="0" y="45"/>
                    </a:lnTo>
                    <a:lnTo>
                      <a:pt x="35" y="80"/>
                    </a:lnTo>
                    <a:lnTo>
                      <a:pt x="79" y="36"/>
                    </a:lnTo>
                    <a:lnTo>
                      <a:pt x="44" y="0"/>
                    </a:lnTo>
                    <a:close/>
                  </a:path>
                </a:pathLst>
              </a:custGeom>
              <a:solidFill>
                <a:srgbClr val="BECB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1" name="Freeform 777"/>
              <p:cNvSpPr>
                <a:spLocks/>
              </p:cNvSpPr>
              <p:nvPr/>
            </p:nvSpPr>
            <p:spPr bwMode="auto">
              <a:xfrm>
                <a:off x="7535901" y="3598012"/>
                <a:ext cx="125413" cy="127000"/>
              </a:xfrm>
              <a:custGeom>
                <a:avLst/>
                <a:gdLst>
                  <a:gd name="T0" fmla="*/ 44 w 79"/>
                  <a:gd name="T1" fmla="*/ 0 h 80"/>
                  <a:gd name="T2" fmla="*/ 0 w 79"/>
                  <a:gd name="T3" fmla="*/ 45 h 80"/>
                  <a:gd name="T4" fmla="*/ 35 w 79"/>
                  <a:gd name="T5" fmla="*/ 80 h 80"/>
                  <a:gd name="T6" fmla="*/ 79 w 79"/>
                  <a:gd name="T7" fmla="*/ 36 h 80"/>
                  <a:gd name="T8" fmla="*/ 44 w 79"/>
                  <a:gd name="T9" fmla="*/ 0 h 80"/>
                </a:gdLst>
                <a:ahLst/>
                <a:cxnLst>
                  <a:cxn ang="0">
                    <a:pos x="T0" y="T1"/>
                  </a:cxn>
                  <a:cxn ang="0">
                    <a:pos x="T2" y="T3"/>
                  </a:cxn>
                  <a:cxn ang="0">
                    <a:pos x="T4" y="T5"/>
                  </a:cxn>
                  <a:cxn ang="0">
                    <a:pos x="T6" y="T7"/>
                  </a:cxn>
                  <a:cxn ang="0">
                    <a:pos x="T8" y="T9"/>
                  </a:cxn>
                </a:cxnLst>
                <a:rect l="0" t="0" r="r" b="b"/>
                <a:pathLst>
                  <a:path w="79" h="80">
                    <a:moveTo>
                      <a:pt x="44" y="0"/>
                    </a:moveTo>
                    <a:lnTo>
                      <a:pt x="0" y="45"/>
                    </a:lnTo>
                    <a:lnTo>
                      <a:pt x="35" y="80"/>
                    </a:lnTo>
                    <a:lnTo>
                      <a:pt x="79" y="36"/>
                    </a:lnTo>
                    <a:lnTo>
                      <a:pt x="4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2" name="Freeform 778"/>
              <p:cNvSpPr>
                <a:spLocks noEditPoints="1"/>
              </p:cNvSpPr>
              <p:nvPr/>
            </p:nvSpPr>
            <p:spPr bwMode="auto">
              <a:xfrm>
                <a:off x="7359689" y="3347187"/>
                <a:ext cx="554038" cy="552450"/>
              </a:xfrm>
              <a:custGeom>
                <a:avLst/>
                <a:gdLst>
                  <a:gd name="T0" fmla="*/ 439 w 465"/>
                  <a:gd name="T1" fmla="*/ 155 h 465"/>
                  <a:gd name="T2" fmla="*/ 458 w 465"/>
                  <a:gd name="T3" fmla="*/ 55 h 465"/>
                  <a:gd name="T4" fmla="*/ 455 w 465"/>
                  <a:gd name="T5" fmla="*/ 55 h 465"/>
                  <a:gd name="T6" fmla="*/ 389 w 465"/>
                  <a:gd name="T7" fmla="*/ 107 h 465"/>
                  <a:gd name="T8" fmla="*/ 358 w 465"/>
                  <a:gd name="T9" fmla="*/ 76 h 465"/>
                  <a:gd name="T10" fmla="*/ 410 w 465"/>
                  <a:gd name="T11" fmla="*/ 10 h 465"/>
                  <a:gd name="T12" fmla="*/ 410 w 465"/>
                  <a:gd name="T13" fmla="*/ 7 h 465"/>
                  <a:gd name="T14" fmla="*/ 310 w 465"/>
                  <a:gd name="T15" fmla="*/ 26 h 465"/>
                  <a:gd name="T16" fmla="*/ 290 w 465"/>
                  <a:gd name="T17" fmla="*/ 127 h 465"/>
                  <a:gd name="T18" fmla="*/ 291 w 465"/>
                  <a:gd name="T19" fmla="*/ 124 h 465"/>
                  <a:gd name="T20" fmla="*/ 63 w 465"/>
                  <a:gd name="T21" fmla="*/ 355 h 465"/>
                  <a:gd name="T22" fmla="*/ 56 w 465"/>
                  <a:gd name="T23" fmla="*/ 353 h 465"/>
                  <a:gd name="T24" fmla="*/ 0 w 465"/>
                  <a:gd name="T25" fmla="*/ 409 h 465"/>
                  <a:gd name="T26" fmla="*/ 56 w 465"/>
                  <a:gd name="T27" fmla="*/ 465 h 465"/>
                  <a:gd name="T28" fmla="*/ 112 w 465"/>
                  <a:gd name="T29" fmla="*/ 409 h 465"/>
                  <a:gd name="T30" fmla="*/ 110 w 465"/>
                  <a:gd name="T31" fmla="*/ 402 h 465"/>
                  <a:gd name="T32" fmla="*/ 341 w 465"/>
                  <a:gd name="T33" fmla="*/ 174 h 465"/>
                  <a:gd name="T34" fmla="*/ 338 w 465"/>
                  <a:gd name="T35" fmla="*/ 175 h 465"/>
                  <a:gd name="T36" fmla="*/ 439 w 465"/>
                  <a:gd name="T37" fmla="*/ 155 h 465"/>
                  <a:gd name="T38" fmla="*/ 436 w 465"/>
                  <a:gd name="T39" fmla="*/ 153 h 465"/>
                  <a:gd name="T40" fmla="*/ 340 w 465"/>
                  <a:gd name="T41" fmla="*/ 171 h 465"/>
                  <a:gd name="T42" fmla="*/ 108 w 465"/>
                  <a:gd name="T43" fmla="*/ 401 h 465"/>
                  <a:gd name="T44" fmla="*/ 108 w 465"/>
                  <a:gd name="T45" fmla="*/ 409 h 465"/>
                  <a:gd name="T46" fmla="*/ 56 w 465"/>
                  <a:gd name="T47" fmla="*/ 461 h 465"/>
                  <a:gd name="T48" fmla="*/ 4 w 465"/>
                  <a:gd name="T49" fmla="*/ 409 h 465"/>
                  <a:gd name="T50" fmla="*/ 56 w 465"/>
                  <a:gd name="T51" fmla="*/ 357 h 465"/>
                  <a:gd name="T52" fmla="*/ 64 w 465"/>
                  <a:gd name="T53" fmla="*/ 357 h 465"/>
                  <a:gd name="T54" fmla="*/ 294 w 465"/>
                  <a:gd name="T55" fmla="*/ 125 h 465"/>
                  <a:gd name="T56" fmla="*/ 312 w 465"/>
                  <a:gd name="T57" fmla="*/ 29 h 465"/>
                  <a:gd name="T58" fmla="*/ 408 w 465"/>
                  <a:gd name="T59" fmla="*/ 11 h 465"/>
                  <a:gd name="T60" fmla="*/ 408 w 465"/>
                  <a:gd name="T61" fmla="*/ 7 h 465"/>
                  <a:gd name="T62" fmla="*/ 354 w 465"/>
                  <a:gd name="T63" fmla="*/ 76 h 465"/>
                  <a:gd name="T64" fmla="*/ 389 w 465"/>
                  <a:gd name="T65" fmla="*/ 111 h 465"/>
                  <a:gd name="T66" fmla="*/ 458 w 465"/>
                  <a:gd name="T67" fmla="*/ 57 h 465"/>
                  <a:gd name="T68" fmla="*/ 454 w 465"/>
                  <a:gd name="T69" fmla="*/ 57 h 465"/>
                  <a:gd name="T70" fmla="*/ 436 w 465"/>
                  <a:gd name="T71" fmla="*/ 153 h 465"/>
                  <a:gd name="T72" fmla="*/ 63 w 465"/>
                  <a:gd name="T73" fmla="*/ 433 h 465"/>
                  <a:gd name="T74" fmla="*/ 40 w 465"/>
                  <a:gd name="T75" fmla="*/ 425 h 465"/>
                  <a:gd name="T76" fmla="*/ 50 w 465"/>
                  <a:gd name="T77" fmla="*/ 386 h 465"/>
                  <a:gd name="T78" fmla="*/ 78 w 465"/>
                  <a:gd name="T79" fmla="*/ 415 h 465"/>
                  <a:gd name="T80" fmla="*/ 63 w 465"/>
                  <a:gd name="T81" fmla="*/ 433 h 465"/>
                  <a:gd name="T82" fmla="*/ 63 w 465"/>
                  <a:gd name="T83" fmla="*/ 433 h 465"/>
                  <a:gd name="T84" fmla="*/ 82 w 465"/>
                  <a:gd name="T85" fmla="*/ 417 h 465"/>
                  <a:gd name="T86" fmla="*/ 76 w 465"/>
                  <a:gd name="T87" fmla="*/ 390 h 465"/>
                  <a:gd name="T88" fmla="*/ 50 w 465"/>
                  <a:gd name="T89" fmla="*/ 382 h 465"/>
                  <a:gd name="T90" fmla="*/ 30 w 465"/>
                  <a:gd name="T91" fmla="*/ 401 h 465"/>
                  <a:gd name="T92" fmla="*/ 36 w 465"/>
                  <a:gd name="T93" fmla="*/ 427 h 465"/>
                  <a:gd name="T94" fmla="*/ 62 w 465"/>
                  <a:gd name="T95" fmla="*/ 435 h 465"/>
                  <a:gd name="T96" fmla="*/ 63 w 465"/>
                  <a:gd name="T97" fmla="*/ 433 h 4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65" h="465">
                    <a:moveTo>
                      <a:pt x="437" y="154"/>
                    </a:moveTo>
                    <a:cubicBezTo>
                      <a:pt x="439" y="155"/>
                      <a:pt x="439" y="155"/>
                      <a:pt x="439" y="155"/>
                    </a:cubicBezTo>
                    <a:cubicBezTo>
                      <a:pt x="456" y="138"/>
                      <a:pt x="465" y="114"/>
                      <a:pt x="465" y="91"/>
                    </a:cubicBezTo>
                    <a:cubicBezTo>
                      <a:pt x="465" y="79"/>
                      <a:pt x="463" y="67"/>
                      <a:pt x="458" y="55"/>
                    </a:cubicBezTo>
                    <a:cubicBezTo>
                      <a:pt x="458" y="55"/>
                      <a:pt x="457" y="54"/>
                      <a:pt x="456" y="54"/>
                    </a:cubicBezTo>
                    <a:cubicBezTo>
                      <a:pt x="456" y="54"/>
                      <a:pt x="455" y="54"/>
                      <a:pt x="455" y="55"/>
                    </a:cubicBezTo>
                    <a:cubicBezTo>
                      <a:pt x="411" y="98"/>
                      <a:pt x="411" y="98"/>
                      <a:pt x="411" y="98"/>
                    </a:cubicBezTo>
                    <a:cubicBezTo>
                      <a:pt x="405" y="104"/>
                      <a:pt x="397" y="107"/>
                      <a:pt x="389" y="107"/>
                    </a:cubicBezTo>
                    <a:cubicBezTo>
                      <a:pt x="381" y="107"/>
                      <a:pt x="373" y="104"/>
                      <a:pt x="367" y="98"/>
                    </a:cubicBezTo>
                    <a:cubicBezTo>
                      <a:pt x="361" y="92"/>
                      <a:pt x="358" y="84"/>
                      <a:pt x="358" y="76"/>
                    </a:cubicBezTo>
                    <a:cubicBezTo>
                      <a:pt x="358" y="68"/>
                      <a:pt x="361" y="60"/>
                      <a:pt x="367" y="54"/>
                    </a:cubicBezTo>
                    <a:cubicBezTo>
                      <a:pt x="410" y="10"/>
                      <a:pt x="410" y="10"/>
                      <a:pt x="410" y="10"/>
                    </a:cubicBezTo>
                    <a:cubicBezTo>
                      <a:pt x="411" y="10"/>
                      <a:pt x="411" y="9"/>
                      <a:pt x="411" y="8"/>
                    </a:cubicBezTo>
                    <a:cubicBezTo>
                      <a:pt x="411" y="8"/>
                      <a:pt x="410" y="7"/>
                      <a:pt x="410" y="7"/>
                    </a:cubicBezTo>
                    <a:cubicBezTo>
                      <a:pt x="398" y="2"/>
                      <a:pt x="386" y="0"/>
                      <a:pt x="374" y="0"/>
                    </a:cubicBezTo>
                    <a:cubicBezTo>
                      <a:pt x="351" y="0"/>
                      <a:pt x="327" y="9"/>
                      <a:pt x="310" y="26"/>
                    </a:cubicBezTo>
                    <a:cubicBezTo>
                      <a:pt x="292" y="44"/>
                      <a:pt x="283" y="68"/>
                      <a:pt x="283" y="91"/>
                    </a:cubicBezTo>
                    <a:cubicBezTo>
                      <a:pt x="283" y="103"/>
                      <a:pt x="285" y="115"/>
                      <a:pt x="290" y="127"/>
                    </a:cubicBezTo>
                    <a:cubicBezTo>
                      <a:pt x="292" y="126"/>
                      <a:pt x="292" y="126"/>
                      <a:pt x="292" y="126"/>
                    </a:cubicBezTo>
                    <a:cubicBezTo>
                      <a:pt x="291" y="124"/>
                      <a:pt x="291" y="124"/>
                      <a:pt x="291" y="124"/>
                    </a:cubicBezTo>
                    <a:cubicBezTo>
                      <a:pt x="61" y="354"/>
                      <a:pt x="61" y="354"/>
                      <a:pt x="61" y="354"/>
                    </a:cubicBezTo>
                    <a:cubicBezTo>
                      <a:pt x="63" y="355"/>
                      <a:pt x="63" y="355"/>
                      <a:pt x="63" y="355"/>
                    </a:cubicBezTo>
                    <a:cubicBezTo>
                      <a:pt x="63" y="353"/>
                      <a:pt x="63" y="353"/>
                      <a:pt x="63" y="353"/>
                    </a:cubicBezTo>
                    <a:cubicBezTo>
                      <a:pt x="61" y="353"/>
                      <a:pt x="58" y="353"/>
                      <a:pt x="56" y="353"/>
                    </a:cubicBezTo>
                    <a:cubicBezTo>
                      <a:pt x="42" y="353"/>
                      <a:pt x="27" y="358"/>
                      <a:pt x="16" y="369"/>
                    </a:cubicBezTo>
                    <a:cubicBezTo>
                      <a:pt x="6" y="380"/>
                      <a:pt x="0" y="394"/>
                      <a:pt x="0" y="409"/>
                    </a:cubicBezTo>
                    <a:cubicBezTo>
                      <a:pt x="0" y="423"/>
                      <a:pt x="6" y="438"/>
                      <a:pt x="16" y="448"/>
                    </a:cubicBezTo>
                    <a:cubicBezTo>
                      <a:pt x="27" y="459"/>
                      <a:pt x="42" y="465"/>
                      <a:pt x="56" y="465"/>
                    </a:cubicBezTo>
                    <a:cubicBezTo>
                      <a:pt x="70" y="465"/>
                      <a:pt x="85" y="459"/>
                      <a:pt x="96" y="448"/>
                    </a:cubicBezTo>
                    <a:cubicBezTo>
                      <a:pt x="107" y="438"/>
                      <a:pt x="112" y="423"/>
                      <a:pt x="112" y="409"/>
                    </a:cubicBezTo>
                    <a:cubicBezTo>
                      <a:pt x="112" y="407"/>
                      <a:pt x="112" y="404"/>
                      <a:pt x="112" y="402"/>
                    </a:cubicBezTo>
                    <a:cubicBezTo>
                      <a:pt x="110" y="402"/>
                      <a:pt x="110" y="402"/>
                      <a:pt x="110" y="402"/>
                    </a:cubicBezTo>
                    <a:cubicBezTo>
                      <a:pt x="111" y="404"/>
                      <a:pt x="111" y="404"/>
                      <a:pt x="111" y="404"/>
                    </a:cubicBezTo>
                    <a:cubicBezTo>
                      <a:pt x="341" y="174"/>
                      <a:pt x="341" y="174"/>
                      <a:pt x="341" y="174"/>
                    </a:cubicBezTo>
                    <a:cubicBezTo>
                      <a:pt x="339" y="173"/>
                      <a:pt x="339" y="173"/>
                      <a:pt x="339" y="173"/>
                    </a:cubicBezTo>
                    <a:cubicBezTo>
                      <a:pt x="338" y="175"/>
                      <a:pt x="338" y="175"/>
                      <a:pt x="338" y="175"/>
                    </a:cubicBezTo>
                    <a:cubicBezTo>
                      <a:pt x="350" y="180"/>
                      <a:pt x="362" y="182"/>
                      <a:pt x="374" y="182"/>
                    </a:cubicBezTo>
                    <a:cubicBezTo>
                      <a:pt x="397" y="182"/>
                      <a:pt x="421" y="173"/>
                      <a:pt x="439" y="155"/>
                    </a:cubicBezTo>
                    <a:cubicBezTo>
                      <a:pt x="437" y="154"/>
                      <a:pt x="437" y="154"/>
                      <a:pt x="437" y="154"/>
                    </a:cubicBezTo>
                    <a:cubicBezTo>
                      <a:pt x="436" y="153"/>
                      <a:pt x="436" y="153"/>
                      <a:pt x="436" y="153"/>
                    </a:cubicBezTo>
                    <a:cubicBezTo>
                      <a:pt x="419" y="170"/>
                      <a:pt x="396" y="178"/>
                      <a:pt x="374" y="178"/>
                    </a:cubicBezTo>
                    <a:cubicBezTo>
                      <a:pt x="362" y="178"/>
                      <a:pt x="351" y="176"/>
                      <a:pt x="340" y="171"/>
                    </a:cubicBezTo>
                    <a:cubicBezTo>
                      <a:pt x="339" y="171"/>
                      <a:pt x="338" y="171"/>
                      <a:pt x="338" y="172"/>
                    </a:cubicBezTo>
                    <a:cubicBezTo>
                      <a:pt x="108" y="401"/>
                      <a:pt x="108" y="401"/>
                      <a:pt x="108" y="401"/>
                    </a:cubicBezTo>
                    <a:cubicBezTo>
                      <a:pt x="108" y="401"/>
                      <a:pt x="108" y="402"/>
                      <a:pt x="108" y="403"/>
                    </a:cubicBezTo>
                    <a:cubicBezTo>
                      <a:pt x="108" y="405"/>
                      <a:pt x="108" y="407"/>
                      <a:pt x="108" y="409"/>
                    </a:cubicBezTo>
                    <a:cubicBezTo>
                      <a:pt x="108" y="422"/>
                      <a:pt x="103" y="435"/>
                      <a:pt x="93" y="446"/>
                    </a:cubicBezTo>
                    <a:cubicBezTo>
                      <a:pt x="83" y="456"/>
                      <a:pt x="69" y="461"/>
                      <a:pt x="56" y="461"/>
                    </a:cubicBezTo>
                    <a:cubicBezTo>
                      <a:pt x="43" y="461"/>
                      <a:pt x="29" y="456"/>
                      <a:pt x="19" y="446"/>
                    </a:cubicBezTo>
                    <a:cubicBezTo>
                      <a:pt x="9" y="435"/>
                      <a:pt x="4" y="422"/>
                      <a:pt x="4" y="409"/>
                    </a:cubicBezTo>
                    <a:cubicBezTo>
                      <a:pt x="4" y="395"/>
                      <a:pt x="9" y="382"/>
                      <a:pt x="19" y="372"/>
                    </a:cubicBezTo>
                    <a:cubicBezTo>
                      <a:pt x="29" y="362"/>
                      <a:pt x="43" y="357"/>
                      <a:pt x="56" y="357"/>
                    </a:cubicBezTo>
                    <a:cubicBezTo>
                      <a:pt x="58" y="357"/>
                      <a:pt x="60" y="357"/>
                      <a:pt x="62" y="357"/>
                    </a:cubicBezTo>
                    <a:cubicBezTo>
                      <a:pt x="63" y="357"/>
                      <a:pt x="64" y="357"/>
                      <a:pt x="64" y="357"/>
                    </a:cubicBezTo>
                    <a:cubicBezTo>
                      <a:pt x="293" y="127"/>
                      <a:pt x="293" y="127"/>
                      <a:pt x="293" y="127"/>
                    </a:cubicBezTo>
                    <a:cubicBezTo>
                      <a:pt x="294" y="127"/>
                      <a:pt x="294" y="126"/>
                      <a:pt x="294" y="125"/>
                    </a:cubicBezTo>
                    <a:cubicBezTo>
                      <a:pt x="289" y="114"/>
                      <a:pt x="287" y="102"/>
                      <a:pt x="287" y="91"/>
                    </a:cubicBezTo>
                    <a:cubicBezTo>
                      <a:pt x="287" y="69"/>
                      <a:pt x="295" y="46"/>
                      <a:pt x="312" y="29"/>
                    </a:cubicBezTo>
                    <a:cubicBezTo>
                      <a:pt x="329" y="12"/>
                      <a:pt x="352" y="4"/>
                      <a:pt x="374" y="4"/>
                    </a:cubicBezTo>
                    <a:cubicBezTo>
                      <a:pt x="386" y="4"/>
                      <a:pt x="397" y="6"/>
                      <a:pt x="408" y="11"/>
                    </a:cubicBezTo>
                    <a:cubicBezTo>
                      <a:pt x="409" y="9"/>
                      <a:pt x="409" y="9"/>
                      <a:pt x="409" y="9"/>
                    </a:cubicBezTo>
                    <a:cubicBezTo>
                      <a:pt x="408" y="7"/>
                      <a:pt x="408" y="7"/>
                      <a:pt x="408" y="7"/>
                    </a:cubicBezTo>
                    <a:cubicBezTo>
                      <a:pt x="364" y="51"/>
                      <a:pt x="364" y="51"/>
                      <a:pt x="364" y="51"/>
                    </a:cubicBezTo>
                    <a:cubicBezTo>
                      <a:pt x="357" y="58"/>
                      <a:pt x="354" y="67"/>
                      <a:pt x="354" y="76"/>
                    </a:cubicBezTo>
                    <a:cubicBezTo>
                      <a:pt x="354" y="85"/>
                      <a:pt x="357" y="94"/>
                      <a:pt x="364" y="101"/>
                    </a:cubicBezTo>
                    <a:cubicBezTo>
                      <a:pt x="371" y="108"/>
                      <a:pt x="380" y="111"/>
                      <a:pt x="389" y="111"/>
                    </a:cubicBezTo>
                    <a:cubicBezTo>
                      <a:pt x="398" y="111"/>
                      <a:pt x="407" y="108"/>
                      <a:pt x="414" y="101"/>
                    </a:cubicBezTo>
                    <a:cubicBezTo>
                      <a:pt x="458" y="57"/>
                      <a:pt x="458" y="57"/>
                      <a:pt x="458" y="57"/>
                    </a:cubicBezTo>
                    <a:cubicBezTo>
                      <a:pt x="456" y="56"/>
                      <a:pt x="456" y="56"/>
                      <a:pt x="456" y="56"/>
                    </a:cubicBezTo>
                    <a:cubicBezTo>
                      <a:pt x="454" y="57"/>
                      <a:pt x="454" y="57"/>
                      <a:pt x="454" y="57"/>
                    </a:cubicBezTo>
                    <a:cubicBezTo>
                      <a:pt x="459" y="68"/>
                      <a:pt x="461" y="79"/>
                      <a:pt x="461" y="91"/>
                    </a:cubicBezTo>
                    <a:cubicBezTo>
                      <a:pt x="461" y="113"/>
                      <a:pt x="453" y="136"/>
                      <a:pt x="436" y="153"/>
                    </a:cubicBezTo>
                    <a:cubicBezTo>
                      <a:pt x="437" y="154"/>
                      <a:pt x="437" y="154"/>
                      <a:pt x="437" y="154"/>
                    </a:cubicBezTo>
                    <a:moveTo>
                      <a:pt x="63" y="433"/>
                    </a:moveTo>
                    <a:cubicBezTo>
                      <a:pt x="63" y="431"/>
                      <a:pt x="63" y="431"/>
                      <a:pt x="63" y="431"/>
                    </a:cubicBezTo>
                    <a:cubicBezTo>
                      <a:pt x="40" y="425"/>
                      <a:pt x="40" y="425"/>
                      <a:pt x="40" y="425"/>
                    </a:cubicBezTo>
                    <a:cubicBezTo>
                      <a:pt x="34" y="403"/>
                      <a:pt x="34" y="403"/>
                      <a:pt x="34" y="403"/>
                    </a:cubicBezTo>
                    <a:cubicBezTo>
                      <a:pt x="50" y="386"/>
                      <a:pt x="50" y="386"/>
                      <a:pt x="50" y="386"/>
                    </a:cubicBezTo>
                    <a:cubicBezTo>
                      <a:pt x="72" y="392"/>
                      <a:pt x="72" y="392"/>
                      <a:pt x="72" y="392"/>
                    </a:cubicBezTo>
                    <a:cubicBezTo>
                      <a:pt x="78" y="415"/>
                      <a:pt x="78" y="415"/>
                      <a:pt x="78" y="415"/>
                    </a:cubicBezTo>
                    <a:cubicBezTo>
                      <a:pt x="61" y="432"/>
                      <a:pt x="61" y="432"/>
                      <a:pt x="61" y="432"/>
                    </a:cubicBezTo>
                    <a:cubicBezTo>
                      <a:pt x="63" y="433"/>
                      <a:pt x="63" y="433"/>
                      <a:pt x="63" y="433"/>
                    </a:cubicBezTo>
                    <a:cubicBezTo>
                      <a:pt x="63" y="431"/>
                      <a:pt x="63" y="431"/>
                      <a:pt x="63" y="431"/>
                    </a:cubicBezTo>
                    <a:cubicBezTo>
                      <a:pt x="63" y="433"/>
                      <a:pt x="63" y="433"/>
                      <a:pt x="63" y="433"/>
                    </a:cubicBezTo>
                    <a:cubicBezTo>
                      <a:pt x="64" y="435"/>
                      <a:pt x="64" y="435"/>
                      <a:pt x="64" y="435"/>
                    </a:cubicBezTo>
                    <a:cubicBezTo>
                      <a:pt x="82" y="417"/>
                      <a:pt x="82" y="417"/>
                      <a:pt x="82" y="417"/>
                    </a:cubicBezTo>
                    <a:cubicBezTo>
                      <a:pt x="83" y="416"/>
                      <a:pt x="83" y="416"/>
                      <a:pt x="83" y="415"/>
                    </a:cubicBezTo>
                    <a:cubicBezTo>
                      <a:pt x="76" y="390"/>
                      <a:pt x="76" y="390"/>
                      <a:pt x="76" y="390"/>
                    </a:cubicBezTo>
                    <a:cubicBezTo>
                      <a:pt x="76" y="390"/>
                      <a:pt x="75" y="389"/>
                      <a:pt x="75" y="389"/>
                    </a:cubicBezTo>
                    <a:cubicBezTo>
                      <a:pt x="50" y="382"/>
                      <a:pt x="50" y="382"/>
                      <a:pt x="50" y="382"/>
                    </a:cubicBezTo>
                    <a:cubicBezTo>
                      <a:pt x="49" y="382"/>
                      <a:pt x="49" y="382"/>
                      <a:pt x="48" y="383"/>
                    </a:cubicBezTo>
                    <a:cubicBezTo>
                      <a:pt x="30" y="401"/>
                      <a:pt x="30" y="401"/>
                      <a:pt x="30" y="401"/>
                    </a:cubicBezTo>
                    <a:cubicBezTo>
                      <a:pt x="30" y="401"/>
                      <a:pt x="29" y="402"/>
                      <a:pt x="30" y="403"/>
                    </a:cubicBezTo>
                    <a:cubicBezTo>
                      <a:pt x="36" y="427"/>
                      <a:pt x="36" y="427"/>
                      <a:pt x="36" y="427"/>
                    </a:cubicBezTo>
                    <a:cubicBezTo>
                      <a:pt x="36" y="428"/>
                      <a:pt x="37" y="429"/>
                      <a:pt x="38" y="429"/>
                    </a:cubicBezTo>
                    <a:cubicBezTo>
                      <a:pt x="62" y="435"/>
                      <a:pt x="62" y="435"/>
                      <a:pt x="62" y="435"/>
                    </a:cubicBezTo>
                    <a:cubicBezTo>
                      <a:pt x="63" y="435"/>
                      <a:pt x="64" y="435"/>
                      <a:pt x="64" y="435"/>
                    </a:cubicBezTo>
                    <a:cubicBezTo>
                      <a:pt x="63" y="433"/>
                      <a:pt x="63" y="433"/>
                      <a:pt x="63" y="433"/>
                    </a:cubicBezTo>
                  </a:path>
                </a:pathLst>
              </a:custGeom>
              <a:solidFill>
                <a:srgbClr val="4D4D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3" name="Freeform 779"/>
              <p:cNvSpPr>
                <a:spLocks/>
              </p:cNvSpPr>
              <p:nvPr/>
            </p:nvSpPr>
            <p:spPr bwMode="auto">
              <a:xfrm>
                <a:off x="7466051" y="3521812"/>
                <a:ext cx="273050" cy="273050"/>
              </a:xfrm>
              <a:custGeom>
                <a:avLst/>
                <a:gdLst>
                  <a:gd name="T0" fmla="*/ 3 w 229"/>
                  <a:gd name="T1" fmla="*/ 227 h 229"/>
                  <a:gd name="T2" fmla="*/ 2 w 229"/>
                  <a:gd name="T3" fmla="*/ 226 h 229"/>
                  <a:gd name="T4" fmla="*/ 2 w 229"/>
                  <a:gd name="T5" fmla="*/ 216 h 229"/>
                  <a:gd name="T6" fmla="*/ 215 w 229"/>
                  <a:gd name="T7" fmla="*/ 3 h 229"/>
                  <a:gd name="T8" fmla="*/ 226 w 229"/>
                  <a:gd name="T9" fmla="*/ 3 h 229"/>
                  <a:gd name="T10" fmla="*/ 226 w 229"/>
                  <a:gd name="T11" fmla="*/ 3 h 229"/>
                  <a:gd name="T12" fmla="*/ 226 w 229"/>
                  <a:gd name="T13" fmla="*/ 14 h 229"/>
                  <a:gd name="T14" fmla="*/ 13 w 229"/>
                  <a:gd name="T15" fmla="*/ 227 h 229"/>
                  <a:gd name="T16" fmla="*/ 3 w 229"/>
                  <a:gd name="T17" fmla="*/ 227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9" h="229">
                    <a:moveTo>
                      <a:pt x="3" y="227"/>
                    </a:moveTo>
                    <a:cubicBezTo>
                      <a:pt x="2" y="226"/>
                      <a:pt x="2" y="226"/>
                      <a:pt x="2" y="226"/>
                    </a:cubicBezTo>
                    <a:cubicBezTo>
                      <a:pt x="0" y="223"/>
                      <a:pt x="0" y="218"/>
                      <a:pt x="2" y="216"/>
                    </a:cubicBezTo>
                    <a:cubicBezTo>
                      <a:pt x="215" y="3"/>
                      <a:pt x="215" y="3"/>
                      <a:pt x="215" y="3"/>
                    </a:cubicBezTo>
                    <a:cubicBezTo>
                      <a:pt x="218" y="0"/>
                      <a:pt x="223" y="0"/>
                      <a:pt x="226" y="3"/>
                    </a:cubicBezTo>
                    <a:cubicBezTo>
                      <a:pt x="226" y="3"/>
                      <a:pt x="226" y="3"/>
                      <a:pt x="226" y="3"/>
                    </a:cubicBezTo>
                    <a:cubicBezTo>
                      <a:pt x="229" y="6"/>
                      <a:pt x="229" y="11"/>
                      <a:pt x="226" y="14"/>
                    </a:cubicBezTo>
                    <a:cubicBezTo>
                      <a:pt x="13" y="227"/>
                      <a:pt x="13" y="227"/>
                      <a:pt x="13" y="227"/>
                    </a:cubicBezTo>
                    <a:cubicBezTo>
                      <a:pt x="10" y="229"/>
                      <a:pt x="6" y="229"/>
                      <a:pt x="3" y="227"/>
                    </a:cubicBezTo>
                  </a:path>
                </a:pathLst>
              </a:custGeom>
              <a:solidFill>
                <a:srgbClr val="BECB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4" name="Oval 780"/>
              <p:cNvSpPr>
                <a:spLocks noChangeArrowheads="1"/>
              </p:cNvSpPr>
              <p:nvPr/>
            </p:nvSpPr>
            <p:spPr bwMode="auto">
              <a:xfrm>
                <a:off x="7583526" y="3364649"/>
                <a:ext cx="55563" cy="55563"/>
              </a:xfrm>
              <a:prstGeom prst="ellipse">
                <a:avLst/>
              </a:prstGeom>
              <a:solidFill>
                <a:srgbClr val="E2E9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5" name="Freeform 781"/>
              <p:cNvSpPr>
                <a:spLocks/>
              </p:cNvSpPr>
              <p:nvPr/>
            </p:nvSpPr>
            <p:spPr bwMode="auto">
              <a:xfrm>
                <a:off x="7591464" y="3372587"/>
                <a:ext cx="47625" cy="47625"/>
              </a:xfrm>
              <a:custGeom>
                <a:avLst/>
                <a:gdLst>
                  <a:gd name="T0" fmla="*/ 0 w 39"/>
                  <a:gd name="T1" fmla="*/ 32 h 39"/>
                  <a:gd name="T2" fmla="*/ 0 w 39"/>
                  <a:gd name="T3" fmla="*/ 33 h 39"/>
                  <a:gd name="T4" fmla="*/ 16 w 39"/>
                  <a:gd name="T5" fmla="*/ 39 h 39"/>
                  <a:gd name="T6" fmla="*/ 39 w 39"/>
                  <a:gd name="T7" fmla="*/ 16 h 39"/>
                  <a:gd name="T8" fmla="*/ 33 w 39"/>
                  <a:gd name="T9" fmla="*/ 0 h 39"/>
                  <a:gd name="T10" fmla="*/ 32 w 39"/>
                  <a:gd name="T11" fmla="*/ 0 h 39"/>
                  <a:gd name="T12" fmla="*/ 0 w 39"/>
                  <a:gd name="T13" fmla="*/ 32 h 39"/>
                </a:gdLst>
                <a:ahLst/>
                <a:cxnLst>
                  <a:cxn ang="0">
                    <a:pos x="T0" y="T1"/>
                  </a:cxn>
                  <a:cxn ang="0">
                    <a:pos x="T2" y="T3"/>
                  </a:cxn>
                  <a:cxn ang="0">
                    <a:pos x="T4" y="T5"/>
                  </a:cxn>
                  <a:cxn ang="0">
                    <a:pos x="T6" y="T7"/>
                  </a:cxn>
                  <a:cxn ang="0">
                    <a:pos x="T8" y="T9"/>
                  </a:cxn>
                  <a:cxn ang="0">
                    <a:pos x="T10" y="T11"/>
                  </a:cxn>
                  <a:cxn ang="0">
                    <a:pos x="T12" y="T13"/>
                  </a:cxn>
                </a:cxnLst>
                <a:rect l="0" t="0" r="r" b="b"/>
                <a:pathLst>
                  <a:path w="39" h="39">
                    <a:moveTo>
                      <a:pt x="0" y="32"/>
                    </a:moveTo>
                    <a:cubicBezTo>
                      <a:pt x="0" y="33"/>
                      <a:pt x="0" y="33"/>
                      <a:pt x="0" y="33"/>
                    </a:cubicBezTo>
                    <a:cubicBezTo>
                      <a:pt x="4" y="37"/>
                      <a:pt x="10" y="39"/>
                      <a:pt x="16" y="39"/>
                    </a:cubicBezTo>
                    <a:cubicBezTo>
                      <a:pt x="29" y="39"/>
                      <a:pt x="39" y="29"/>
                      <a:pt x="39" y="16"/>
                    </a:cubicBezTo>
                    <a:cubicBezTo>
                      <a:pt x="39" y="10"/>
                      <a:pt x="37" y="4"/>
                      <a:pt x="33" y="0"/>
                    </a:cubicBezTo>
                    <a:cubicBezTo>
                      <a:pt x="32" y="0"/>
                      <a:pt x="32" y="0"/>
                      <a:pt x="32" y="0"/>
                    </a:cubicBezTo>
                    <a:lnTo>
                      <a:pt x="0" y="32"/>
                    </a:lnTo>
                    <a:close/>
                  </a:path>
                </a:pathLst>
              </a:custGeom>
              <a:solidFill>
                <a:srgbClr val="BECB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6" name="Freeform 782"/>
              <p:cNvSpPr>
                <a:spLocks/>
              </p:cNvSpPr>
              <p:nvPr/>
            </p:nvSpPr>
            <p:spPr bwMode="auto">
              <a:xfrm>
                <a:off x="7581939" y="3363062"/>
                <a:ext cx="58738" cy="58738"/>
              </a:xfrm>
              <a:custGeom>
                <a:avLst/>
                <a:gdLst>
                  <a:gd name="T0" fmla="*/ 48 w 50"/>
                  <a:gd name="T1" fmla="*/ 25 h 50"/>
                  <a:gd name="T2" fmla="*/ 50 w 50"/>
                  <a:gd name="T3" fmla="*/ 25 h 50"/>
                  <a:gd name="T4" fmla="*/ 25 w 50"/>
                  <a:gd name="T5" fmla="*/ 0 h 50"/>
                  <a:gd name="T6" fmla="*/ 0 w 50"/>
                  <a:gd name="T7" fmla="*/ 25 h 50"/>
                  <a:gd name="T8" fmla="*/ 25 w 50"/>
                  <a:gd name="T9" fmla="*/ 50 h 50"/>
                  <a:gd name="T10" fmla="*/ 50 w 50"/>
                  <a:gd name="T11" fmla="*/ 25 h 50"/>
                  <a:gd name="T12" fmla="*/ 48 w 50"/>
                  <a:gd name="T13" fmla="*/ 25 h 50"/>
                  <a:gd name="T14" fmla="*/ 46 w 50"/>
                  <a:gd name="T15" fmla="*/ 25 h 50"/>
                  <a:gd name="T16" fmla="*/ 40 w 50"/>
                  <a:gd name="T17" fmla="*/ 40 h 50"/>
                  <a:gd name="T18" fmla="*/ 25 w 50"/>
                  <a:gd name="T19" fmla="*/ 46 h 50"/>
                  <a:gd name="T20" fmla="*/ 10 w 50"/>
                  <a:gd name="T21" fmla="*/ 40 h 50"/>
                  <a:gd name="T22" fmla="*/ 4 w 50"/>
                  <a:gd name="T23" fmla="*/ 25 h 50"/>
                  <a:gd name="T24" fmla="*/ 10 w 50"/>
                  <a:gd name="T25" fmla="*/ 10 h 50"/>
                  <a:gd name="T26" fmla="*/ 25 w 50"/>
                  <a:gd name="T27" fmla="*/ 4 h 50"/>
                  <a:gd name="T28" fmla="*/ 40 w 50"/>
                  <a:gd name="T29" fmla="*/ 10 h 50"/>
                  <a:gd name="T30" fmla="*/ 46 w 50"/>
                  <a:gd name="T31" fmla="*/ 25 h 50"/>
                  <a:gd name="T32" fmla="*/ 48 w 50"/>
                  <a:gd name="T33" fmla="*/ 2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 h="50">
                    <a:moveTo>
                      <a:pt x="48" y="25"/>
                    </a:moveTo>
                    <a:cubicBezTo>
                      <a:pt x="50" y="25"/>
                      <a:pt x="50" y="25"/>
                      <a:pt x="50" y="25"/>
                    </a:cubicBezTo>
                    <a:cubicBezTo>
                      <a:pt x="50" y="11"/>
                      <a:pt x="39" y="0"/>
                      <a:pt x="25" y="0"/>
                    </a:cubicBezTo>
                    <a:cubicBezTo>
                      <a:pt x="11" y="0"/>
                      <a:pt x="0" y="11"/>
                      <a:pt x="0" y="25"/>
                    </a:cubicBezTo>
                    <a:cubicBezTo>
                      <a:pt x="0" y="39"/>
                      <a:pt x="11" y="50"/>
                      <a:pt x="25" y="50"/>
                    </a:cubicBezTo>
                    <a:cubicBezTo>
                      <a:pt x="39" y="50"/>
                      <a:pt x="50" y="39"/>
                      <a:pt x="50" y="25"/>
                    </a:cubicBezTo>
                    <a:cubicBezTo>
                      <a:pt x="48" y="25"/>
                      <a:pt x="48" y="25"/>
                      <a:pt x="48" y="25"/>
                    </a:cubicBezTo>
                    <a:cubicBezTo>
                      <a:pt x="46" y="25"/>
                      <a:pt x="46" y="25"/>
                      <a:pt x="46" y="25"/>
                    </a:cubicBezTo>
                    <a:cubicBezTo>
                      <a:pt x="46" y="31"/>
                      <a:pt x="44" y="36"/>
                      <a:pt x="40" y="40"/>
                    </a:cubicBezTo>
                    <a:cubicBezTo>
                      <a:pt x="36" y="44"/>
                      <a:pt x="31" y="46"/>
                      <a:pt x="25" y="46"/>
                    </a:cubicBezTo>
                    <a:cubicBezTo>
                      <a:pt x="19" y="46"/>
                      <a:pt x="14" y="44"/>
                      <a:pt x="10" y="40"/>
                    </a:cubicBezTo>
                    <a:cubicBezTo>
                      <a:pt x="6" y="36"/>
                      <a:pt x="4" y="31"/>
                      <a:pt x="4" y="25"/>
                    </a:cubicBezTo>
                    <a:cubicBezTo>
                      <a:pt x="4" y="19"/>
                      <a:pt x="6" y="14"/>
                      <a:pt x="10" y="10"/>
                    </a:cubicBezTo>
                    <a:cubicBezTo>
                      <a:pt x="14" y="6"/>
                      <a:pt x="19" y="4"/>
                      <a:pt x="25" y="4"/>
                    </a:cubicBezTo>
                    <a:cubicBezTo>
                      <a:pt x="31" y="4"/>
                      <a:pt x="36" y="6"/>
                      <a:pt x="40" y="10"/>
                    </a:cubicBezTo>
                    <a:cubicBezTo>
                      <a:pt x="44" y="14"/>
                      <a:pt x="46" y="19"/>
                      <a:pt x="46" y="25"/>
                    </a:cubicBezTo>
                    <a:lnTo>
                      <a:pt x="48" y="25"/>
                    </a:lnTo>
                    <a:close/>
                  </a:path>
                </a:pathLst>
              </a:custGeom>
              <a:solidFill>
                <a:srgbClr val="4D4D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7" name="Freeform 783"/>
              <p:cNvSpPr>
                <a:spLocks/>
              </p:cNvSpPr>
              <p:nvPr/>
            </p:nvSpPr>
            <p:spPr bwMode="auto">
              <a:xfrm>
                <a:off x="7589876" y="3370999"/>
                <a:ext cx="42863" cy="42863"/>
              </a:xfrm>
              <a:custGeom>
                <a:avLst/>
                <a:gdLst>
                  <a:gd name="T0" fmla="*/ 3 w 36"/>
                  <a:gd name="T1" fmla="*/ 36 h 36"/>
                  <a:gd name="T2" fmla="*/ 36 w 36"/>
                  <a:gd name="T3" fmla="*/ 3 h 36"/>
                  <a:gd name="T4" fmla="*/ 36 w 36"/>
                  <a:gd name="T5" fmla="*/ 0 h 36"/>
                  <a:gd name="T6" fmla="*/ 33 w 36"/>
                  <a:gd name="T7" fmla="*/ 0 h 36"/>
                  <a:gd name="T8" fmla="*/ 0 w 36"/>
                  <a:gd name="T9" fmla="*/ 33 h 36"/>
                  <a:gd name="T10" fmla="*/ 0 w 36"/>
                  <a:gd name="T11" fmla="*/ 36 h 36"/>
                  <a:gd name="T12" fmla="*/ 3 w 36"/>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36" h="36">
                    <a:moveTo>
                      <a:pt x="3" y="36"/>
                    </a:moveTo>
                    <a:cubicBezTo>
                      <a:pt x="36" y="3"/>
                      <a:pt x="36" y="3"/>
                      <a:pt x="36" y="3"/>
                    </a:cubicBezTo>
                    <a:cubicBezTo>
                      <a:pt x="36" y="2"/>
                      <a:pt x="36" y="1"/>
                      <a:pt x="36" y="0"/>
                    </a:cubicBezTo>
                    <a:cubicBezTo>
                      <a:pt x="35" y="0"/>
                      <a:pt x="34" y="0"/>
                      <a:pt x="33" y="0"/>
                    </a:cubicBezTo>
                    <a:cubicBezTo>
                      <a:pt x="0" y="33"/>
                      <a:pt x="0" y="33"/>
                      <a:pt x="0" y="33"/>
                    </a:cubicBezTo>
                    <a:cubicBezTo>
                      <a:pt x="0" y="34"/>
                      <a:pt x="0" y="35"/>
                      <a:pt x="0" y="36"/>
                    </a:cubicBezTo>
                    <a:cubicBezTo>
                      <a:pt x="1" y="36"/>
                      <a:pt x="2" y="36"/>
                      <a:pt x="3" y="36"/>
                    </a:cubicBezTo>
                  </a:path>
                </a:pathLst>
              </a:custGeom>
              <a:solidFill>
                <a:srgbClr val="4D4D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8" name="Oval 784"/>
              <p:cNvSpPr>
                <a:spLocks noChangeArrowheads="1"/>
              </p:cNvSpPr>
              <p:nvPr/>
            </p:nvSpPr>
            <p:spPr bwMode="auto">
              <a:xfrm>
                <a:off x="7583526" y="3842487"/>
                <a:ext cx="55563" cy="55563"/>
              </a:xfrm>
              <a:prstGeom prst="ellipse">
                <a:avLst/>
              </a:prstGeom>
              <a:solidFill>
                <a:srgbClr val="E2E9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9" name="Freeform 785"/>
              <p:cNvSpPr>
                <a:spLocks/>
              </p:cNvSpPr>
              <p:nvPr/>
            </p:nvSpPr>
            <p:spPr bwMode="auto">
              <a:xfrm>
                <a:off x="7591464" y="3850424"/>
                <a:ext cx="47625" cy="47625"/>
              </a:xfrm>
              <a:custGeom>
                <a:avLst/>
                <a:gdLst>
                  <a:gd name="T0" fmla="*/ 0 w 39"/>
                  <a:gd name="T1" fmla="*/ 33 h 40"/>
                  <a:gd name="T2" fmla="*/ 0 w 39"/>
                  <a:gd name="T3" fmla="*/ 33 h 40"/>
                  <a:gd name="T4" fmla="*/ 16 w 39"/>
                  <a:gd name="T5" fmla="*/ 40 h 40"/>
                  <a:gd name="T6" fmla="*/ 39 w 39"/>
                  <a:gd name="T7" fmla="*/ 17 h 40"/>
                  <a:gd name="T8" fmla="*/ 33 w 39"/>
                  <a:gd name="T9" fmla="*/ 0 h 40"/>
                  <a:gd name="T10" fmla="*/ 32 w 39"/>
                  <a:gd name="T11" fmla="*/ 0 h 40"/>
                  <a:gd name="T12" fmla="*/ 0 w 39"/>
                  <a:gd name="T13" fmla="*/ 33 h 40"/>
                </a:gdLst>
                <a:ahLst/>
                <a:cxnLst>
                  <a:cxn ang="0">
                    <a:pos x="T0" y="T1"/>
                  </a:cxn>
                  <a:cxn ang="0">
                    <a:pos x="T2" y="T3"/>
                  </a:cxn>
                  <a:cxn ang="0">
                    <a:pos x="T4" y="T5"/>
                  </a:cxn>
                  <a:cxn ang="0">
                    <a:pos x="T6" y="T7"/>
                  </a:cxn>
                  <a:cxn ang="0">
                    <a:pos x="T8" y="T9"/>
                  </a:cxn>
                  <a:cxn ang="0">
                    <a:pos x="T10" y="T11"/>
                  </a:cxn>
                  <a:cxn ang="0">
                    <a:pos x="T12" y="T13"/>
                  </a:cxn>
                </a:cxnLst>
                <a:rect l="0" t="0" r="r" b="b"/>
                <a:pathLst>
                  <a:path w="39" h="40">
                    <a:moveTo>
                      <a:pt x="0" y="33"/>
                    </a:moveTo>
                    <a:cubicBezTo>
                      <a:pt x="0" y="33"/>
                      <a:pt x="0" y="33"/>
                      <a:pt x="0" y="33"/>
                    </a:cubicBezTo>
                    <a:cubicBezTo>
                      <a:pt x="4" y="37"/>
                      <a:pt x="10" y="40"/>
                      <a:pt x="16" y="40"/>
                    </a:cubicBezTo>
                    <a:cubicBezTo>
                      <a:pt x="29" y="40"/>
                      <a:pt x="39" y="29"/>
                      <a:pt x="39" y="17"/>
                    </a:cubicBezTo>
                    <a:cubicBezTo>
                      <a:pt x="39" y="10"/>
                      <a:pt x="37" y="5"/>
                      <a:pt x="33" y="0"/>
                    </a:cubicBezTo>
                    <a:cubicBezTo>
                      <a:pt x="32" y="0"/>
                      <a:pt x="32" y="0"/>
                      <a:pt x="32" y="0"/>
                    </a:cubicBezTo>
                    <a:lnTo>
                      <a:pt x="0" y="33"/>
                    </a:lnTo>
                    <a:close/>
                  </a:path>
                </a:pathLst>
              </a:custGeom>
              <a:solidFill>
                <a:srgbClr val="BECB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0" name="Freeform 786"/>
              <p:cNvSpPr>
                <a:spLocks/>
              </p:cNvSpPr>
              <p:nvPr/>
            </p:nvSpPr>
            <p:spPr bwMode="auto">
              <a:xfrm>
                <a:off x="7581939" y="3839312"/>
                <a:ext cx="58738" cy="60325"/>
              </a:xfrm>
              <a:custGeom>
                <a:avLst/>
                <a:gdLst>
                  <a:gd name="T0" fmla="*/ 48 w 50"/>
                  <a:gd name="T1" fmla="*/ 26 h 51"/>
                  <a:gd name="T2" fmla="*/ 50 w 50"/>
                  <a:gd name="T3" fmla="*/ 26 h 51"/>
                  <a:gd name="T4" fmla="*/ 25 w 50"/>
                  <a:gd name="T5" fmla="*/ 0 h 51"/>
                  <a:gd name="T6" fmla="*/ 0 w 50"/>
                  <a:gd name="T7" fmla="*/ 26 h 51"/>
                  <a:gd name="T8" fmla="*/ 25 w 50"/>
                  <a:gd name="T9" fmla="*/ 51 h 51"/>
                  <a:gd name="T10" fmla="*/ 50 w 50"/>
                  <a:gd name="T11" fmla="*/ 26 h 51"/>
                  <a:gd name="T12" fmla="*/ 48 w 50"/>
                  <a:gd name="T13" fmla="*/ 26 h 51"/>
                  <a:gd name="T14" fmla="*/ 46 w 50"/>
                  <a:gd name="T15" fmla="*/ 26 h 51"/>
                  <a:gd name="T16" fmla="*/ 40 w 50"/>
                  <a:gd name="T17" fmla="*/ 41 h 51"/>
                  <a:gd name="T18" fmla="*/ 25 w 50"/>
                  <a:gd name="T19" fmla="*/ 47 h 51"/>
                  <a:gd name="T20" fmla="*/ 10 w 50"/>
                  <a:gd name="T21" fmla="*/ 41 h 51"/>
                  <a:gd name="T22" fmla="*/ 4 w 50"/>
                  <a:gd name="T23" fmla="*/ 26 h 51"/>
                  <a:gd name="T24" fmla="*/ 10 w 50"/>
                  <a:gd name="T25" fmla="*/ 11 h 51"/>
                  <a:gd name="T26" fmla="*/ 25 w 50"/>
                  <a:gd name="T27" fmla="*/ 4 h 51"/>
                  <a:gd name="T28" fmla="*/ 40 w 50"/>
                  <a:gd name="T29" fmla="*/ 11 h 51"/>
                  <a:gd name="T30" fmla="*/ 46 w 50"/>
                  <a:gd name="T31" fmla="*/ 26 h 51"/>
                  <a:gd name="T32" fmla="*/ 48 w 50"/>
                  <a:gd name="T33" fmla="*/ 26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 h="51">
                    <a:moveTo>
                      <a:pt x="48" y="26"/>
                    </a:moveTo>
                    <a:cubicBezTo>
                      <a:pt x="50" y="26"/>
                      <a:pt x="50" y="26"/>
                      <a:pt x="50" y="26"/>
                    </a:cubicBezTo>
                    <a:cubicBezTo>
                      <a:pt x="50" y="12"/>
                      <a:pt x="39" y="0"/>
                      <a:pt x="25" y="0"/>
                    </a:cubicBezTo>
                    <a:cubicBezTo>
                      <a:pt x="11" y="0"/>
                      <a:pt x="0" y="12"/>
                      <a:pt x="0" y="26"/>
                    </a:cubicBezTo>
                    <a:cubicBezTo>
                      <a:pt x="0" y="40"/>
                      <a:pt x="11" y="51"/>
                      <a:pt x="25" y="51"/>
                    </a:cubicBezTo>
                    <a:cubicBezTo>
                      <a:pt x="39" y="51"/>
                      <a:pt x="50" y="40"/>
                      <a:pt x="50" y="26"/>
                    </a:cubicBezTo>
                    <a:cubicBezTo>
                      <a:pt x="48" y="26"/>
                      <a:pt x="48" y="26"/>
                      <a:pt x="48" y="26"/>
                    </a:cubicBezTo>
                    <a:cubicBezTo>
                      <a:pt x="46" y="26"/>
                      <a:pt x="46" y="26"/>
                      <a:pt x="46" y="26"/>
                    </a:cubicBezTo>
                    <a:cubicBezTo>
                      <a:pt x="46" y="31"/>
                      <a:pt x="44" y="37"/>
                      <a:pt x="40" y="41"/>
                    </a:cubicBezTo>
                    <a:cubicBezTo>
                      <a:pt x="36" y="44"/>
                      <a:pt x="31" y="47"/>
                      <a:pt x="25" y="47"/>
                    </a:cubicBezTo>
                    <a:cubicBezTo>
                      <a:pt x="19" y="47"/>
                      <a:pt x="14" y="44"/>
                      <a:pt x="10" y="41"/>
                    </a:cubicBezTo>
                    <a:cubicBezTo>
                      <a:pt x="6" y="37"/>
                      <a:pt x="4" y="31"/>
                      <a:pt x="4" y="26"/>
                    </a:cubicBezTo>
                    <a:cubicBezTo>
                      <a:pt x="4" y="20"/>
                      <a:pt x="6" y="14"/>
                      <a:pt x="10" y="11"/>
                    </a:cubicBezTo>
                    <a:cubicBezTo>
                      <a:pt x="14" y="7"/>
                      <a:pt x="19" y="4"/>
                      <a:pt x="25" y="4"/>
                    </a:cubicBezTo>
                    <a:cubicBezTo>
                      <a:pt x="31" y="4"/>
                      <a:pt x="36" y="7"/>
                      <a:pt x="40" y="11"/>
                    </a:cubicBezTo>
                    <a:cubicBezTo>
                      <a:pt x="44" y="14"/>
                      <a:pt x="46" y="20"/>
                      <a:pt x="46" y="26"/>
                    </a:cubicBezTo>
                    <a:lnTo>
                      <a:pt x="48" y="26"/>
                    </a:lnTo>
                    <a:close/>
                  </a:path>
                </a:pathLst>
              </a:custGeom>
              <a:solidFill>
                <a:srgbClr val="4D4D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1" name="Freeform 787"/>
              <p:cNvSpPr>
                <a:spLocks/>
              </p:cNvSpPr>
              <p:nvPr/>
            </p:nvSpPr>
            <p:spPr bwMode="auto">
              <a:xfrm>
                <a:off x="7589876" y="3847249"/>
                <a:ext cx="42863" cy="44450"/>
              </a:xfrm>
              <a:custGeom>
                <a:avLst/>
                <a:gdLst>
                  <a:gd name="T0" fmla="*/ 3 w 36"/>
                  <a:gd name="T1" fmla="*/ 36 h 37"/>
                  <a:gd name="T2" fmla="*/ 36 w 36"/>
                  <a:gd name="T3" fmla="*/ 4 h 37"/>
                  <a:gd name="T4" fmla="*/ 36 w 36"/>
                  <a:gd name="T5" fmla="*/ 1 h 37"/>
                  <a:gd name="T6" fmla="*/ 33 w 36"/>
                  <a:gd name="T7" fmla="*/ 1 h 37"/>
                  <a:gd name="T8" fmla="*/ 0 w 36"/>
                  <a:gd name="T9" fmla="*/ 33 h 37"/>
                  <a:gd name="T10" fmla="*/ 0 w 36"/>
                  <a:gd name="T11" fmla="*/ 36 h 37"/>
                  <a:gd name="T12" fmla="*/ 3 w 36"/>
                  <a:gd name="T13" fmla="*/ 36 h 37"/>
                </a:gdLst>
                <a:ahLst/>
                <a:cxnLst>
                  <a:cxn ang="0">
                    <a:pos x="T0" y="T1"/>
                  </a:cxn>
                  <a:cxn ang="0">
                    <a:pos x="T2" y="T3"/>
                  </a:cxn>
                  <a:cxn ang="0">
                    <a:pos x="T4" y="T5"/>
                  </a:cxn>
                  <a:cxn ang="0">
                    <a:pos x="T6" y="T7"/>
                  </a:cxn>
                  <a:cxn ang="0">
                    <a:pos x="T8" y="T9"/>
                  </a:cxn>
                  <a:cxn ang="0">
                    <a:pos x="T10" y="T11"/>
                  </a:cxn>
                  <a:cxn ang="0">
                    <a:pos x="T12" y="T13"/>
                  </a:cxn>
                </a:cxnLst>
                <a:rect l="0" t="0" r="r" b="b"/>
                <a:pathLst>
                  <a:path w="36" h="37">
                    <a:moveTo>
                      <a:pt x="3" y="36"/>
                    </a:moveTo>
                    <a:cubicBezTo>
                      <a:pt x="36" y="4"/>
                      <a:pt x="36" y="4"/>
                      <a:pt x="36" y="4"/>
                    </a:cubicBezTo>
                    <a:cubicBezTo>
                      <a:pt x="36" y="3"/>
                      <a:pt x="36" y="2"/>
                      <a:pt x="36" y="1"/>
                    </a:cubicBezTo>
                    <a:cubicBezTo>
                      <a:pt x="35" y="0"/>
                      <a:pt x="34" y="0"/>
                      <a:pt x="33" y="1"/>
                    </a:cubicBezTo>
                    <a:cubicBezTo>
                      <a:pt x="0" y="33"/>
                      <a:pt x="0" y="33"/>
                      <a:pt x="0" y="33"/>
                    </a:cubicBezTo>
                    <a:cubicBezTo>
                      <a:pt x="0" y="34"/>
                      <a:pt x="0" y="35"/>
                      <a:pt x="0" y="36"/>
                    </a:cubicBezTo>
                    <a:cubicBezTo>
                      <a:pt x="1" y="37"/>
                      <a:pt x="2" y="37"/>
                      <a:pt x="3" y="36"/>
                    </a:cubicBezTo>
                  </a:path>
                </a:pathLst>
              </a:custGeom>
              <a:solidFill>
                <a:srgbClr val="4D4D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2" name="Freeform 788"/>
              <p:cNvSpPr>
                <a:spLocks/>
              </p:cNvSpPr>
              <p:nvPr/>
            </p:nvSpPr>
            <p:spPr bwMode="auto">
              <a:xfrm>
                <a:off x="7300951" y="3297974"/>
                <a:ext cx="400050" cy="409575"/>
              </a:xfrm>
              <a:custGeom>
                <a:avLst/>
                <a:gdLst>
                  <a:gd name="T0" fmla="*/ 37 w 337"/>
                  <a:gd name="T1" fmla="*/ 87 h 344"/>
                  <a:gd name="T2" fmla="*/ 29 w 337"/>
                  <a:gd name="T3" fmla="*/ 127 h 344"/>
                  <a:gd name="T4" fmla="*/ 0 w 337"/>
                  <a:gd name="T5" fmla="*/ 139 h 344"/>
                  <a:gd name="T6" fmla="*/ 51 w 337"/>
                  <a:gd name="T7" fmla="*/ 190 h 344"/>
                  <a:gd name="T8" fmla="*/ 67 w 337"/>
                  <a:gd name="T9" fmla="*/ 164 h 344"/>
                  <a:gd name="T10" fmla="*/ 118 w 337"/>
                  <a:gd name="T11" fmla="*/ 172 h 344"/>
                  <a:gd name="T12" fmla="*/ 290 w 337"/>
                  <a:gd name="T13" fmla="*/ 344 h 344"/>
                  <a:gd name="T14" fmla="*/ 337 w 337"/>
                  <a:gd name="T15" fmla="*/ 297 h 344"/>
                  <a:gd name="T16" fmla="*/ 156 w 337"/>
                  <a:gd name="T17" fmla="*/ 115 h 344"/>
                  <a:gd name="T18" fmla="*/ 132 w 337"/>
                  <a:gd name="T19" fmla="*/ 69 h 344"/>
                  <a:gd name="T20" fmla="*/ 186 w 337"/>
                  <a:gd name="T21" fmla="*/ 18 h 344"/>
                  <a:gd name="T22" fmla="*/ 37 w 337"/>
                  <a:gd name="T23" fmla="*/ 87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7" h="344">
                    <a:moveTo>
                      <a:pt x="37" y="87"/>
                    </a:moveTo>
                    <a:cubicBezTo>
                      <a:pt x="41" y="97"/>
                      <a:pt x="45" y="112"/>
                      <a:pt x="29" y="127"/>
                    </a:cubicBezTo>
                    <a:cubicBezTo>
                      <a:pt x="14" y="143"/>
                      <a:pt x="0" y="139"/>
                      <a:pt x="0" y="139"/>
                    </a:cubicBezTo>
                    <a:cubicBezTo>
                      <a:pt x="51" y="190"/>
                      <a:pt x="51" y="190"/>
                      <a:pt x="51" y="190"/>
                    </a:cubicBezTo>
                    <a:cubicBezTo>
                      <a:pt x="51" y="190"/>
                      <a:pt x="53" y="175"/>
                      <a:pt x="67" y="164"/>
                    </a:cubicBezTo>
                    <a:cubicBezTo>
                      <a:pt x="93" y="144"/>
                      <a:pt x="118" y="172"/>
                      <a:pt x="118" y="172"/>
                    </a:cubicBezTo>
                    <a:cubicBezTo>
                      <a:pt x="290" y="344"/>
                      <a:pt x="290" y="344"/>
                      <a:pt x="290" y="344"/>
                    </a:cubicBezTo>
                    <a:cubicBezTo>
                      <a:pt x="337" y="297"/>
                      <a:pt x="337" y="297"/>
                      <a:pt x="337" y="297"/>
                    </a:cubicBezTo>
                    <a:cubicBezTo>
                      <a:pt x="156" y="115"/>
                      <a:pt x="156" y="115"/>
                      <a:pt x="156" y="115"/>
                    </a:cubicBezTo>
                    <a:cubicBezTo>
                      <a:pt x="156" y="115"/>
                      <a:pt x="133" y="93"/>
                      <a:pt x="132" y="69"/>
                    </a:cubicBezTo>
                    <a:cubicBezTo>
                      <a:pt x="131" y="34"/>
                      <a:pt x="186" y="18"/>
                      <a:pt x="186" y="18"/>
                    </a:cubicBezTo>
                    <a:cubicBezTo>
                      <a:pt x="99" y="0"/>
                      <a:pt x="37" y="87"/>
                      <a:pt x="37" y="87"/>
                    </a:cubicBezTo>
                  </a:path>
                </a:pathLst>
              </a:custGeom>
              <a:solidFill>
                <a:srgbClr val="E2E9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3" name="Freeform 789"/>
              <p:cNvSpPr>
                <a:spLocks/>
              </p:cNvSpPr>
              <p:nvPr/>
            </p:nvSpPr>
            <p:spPr bwMode="auto">
              <a:xfrm>
                <a:off x="7272376" y="3463074"/>
                <a:ext cx="88900" cy="90488"/>
              </a:xfrm>
              <a:custGeom>
                <a:avLst/>
                <a:gdLst>
                  <a:gd name="T0" fmla="*/ 56 w 56"/>
                  <a:gd name="T1" fmla="*/ 39 h 57"/>
                  <a:gd name="T2" fmla="*/ 37 w 56"/>
                  <a:gd name="T3" fmla="*/ 57 h 57"/>
                  <a:gd name="T4" fmla="*/ 0 w 56"/>
                  <a:gd name="T5" fmla="*/ 18 h 57"/>
                  <a:gd name="T6" fmla="*/ 18 w 56"/>
                  <a:gd name="T7" fmla="*/ 0 h 57"/>
                  <a:gd name="T8" fmla="*/ 56 w 56"/>
                  <a:gd name="T9" fmla="*/ 39 h 57"/>
                </a:gdLst>
                <a:ahLst/>
                <a:cxnLst>
                  <a:cxn ang="0">
                    <a:pos x="T0" y="T1"/>
                  </a:cxn>
                  <a:cxn ang="0">
                    <a:pos x="T2" y="T3"/>
                  </a:cxn>
                  <a:cxn ang="0">
                    <a:pos x="T4" y="T5"/>
                  </a:cxn>
                  <a:cxn ang="0">
                    <a:pos x="T6" y="T7"/>
                  </a:cxn>
                  <a:cxn ang="0">
                    <a:pos x="T8" y="T9"/>
                  </a:cxn>
                </a:cxnLst>
                <a:rect l="0" t="0" r="r" b="b"/>
                <a:pathLst>
                  <a:path w="56" h="57">
                    <a:moveTo>
                      <a:pt x="56" y="39"/>
                    </a:moveTo>
                    <a:lnTo>
                      <a:pt x="37" y="57"/>
                    </a:lnTo>
                    <a:lnTo>
                      <a:pt x="0" y="18"/>
                    </a:lnTo>
                    <a:lnTo>
                      <a:pt x="18" y="0"/>
                    </a:lnTo>
                    <a:lnTo>
                      <a:pt x="56" y="39"/>
                    </a:lnTo>
                    <a:close/>
                  </a:path>
                </a:pathLst>
              </a:custGeom>
              <a:solidFill>
                <a:srgbClr val="BECB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4" name="Freeform 790"/>
              <p:cNvSpPr>
                <a:spLocks/>
              </p:cNvSpPr>
              <p:nvPr/>
            </p:nvSpPr>
            <p:spPr bwMode="auto">
              <a:xfrm>
                <a:off x="7383501" y="3456724"/>
                <a:ext cx="274638" cy="250825"/>
              </a:xfrm>
              <a:custGeom>
                <a:avLst/>
                <a:gdLst>
                  <a:gd name="T0" fmla="*/ 9 w 232"/>
                  <a:gd name="T1" fmla="*/ 20 h 211"/>
                  <a:gd name="T2" fmla="*/ 0 w 232"/>
                  <a:gd name="T3" fmla="*/ 30 h 211"/>
                  <a:gd name="T4" fmla="*/ 49 w 232"/>
                  <a:gd name="T5" fmla="*/ 39 h 211"/>
                  <a:gd name="T6" fmla="*/ 221 w 232"/>
                  <a:gd name="T7" fmla="*/ 211 h 211"/>
                  <a:gd name="T8" fmla="*/ 232 w 232"/>
                  <a:gd name="T9" fmla="*/ 200 h 211"/>
                  <a:gd name="T10" fmla="*/ 59 w 232"/>
                  <a:gd name="T11" fmla="*/ 28 h 211"/>
                  <a:gd name="T12" fmla="*/ 9 w 232"/>
                  <a:gd name="T13" fmla="*/ 20 h 211"/>
                </a:gdLst>
                <a:ahLst/>
                <a:cxnLst>
                  <a:cxn ang="0">
                    <a:pos x="T0" y="T1"/>
                  </a:cxn>
                  <a:cxn ang="0">
                    <a:pos x="T2" y="T3"/>
                  </a:cxn>
                  <a:cxn ang="0">
                    <a:pos x="T4" y="T5"/>
                  </a:cxn>
                  <a:cxn ang="0">
                    <a:pos x="T6" y="T7"/>
                  </a:cxn>
                  <a:cxn ang="0">
                    <a:pos x="T8" y="T9"/>
                  </a:cxn>
                  <a:cxn ang="0">
                    <a:pos x="T10" y="T11"/>
                  </a:cxn>
                  <a:cxn ang="0">
                    <a:pos x="T12" y="T13"/>
                  </a:cxn>
                </a:cxnLst>
                <a:rect l="0" t="0" r="r" b="b"/>
                <a:pathLst>
                  <a:path w="232" h="211">
                    <a:moveTo>
                      <a:pt x="9" y="20"/>
                    </a:moveTo>
                    <a:cubicBezTo>
                      <a:pt x="5" y="23"/>
                      <a:pt x="2" y="26"/>
                      <a:pt x="0" y="30"/>
                    </a:cubicBezTo>
                    <a:cubicBezTo>
                      <a:pt x="25" y="12"/>
                      <a:pt x="49" y="39"/>
                      <a:pt x="49" y="39"/>
                    </a:cubicBezTo>
                    <a:cubicBezTo>
                      <a:pt x="221" y="211"/>
                      <a:pt x="221" y="211"/>
                      <a:pt x="221" y="211"/>
                    </a:cubicBezTo>
                    <a:cubicBezTo>
                      <a:pt x="232" y="200"/>
                      <a:pt x="232" y="200"/>
                      <a:pt x="232" y="200"/>
                    </a:cubicBezTo>
                    <a:cubicBezTo>
                      <a:pt x="59" y="28"/>
                      <a:pt x="59" y="28"/>
                      <a:pt x="59" y="28"/>
                    </a:cubicBezTo>
                    <a:cubicBezTo>
                      <a:pt x="59" y="28"/>
                      <a:pt x="35" y="0"/>
                      <a:pt x="9" y="2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5" name="Freeform 791"/>
              <p:cNvSpPr>
                <a:spLocks/>
              </p:cNvSpPr>
              <p:nvPr/>
            </p:nvSpPr>
            <p:spPr bwMode="auto">
              <a:xfrm>
                <a:off x="7269201" y="3461487"/>
                <a:ext cx="95250" cy="93663"/>
              </a:xfrm>
              <a:custGeom>
                <a:avLst/>
                <a:gdLst>
                  <a:gd name="T0" fmla="*/ 77 w 79"/>
                  <a:gd name="T1" fmla="*/ 53 h 79"/>
                  <a:gd name="T2" fmla="*/ 75 w 79"/>
                  <a:gd name="T3" fmla="*/ 51 h 79"/>
                  <a:gd name="T4" fmla="*/ 52 w 79"/>
                  <a:gd name="T5" fmla="*/ 74 h 79"/>
                  <a:gd name="T6" fmla="*/ 5 w 79"/>
                  <a:gd name="T7" fmla="*/ 26 h 79"/>
                  <a:gd name="T8" fmla="*/ 26 w 79"/>
                  <a:gd name="T9" fmla="*/ 5 h 79"/>
                  <a:gd name="T10" fmla="*/ 75 w 79"/>
                  <a:gd name="T11" fmla="*/ 54 h 79"/>
                  <a:gd name="T12" fmla="*/ 77 w 79"/>
                  <a:gd name="T13" fmla="*/ 53 h 79"/>
                  <a:gd name="T14" fmla="*/ 75 w 79"/>
                  <a:gd name="T15" fmla="*/ 51 h 79"/>
                  <a:gd name="T16" fmla="*/ 77 w 79"/>
                  <a:gd name="T17" fmla="*/ 53 h 79"/>
                  <a:gd name="T18" fmla="*/ 78 w 79"/>
                  <a:gd name="T19" fmla="*/ 51 h 79"/>
                  <a:gd name="T20" fmla="*/ 28 w 79"/>
                  <a:gd name="T21" fmla="*/ 1 h 79"/>
                  <a:gd name="T22" fmla="*/ 26 w 79"/>
                  <a:gd name="T23" fmla="*/ 0 h 79"/>
                  <a:gd name="T24" fmla="*/ 25 w 79"/>
                  <a:gd name="T25" fmla="*/ 1 h 79"/>
                  <a:gd name="T26" fmla="*/ 0 w 79"/>
                  <a:gd name="T27" fmla="*/ 25 h 79"/>
                  <a:gd name="T28" fmla="*/ 0 w 79"/>
                  <a:gd name="T29" fmla="*/ 28 h 79"/>
                  <a:gd name="T30" fmla="*/ 51 w 79"/>
                  <a:gd name="T31" fmla="*/ 79 h 79"/>
                  <a:gd name="T32" fmla="*/ 52 w 79"/>
                  <a:gd name="T33" fmla="*/ 79 h 79"/>
                  <a:gd name="T34" fmla="*/ 54 w 79"/>
                  <a:gd name="T35" fmla="*/ 79 h 79"/>
                  <a:gd name="T36" fmla="*/ 78 w 79"/>
                  <a:gd name="T37" fmla="*/ 54 h 79"/>
                  <a:gd name="T38" fmla="*/ 79 w 79"/>
                  <a:gd name="T39" fmla="*/ 53 h 79"/>
                  <a:gd name="T40" fmla="*/ 78 w 79"/>
                  <a:gd name="T41" fmla="*/ 51 h 79"/>
                  <a:gd name="T42" fmla="*/ 77 w 79"/>
                  <a:gd name="T43" fmla="*/ 53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9" h="79">
                    <a:moveTo>
                      <a:pt x="77" y="53"/>
                    </a:moveTo>
                    <a:cubicBezTo>
                      <a:pt x="75" y="51"/>
                      <a:pt x="75" y="51"/>
                      <a:pt x="75" y="51"/>
                    </a:cubicBezTo>
                    <a:cubicBezTo>
                      <a:pt x="52" y="74"/>
                      <a:pt x="52" y="74"/>
                      <a:pt x="52" y="74"/>
                    </a:cubicBezTo>
                    <a:cubicBezTo>
                      <a:pt x="5" y="26"/>
                      <a:pt x="5" y="26"/>
                      <a:pt x="5" y="26"/>
                    </a:cubicBezTo>
                    <a:cubicBezTo>
                      <a:pt x="26" y="5"/>
                      <a:pt x="26" y="5"/>
                      <a:pt x="26" y="5"/>
                    </a:cubicBezTo>
                    <a:cubicBezTo>
                      <a:pt x="75" y="54"/>
                      <a:pt x="75" y="54"/>
                      <a:pt x="75" y="54"/>
                    </a:cubicBezTo>
                    <a:cubicBezTo>
                      <a:pt x="77" y="53"/>
                      <a:pt x="77" y="53"/>
                      <a:pt x="77" y="53"/>
                    </a:cubicBezTo>
                    <a:cubicBezTo>
                      <a:pt x="75" y="51"/>
                      <a:pt x="75" y="51"/>
                      <a:pt x="75" y="51"/>
                    </a:cubicBezTo>
                    <a:cubicBezTo>
                      <a:pt x="77" y="53"/>
                      <a:pt x="77" y="53"/>
                      <a:pt x="77" y="53"/>
                    </a:cubicBezTo>
                    <a:cubicBezTo>
                      <a:pt x="78" y="51"/>
                      <a:pt x="78" y="51"/>
                      <a:pt x="78" y="51"/>
                    </a:cubicBezTo>
                    <a:cubicBezTo>
                      <a:pt x="28" y="1"/>
                      <a:pt x="28" y="1"/>
                      <a:pt x="28" y="1"/>
                    </a:cubicBezTo>
                    <a:cubicBezTo>
                      <a:pt x="27" y="0"/>
                      <a:pt x="27" y="0"/>
                      <a:pt x="26" y="0"/>
                    </a:cubicBezTo>
                    <a:cubicBezTo>
                      <a:pt x="26" y="0"/>
                      <a:pt x="25" y="0"/>
                      <a:pt x="25" y="1"/>
                    </a:cubicBezTo>
                    <a:cubicBezTo>
                      <a:pt x="0" y="25"/>
                      <a:pt x="0" y="25"/>
                      <a:pt x="0" y="25"/>
                    </a:cubicBezTo>
                    <a:cubicBezTo>
                      <a:pt x="0" y="26"/>
                      <a:pt x="0" y="27"/>
                      <a:pt x="0" y="28"/>
                    </a:cubicBezTo>
                    <a:cubicBezTo>
                      <a:pt x="51" y="79"/>
                      <a:pt x="51" y="79"/>
                      <a:pt x="51" y="79"/>
                    </a:cubicBezTo>
                    <a:cubicBezTo>
                      <a:pt x="51" y="79"/>
                      <a:pt x="52" y="79"/>
                      <a:pt x="52" y="79"/>
                    </a:cubicBezTo>
                    <a:cubicBezTo>
                      <a:pt x="53" y="79"/>
                      <a:pt x="54" y="79"/>
                      <a:pt x="54" y="79"/>
                    </a:cubicBezTo>
                    <a:cubicBezTo>
                      <a:pt x="78" y="54"/>
                      <a:pt x="78" y="54"/>
                      <a:pt x="78" y="54"/>
                    </a:cubicBezTo>
                    <a:cubicBezTo>
                      <a:pt x="79" y="54"/>
                      <a:pt x="79" y="53"/>
                      <a:pt x="79" y="53"/>
                    </a:cubicBezTo>
                    <a:cubicBezTo>
                      <a:pt x="79" y="52"/>
                      <a:pt x="79" y="52"/>
                      <a:pt x="78" y="51"/>
                    </a:cubicBezTo>
                    <a:lnTo>
                      <a:pt x="77" y="53"/>
                    </a:lnTo>
                    <a:close/>
                  </a:path>
                </a:pathLst>
              </a:custGeom>
              <a:solidFill>
                <a:srgbClr val="4D4D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6" name="Freeform 792"/>
              <p:cNvSpPr>
                <a:spLocks/>
              </p:cNvSpPr>
              <p:nvPr/>
            </p:nvSpPr>
            <p:spPr bwMode="auto">
              <a:xfrm>
                <a:off x="7297776" y="3315437"/>
                <a:ext cx="406400" cy="393700"/>
              </a:xfrm>
              <a:custGeom>
                <a:avLst/>
                <a:gdLst>
                  <a:gd name="T0" fmla="*/ 37 w 341"/>
                  <a:gd name="T1" fmla="*/ 73 h 332"/>
                  <a:gd name="T2" fmla="*/ 38 w 341"/>
                  <a:gd name="T3" fmla="*/ 100 h 332"/>
                  <a:gd name="T4" fmla="*/ 16 w 341"/>
                  <a:gd name="T5" fmla="*/ 121 h 332"/>
                  <a:gd name="T6" fmla="*/ 3 w 341"/>
                  <a:gd name="T7" fmla="*/ 123 h 332"/>
                  <a:gd name="T8" fmla="*/ 3 w 341"/>
                  <a:gd name="T9" fmla="*/ 123 h 332"/>
                  <a:gd name="T10" fmla="*/ 2 w 341"/>
                  <a:gd name="T11" fmla="*/ 124 h 332"/>
                  <a:gd name="T12" fmla="*/ 3 w 341"/>
                  <a:gd name="T13" fmla="*/ 123 h 332"/>
                  <a:gd name="T14" fmla="*/ 3 w 341"/>
                  <a:gd name="T15" fmla="*/ 123 h 332"/>
                  <a:gd name="T16" fmla="*/ 1 w 341"/>
                  <a:gd name="T17" fmla="*/ 127 h 332"/>
                  <a:gd name="T18" fmla="*/ 53 w 341"/>
                  <a:gd name="T19" fmla="*/ 178 h 332"/>
                  <a:gd name="T20" fmla="*/ 55 w 341"/>
                  <a:gd name="T21" fmla="*/ 176 h 332"/>
                  <a:gd name="T22" fmla="*/ 55 w 341"/>
                  <a:gd name="T23" fmla="*/ 176 h 332"/>
                  <a:gd name="T24" fmla="*/ 58 w 341"/>
                  <a:gd name="T25" fmla="*/ 167 h 332"/>
                  <a:gd name="T26" fmla="*/ 89 w 341"/>
                  <a:gd name="T27" fmla="*/ 144 h 332"/>
                  <a:gd name="T28" fmla="*/ 116 w 341"/>
                  <a:gd name="T29" fmla="*/ 157 h 332"/>
                  <a:gd name="T30" fmla="*/ 118 w 341"/>
                  <a:gd name="T31" fmla="*/ 159 h 332"/>
                  <a:gd name="T32" fmla="*/ 118 w 341"/>
                  <a:gd name="T33" fmla="*/ 159 h 332"/>
                  <a:gd name="T34" fmla="*/ 118 w 341"/>
                  <a:gd name="T35" fmla="*/ 159 h 332"/>
                  <a:gd name="T36" fmla="*/ 292 w 341"/>
                  <a:gd name="T37" fmla="*/ 332 h 332"/>
                  <a:gd name="T38" fmla="*/ 341 w 341"/>
                  <a:gd name="T39" fmla="*/ 284 h 332"/>
                  <a:gd name="T40" fmla="*/ 341 w 341"/>
                  <a:gd name="T41" fmla="*/ 281 h 332"/>
                  <a:gd name="T42" fmla="*/ 159 w 341"/>
                  <a:gd name="T43" fmla="*/ 100 h 332"/>
                  <a:gd name="T44" fmla="*/ 147 w 341"/>
                  <a:gd name="T45" fmla="*/ 85 h 332"/>
                  <a:gd name="T46" fmla="*/ 136 w 341"/>
                  <a:gd name="T47" fmla="*/ 54 h 332"/>
                  <a:gd name="T48" fmla="*/ 172 w 341"/>
                  <a:gd name="T49" fmla="*/ 13 h 332"/>
                  <a:gd name="T50" fmla="*/ 188 w 341"/>
                  <a:gd name="T51" fmla="*/ 7 h 332"/>
                  <a:gd name="T52" fmla="*/ 189 w 341"/>
                  <a:gd name="T53" fmla="*/ 6 h 332"/>
                  <a:gd name="T54" fmla="*/ 190 w 341"/>
                  <a:gd name="T55" fmla="*/ 4 h 332"/>
                  <a:gd name="T56" fmla="*/ 164 w 341"/>
                  <a:gd name="T57" fmla="*/ 0 h 332"/>
                  <a:gd name="T58" fmla="*/ 57 w 341"/>
                  <a:gd name="T59" fmla="*/ 49 h 332"/>
                  <a:gd name="T60" fmla="*/ 37 w 341"/>
                  <a:gd name="T61" fmla="*/ 73 h 332"/>
                  <a:gd name="T62" fmla="*/ 41 w 341"/>
                  <a:gd name="T63" fmla="*/ 74 h 332"/>
                  <a:gd name="T64" fmla="*/ 76 w 341"/>
                  <a:gd name="T65" fmla="*/ 38 h 332"/>
                  <a:gd name="T66" fmla="*/ 164 w 341"/>
                  <a:gd name="T67" fmla="*/ 4 h 332"/>
                  <a:gd name="T68" fmla="*/ 188 w 341"/>
                  <a:gd name="T69" fmla="*/ 4 h 332"/>
                  <a:gd name="T70" fmla="*/ 160 w 341"/>
                  <a:gd name="T71" fmla="*/ 14 h 332"/>
                  <a:gd name="T72" fmla="*/ 132 w 341"/>
                  <a:gd name="T73" fmla="*/ 54 h 332"/>
                  <a:gd name="T74" fmla="*/ 144 w 341"/>
                  <a:gd name="T75" fmla="*/ 88 h 332"/>
                  <a:gd name="T76" fmla="*/ 158 w 341"/>
                  <a:gd name="T77" fmla="*/ 101 h 332"/>
                  <a:gd name="T78" fmla="*/ 336 w 341"/>
                  <a:gd name="T79" fmla="*/ 283 h 332"/>
                  <a:gd name="T80" fmla="*/ 121 w 341"/>
                  <a:gd name="T81" fmla="*/ 156 h 332"/>
                  <a:gd name="T82" fmla="*/ 121 w 341"/>
                  <a:gd name="T83" fmla="*/ 156 h 332"/>
                  <a:gd name="T84" fmla="*/ 89 w 341"/>
                  <a:gd name="T85" fmla="*/ 140 h 332"/>
                  <a:gd name="T86" fmla="*/ 54 w 341"/>
                  <a:gd name="T87" fmla="*/ 166 h 332"/>
                  <a:gd name="T88" fmla="*/ 53 w 341"/>
                  <a:gd name="T89" fmla="*/ 176 h 332"/>
                  <a:gd name="T90" fmla="*/ 4 w 341"/>
                  <a:gd name="T91" fmla="*/ 124 h 332"/>
                  <a:gd name="T92" fmla="*/ 2 w 341"/>
                  <a:gd name="T93" fmla="*/ 127 h 332"/>
                  <a:gd name="T94" fmla="*/ 17 w 341"/>
                  <a:gd name="T95" fmla="*/ 125 h 332"/>
                  <a:gd name="T96" fmla="*/ 42 w 341"/>
                  <a:gd name="T97" fmla="*/ 101 h 332"/>
                  <a:gd name="T98" fmla="*/ 41 w 341"/>
                  <a:gd name="T99" fmla="*/ 72 h 332"/>
                  <a:gd name="T100" fmla="*/ 41 w 341"/>
                  <a:gd name="T101" fmla="*/ 74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41" h="332">
                    <a:moveTo>
                      <a:pt x="39" y="73"/>
                    </a:moveTo>
                    <a:cubicBezTo>
                      <a:pt x="37" y="73"/>
                      <a:pt x="37" y="73"/>
                      <a:pt x="37" y="73"/>
                    </a:cubicBezTo>
                    <a:cubicBezTo>
                      <a:pt x="39" y="78"/>
                      <a:pt x="41" y="83"/>
                      <a:pt x="41" y="89"/>
                    </a:cubicBezTo>
                    <a:cubicBezTo>
                      <a:pt x="41" y="92"/>
                      <a:pt x="40" y="96"/>
                      <a:pt x="38" y="100"/>
                    </a:cubicBezTo>
                    <a:cubicBezTo>
                      <a:pt x="37" y="104"/>
                      <a:pt x="34" y="108"/>
                      <a:pt x="30" y="112"/>
                    </a:cubicBezTo>
                    <a:cubicBezTo>
                      <a:pt x="25" y="117"/>
                      <a:pt x="20" y="120"/>
                      <a:pt x="16" y="121"/>
                    </a:cubicBezTo>
                    <a:cubicBezTo>
                      <a:pt x="12" y="123"/>
                      <a:pt x="8" y="123"/>
                      <a:pt x="6" y="123"/>
                    </a:cubicBezTo>
                    <a:cubicBezTo>
                      <a:pt x="5" y="123"/>
                      <a:pt x="4" y="123"/>
                      <a:pt x="3" y="123"/>
                    </a:cubicBezTo>
                    <a:cubicBezTo>
                      <a:pt x="3" y="123"/>
                      <a:pt x="3" y="123"/>
                      <a:pt x="3" y="123"/>
                    </a:cubicBezTo>
                    <a:cubicBezTo>
                      <a:pt x="3" y="123"/>
                      <a:pt x="3" y="123"/>
                      <a:pt x="3" y="123"/>
                    </a:cubicBezTo>
                    <a:cubicBezTo>
                      <a:pt x="3" y="123"/>
                      <a:pt x="3" y="123"/>
                      <a:pt x="3" y="123"/>
                    </a:cubicBezTo>
                    <a:cubicBezTo>
                      <a:pt x="2" y="124"/>
                      <a:pt x="2" y="124"/>
                      <a:pt x="2" y="124"/>
                    </a:cubicBezTo>
                    <a:cubicBezTo>
                      <a:pt x="3" y="123"/>
                      <a:pt x="3" y="123"/>
                      <a:pt x="3" y="123"/>
                    </a:cubicBezTo>
                    <a:cubicBezTo>
                      <a:pt x="3" y="123"/>
                      <a:pt x="3" y="123"/>
                      <a:pt x="3" y="123"/>
                    </a:cubicBezTo>
                    <a:cubicBezTo>
                      <a:pt x="2" y="124"/>
                      <a:pt x="2" y="124"/>
                      <a:pt x="2" y="124"/>
                    </a:cubicBezTo>
                    <a:cubicBezTo>
                      <a:pt x="3" y="123"/>
                      <a:pt x="3" y="123"/>
                      <a:pt x="3" y="123"/>
                    </a:cubicBezTo>
                    <a:cubicBezTo>
                      <a:pt x="2" y="123"/>
                      <a:pt x="1" y="123"/>
                      <a:pt x="0" y="124"/>
                    </a:cubicBezTo>
                    <a:cubicBezTo>
                      <a:pt x="0" y="125"/>
                      <a:pt x="0" y="126"/>
                      <a:pt x="1" y="127"/>
                    </a:cubicBezTo>
                    <a:cubicBezTo>
                      <a:pt x="51" y="177"/>
                      <a:pt x="51" y="177"/>
                      <a:pt x="51" y="177"/>
                    </a:cubicBezTo>
                    <a:cubicBezTo>
                      <a:pt x="52" y="178"/>
                      <a:pt x="53" y="178"/>
                      <a:pt x="53" y="178"/>
                    </a:cubicBezTo>
                    <a:cubicBezTo>
                      <a:pt x="54" y="177"/>
                      <a:pt x="55" y="177"/>
                      <a:pt x="55" y="176"/>
                    </a:cubicBezTo>
                    <a:cubicBezTo>
                      <a:pt x="55" y="176"/>
                      <a:pt x="55" y="176"/>
                      <a:pt x="55" y="176"/>
                    </a:cubicBezTo>
                    <a:cubicBezTo>
                      <a:pt x="55" y="176"/>
                      <a:pt x="55" y="176"/>
                      <a:pt x="55" y="176"/>
                    </a:cubicBezTo>
                    <a:cubicBezTo>
                      <a:pt x="55" y="176"/>
                      <a:pt x="55" y="176"/>
                      <a:pt x="55" y="176"/>
                    </a:cubicBezTo>
                    <a:cubicBezTo>
                      <a:pt x="55" y="176"/>
                      <a:pt x="55" y="176"/>
                      <a:pt x="55" y="176"/>
                    </a:cubicBezTo>
                    <a:cubicBezTo>
                      <a:pt x="55" y="176"/>
                      <a:pt x="55" y="172"/>
                      <a:pt x="58" y="167"/>
                    </a:cubicBezTo>
                    <a:cubicBezTo>
                      <a:pt x="60" y="163"/>
                      <a:pt x="64" y="156"/>
                      <a:pt x="71" y="151"/>
                    </a:cubicBezTo>
                    <a:cubicBezTo>
                      <a:pt x="77" y="146"/>
                      <a:pt x="83" y="144"/>
                      <a:pt x="89" y="144"/>
                    </a:cubicBezTo>
                    <a:cubicBezTo>
                      <a:pt x="97" y="144"/>
                      <a:pt x="104" y="148"/>
                      <a:pt x="110" y="152"/>
                    </a:cubicBezTo>
                    <a:cubicBezTo>
                      <a:pt x="112" y="153"/>
                      <a:pt x="115" y="155"/>
                      <a:pt x="116" y="157"/>
                    </a:cubicBezTo>
                    <a:cubicBezTo>
                      <a:pt x="117" y="157"/>
                      <a:pt x="117" y="158"/>
                      <a:pt x="118" y="158"/>
                    </a:cubicBezTo>
                    <a:cubicBezTo>
                      <a:pt x="118" y="158"/>
                      <a:pt x="118" y="159"/>
                      <a:pt x="118" y="159"/>
                    </a:cubicBezTo>
                    <a:cubicBezTo>
                      <a:pt x="118" y="159"/>
                      <a:pt x="118" y="159"/>
                      <a:pt x="118" y="159"/>
                    </a:cubicBezTo>
                    <a:cubicBezTo>
                      <a:pt x="118" y="159"/>
                      <a:pt x="118" y="159"/>
                      <a:pt x="118" y="159"/>
                    </a:cubicBezTo>
                    <a:cubicBezTo>
                      <a:pt x="118" y="159"/>
                      <a:pt x="118" y="159"/>
                      <a:pt x="118" y="159"/>
                    </a:cubicBezTo>
                    <a:cubicBezTo>
                      <a:pt x="118" y="159"/>
                      <a:pt x="118" y="159"/>
                      <a:pt x="118" y="159"/>
                    </a:cubicBezTo>
                    <a:cubicBezTo>
                      <a:pt x="291" y="331"/>
                      <a:pt x="291" y="331"/>
                      <a:pt x="291" y="331"/>
                    </a:cubicBezTo>
                    <a:cubicBezTo>
                      <a:pt x="291" y="332"/>
                      <a:pt x="292" y="332"/>
                      <a:pt x="292" y="332"/>
                    </a:cubicBezTo>
                    <a:cubicBezTo>
                      <a:pt x="293" y="332"/>
                      <a:pt x="293" y="332"/>
                      <a:pt x="293" y="331"/>
                    </a:cubicBezTo>
                    <a:cubicBezTo>
                      <a:pt x="341" y="284"/>
                      <a:pt x="341" y="284"/>
                      <a:pt x="341" y="284"/>
                    </a:cubicBezTo>
                    <a:cubicBezTo>
                      <a:pt x="341" y="284"/>
                      <a:pt x="341" y="283"/>
                      <a:pt x="341" y="283"/>
                    </a:cubicBezTo>
                    <a:cubicBezTo>
                      <a:pt x="341" y="282"/>
                      <a:pt x="341" y="282"/>
                      <a:pt x="341" y="281"/>
                    </a:cubicBezTo>
                    <a:cubicBezTo>
                      <a:pt x="159" y="100"/>
                      <a:pt x="159" y="100"/>
                      <a:pt x="159" y="100"/>
                    </a:cubicBezTo>
                    <a:cubicBezTo>
                      <a:pt x="159" y="100"/>
                      <a:pt x="159" y="100"/>
                      <a:pt x="159" y="100"/>
                    </a:cubicBezTo>
                    <a:cubicBezTo>
                      <a:pt x="159" y="100"/>
                      <a:pt x="159" y="100"/>
                      <a:pt x="159" y="100"/>
                    </a:cubicBezTo>
                    <a:cubicBezTo>
                      <a:pt x="159" y="99"/>
                      <a:pt x="153" y="94"/>
                      <a:pt x="147" y="85"/>
                    </a:cubicBezTo>
                    <a:cubicBezTo>
                      <a:pt x="142" y="77"/>
                      <a:pt x="136" y="66"/>
                      <a:pt x="136" y="55"/>
                    </a:cubicBezTo>
                    <a:cubicBezTo>
                      <a:pt x="136" y="54"/>
                      <a:pt x="136" y="54"/>
                      <a:pt x="136" y="54"/>
                    </a:cubicBezTo>
                    <a:cubicBezTo>
                      <a:pt x="136" y="46"/>
                      <a:pt x="139" y="39"/>
                      <a:pt x="144" y="33"/>
                    </a:cubicBezTo>
                    <a:cubicBezTo>
                      <a:pt x="151" y="24"/>
                      <a:pt x="162" y="17"/>
                      <a:pt x="172" y="13"/>
                    </a:cubicBezTo>
                    <a:cubicBezTo>
                      <a:pt x="177" y="11"/>
                      <a:pt x="181" y="9"/>
                      <a:pt x="184" y="8"/>
                    </a:cubicBezTo>
                    <a:cubicBezTo>
                      <a:pt x="186" y="7"/>
                      <a:pt x="187" y="7"/>
                      <a:pt x="188" y="7"/>
                    </a:cubicBezTo>
                    <a:cubicBezTo>
                      <a:pt x="188" y="7"/>
                      <a:pt x="188" y="6"/>
                      <a:pt x="189" y="6"/>
                    </a:cubicBezTo>
                    <a:cubicBezTo>
                      <a:pt x="189" y="6"/>
                      <a:pt x="189" y="6"/>
                      <a:pt x="189" y="6"/>
                    </a:cubicBezTo>
                    <a:cubicBezTo>
                      <a:pt x="189" y="6"/>
                      <a:pt x="189" y="6"/>
                      <a:pt x="189" y="6"/>
                    </a:cubicBezTo>
                    <a:cubicBezTo>
                      <a:pt x="190" y="6"/>
                      <a:pt x="190" y="5"/>
                      <a:pt x="190" y="4"/>
                    </a:cubicBezTo>
                    <a:cubicBezTo>
                      <a:pt x="190" y="3"/>
                      <a:pt x="190" y="3"/>
                      <a:pt x="189" y="2"/>
                    </a:cubicBezTo>
                    <a:cubicBezTo>
                      <a:pt x="180" y="1"/>
                      <a:pt x="172" y="0"/>
                      <a:pt x="164" y="0"/>
                    </a:cubicBezTo>
                    <a:cubicBezTo>
                      <a:pt x="145" y="0"/>
                      <a:pt x="128" y="4"/>
                      <a:pt x="112" y="11"/>
                    </a:cubicBezTo>
                    <a:cubicBezTo>
                      <a:pt x="89" y="21"/>
                      <a:pt x="70" y="36"/>
                      <a:pt x="57" y="49"/>
                    </a:cubicBezTo>
                    <a:cubicBezTo>
                      <a:pt x="44" y="61"/>
                      <a:pt x="37" y="71"/>
                      <a:pt x="37" y="72"/>
                    </a:cubicBezTo>
                    <a:cubicBezTo>
                      <a:pt x="37" y="72"/>
                      <a:pt x="37" y="73"/>
                      <a:pt x="37" y="73"/>
                    </a:cubicBezTo>
                    <a:cubicBezTo>
                      <a:pt x="39" y="73"/>
                      <a:pt x="39" y="73"/>
                      <a:pt x="39" y="73"/>
                    </a:cubicBezTo>
                    <a:cubicBezTo>
                      <a:pt x="41" y="74"/>
                      <a:pt x="41" y="74"/>
                      <a:pt x="41" y="74"/>
                    </a:cubicBezTo>
                    <a:cubicBezTo>
                      <a:pt x="41" y="74"/>
                      <a:pt x="41" y="74"/>
                      <a:pt x="41" y="74"/>
                    </a:cubicBezTo>
                    <a:cubicBezTo>
                      <a:pt x="41" y="73"/>
                      <a:pt x="54" y="55"/>
                      <a:pt x="76" y="38"/>
                    </a:cubicBezTo>
                    <a:cubicBezTo>
                      <a:pt x="87" y="29"/>
                      <a:pt x="100" y="21"/>
                      <a:pt x="114" y="14"/>
                    </a:cubicBezTo>
                    <a:cubicBezTo>
                      <a:pt x="129" y="8"/>
                      <a:pt x="146" y="4"/>
                      <a:pt x="164" y="4"/>
                    </a:cubicBezTo>
                    <a:cubicBezTo>
                      <a:pt x="172" y="4"/>
                      <a:pt x="180" y="5"/>
                      <a:pt x="188" y="6"/>
                    </a:cubicBezTo>
                    <a:cubicBezTo>
                      <a:pt x="188" y="4"/>
                      <a:pt x="188" y="4"/>
                      <a:pt x="188" y="4"/>
                    </a:cubicBezTo>
                    <a:cubicBezTo>
                      <a:pt x="188" y="2"/>
                      <a:pt x="188" y="2"/>
                      <a:pt x="188" y="2"/>
                    </a:cubicBezTo>
                    <a:cubicBezTo>
                      <a:pt x="188" y="2"/>
                      <a:pt x="174" y="6"/>
                      <a:pt x="160" y="14"/>
                    </a:cubicBezTo>
                    <a:cubicBezTo>
                      <a:pt x="153" y="19"/>
                      <a:pt x="146" y="24"/>
                      <a:pt x="141" y="30"/>
                    </a:cubicBezTo>
                    <a:cubicBezTo>
                      <a:pt x="135" y="37"/>
                      <a:pt x="132" y="44"/>
                      <a:pt x="132" y="54"/>
                    </a:cubicBezTo>
                    <a:cubicBezTo>
                      <a:pt x="132" y="54"/>
                      <a:pt x="132" y="54"/>
                      <a:pt x="132" y="55"/>
                    </a:cubicBezTo>
                    <a:cubicBezTo>
                      <a:pt x="132" y="68"/>
                      <a:pt x="138" y="80"/>
                      <a:pt x="144" y="88"/>
                    </a:cubicBezTo>
                    <a:cubicBezTo>
                      <a:pt x="151" y="97"/>
                      <a:pt x="156" y="103"/>
                      <a:pt x="157" y="103"/>
                    </a:cubicBezTo>
                    <a:cubicBezTo>
                      <a:pt x="158" y="101"/>
                      <a:pt x="158" y="101"/>
                      <a:pt x="158" y="101"/>
                    </a:cubicBezTo>
                    <a:cubicBezTo>
                      <a:pt x="156" y="103"/>
                      <a:pt x="156" y="103"/>
                      <a:pt x="156" y="103"/>
                    </a:cubicBezTo>
                    <a:cubicBezTo>
                      <a:pt x="336" y="283"/>
                      <a:pt x="336" y="283"/>
                      <a:pt x="336" y="283"/>
                    </a:cubicBezTo>
                    <a:cubicBezTo>
                      <a:pt x="292" y="327"/>
                      <a:pt x="292" y="327"/>
                      <a:pt x="292" y="327"/>
                    </a:cubicBezTo>
                    <a:cubicBezTo>
                      <a:pt x="121" y="156"/>
                      <a:pt x="121" y="156"/>
                      <a:pt x="121" y="156"/>
                    </a:cubicBezTo>
                    <a:cubicBezTo>
                      <a:pt x="120" y="158"/>
                      <a:pt x="120" y="158"/>
                      <a:pt x="120" y="158"/>
                    </a:cubicBezTo>
                    <a:cubicBezTo>
                      <a:pt x="121" y="156"/>
                      <a:pt x="121" y="156"/>
                      <a:pt x="121" y="156"/>
                    </a:cubicBezTo>
                    <a:cubicBezTo>
                      <a:pt x="121" y="156"/>
                      <a:pt x="118" y="152"/>
                      <a:pt x="112" y="148"/>
                    </a:cubicBezTo>
                    <a:cubicBezTo>
                      <a:pt x="106" y="144"/>
                      <a:pt x="98" y="140"/>
                      <a:pt x="89" y="140"/>
                    </a:cubicBezTo>
                    <a:cubicBezTo>
                      <a:pt x="82" y="140"/>
                      <a:pt x="75" y="143"/>
                      <a:pt x="68" y="148"/>
                    </a:cubicBezTo>
                    <a:cubicBezTo>
                      <a:pt x="61" y="154"/>
                      <a:pt x="57" y="161"/>
                      <a:pt x="54" y="166"/>
                    </a:cubicBezTo>
                    <a:cubicBezTo>
                      <a:pt x="52" y="171"/>
                      <a:pt x="51" y="175"/>
                      <a:pt x="51" y="175"/>
                    </a:cubicBezTo>
                    <a:cubicBezTo>
                      <a:pt x="53" y="176"/>
                      <a:pt x="53" y="176"/>
                      <a:pt x="53" y="176"/>
                    </a:cubicBezTo>
                    <a:cubicBezTo>
                      <a:pt x="54" y="174"/>
                      <a:pt x="54" y="174"/>
                      <a:pt x="54" y="174"/>
                    </a:cubicBezTo>
                    <a:cubicBezTo>
                      <a:pt x="4" y="124"/>
                      <a:pt x="4" y="124"/>
                      <a:pt x="4" y="124"/>
                    </a:cubicBezTo>
                    <a:cubicBezTo>
                      <a:pt x="2" y="125"/>
                      <a:pt x="2" y="125"/>
                      <a:pt x="2" y="125"/>
                    </a:cubicBezTo>
                    <a:cubicBezTo>
                      <a:pt x="2" y="127"/>
                      <a:pt x="2" y="127"/>
                      <a:pt x="2" y="127"/>
                    </a:cubicBezTo>
                    <a:cubicBezTo>
                      <a:pt x="2" y="127"/>
                      <a:pt x="3" y="127"/>
                      <a:pt x="6" y="127"/>
                    </a:cubicBezTo>
                    <a:cubicBezTo>
                      <a:pt x="9" y="127"/>
                      <a:pt x="13" y="127"/>
                      <a:pt x="17" y="125"/>
                    </a:cubicBezTo>
                    <a:cubicBezTo>
                      <a:pt x="22" y="123"/>
                      <a:pt x="27" y="120"/>
                      <a:pt x="33" y="115"/>
                    </a:cubicBezTo>
                    <a:cubicBezTo>
                      <a:pt x="37" y="110"/>
                      <a:pt x="40" y="106"/>
                      <a:pt x="42" y="101"/>
                    </a:cubicBezTo>
                    <a:cubicBezTo>
                      <a:pt x="44" y="97"/>
                      <a:pt x="45" y="93"/>
                      <a:pt x="45" y="89"/>
                    </a:cubicBezTo>
                    <a:cubicBezTo>
                      <a:pt x="45" y="82"/>
                      <a:pt x="43" y="77"/>
                      <a:pt x="41" y="72"/>
                    </a:cubicBezTo>
                    <a:cubicBezTo>
                      <a:pt x="39" y="73"/>
                      <a:pt x="39" y="73"/>
                      <a:pt x="39" y="73"/>
                    </a:cubicBezTo>
                    <a:cubicBezTo>
                      <a:pt x="41" y="74"/>
                      <a:pt x="41" y="74"/>
                      <a:pt x="41" y="74"/>
                    </a:cubicBezTo>
                    <a:cubicBezTo>
                      <a:pt x="39" y="73"/>
                      <a:pt x="39" y="73"/>
                      <a:pt x="39" y="73"/>
                    </a:cubicBezTo>
                  </a:path>
                </a:pathLst>
              </a:custGeom>
              <a:solidFill>
                <a:srgbClr val="4D4D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7" name="Freeform 793"/>
              <p:cNvSpPr>
                <a:spLocks/>
              </p:cNvSpPr>
              <p:nvPr/>
            </p:nvSpPr>
            <p:spPr bwMode="auto">
              <a:xfrm>
                <a:off x="7523201" y="3528162"/>
                <a:ext cx="371475" cy="371475"/>
              </a:xfrm>
              <a:custGeom>
                <a:avLst/>
                <a:gdLst>
                  <a:gd name="T0" fmla="*/ 47 w 312"/>
                  <a:gd name="T1" fmla="*/ 0 h 313"/>
                  <a:gd name="T2" fmla="*/ 23 w 312"/>
                  <a:gd name="T3" fmla="*/ 24 h 313"/>
                  <a:gd name="T4" fmla="*/ 0 w 312"/>
                  <a:gd name="T5" fmla="*/ 48 h 313"/>
                  <a:gd name="T6" fmla="*/ 38 w 312"/>
                  <a:gd name="T7" fmla="*/ 104 h 313"/>
                  <a:gd name="T8" fmla="*/ 239 w 312"/>
                  <a:gd name="T9" fmla="*/ 306 h 313"/>
                  <a:gd name="T10" fmla="*/ 264 w 312"/>
                  <a:gd name="T11" fmla="*/ 306 h 313"/>
                  <a:gd name="T12" fmla="*/ 284 w 312"/>
                  <a:gd name="T13" fmla="*/ 285 h 313"/>
                  <a:gd name="T14" fmla="*/ 305 w 312"/>
                  <a:gd name="T15" fmla="*/ 264 h 313"/>
                  <a:gd name="T16" fmla="*/ 305 w 312"/>
                  <a:gd name="T17" fmla="*/ 240 h 313"/>
                  <a:gd name="T18" fmla="*/ 104 w 312"/>
                  <a:gd name="T19" fmla="*/ 38 h 313"/>
                  <a:gd name="T20" fmla="*/ 47 w 312"/>
                  <a:gd name="T21" fmla="*/ 0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2" h="313">
                    <a:moveTo>
                      <a:pt x="47" y="0"/>
                    </a:moveTo>
                    <a:cubicBezTo>
                      <a:pt x="23" y="24"/>
                      <a:pt x="23" y="24"/>
                      <a:pt x="23" y="24"/>
                    </a:cubicBezTo>
                    <a:cubicBezTo>
                      <a:pt x="0" y="48"/>
                      <a:pt x="0" y="48"/>
                      <a:pt x="0" y="48"/>
                    </a:cubicBezTo>
                    <a:cubicBezTo>
                      <a:pt x="15" y="83"/>
                      <a:pt x="38" y="104"/>
                      <a:pt x="38" y="104"/>
                    </a:cubicBezTo>
                    <a:cubicBezTo>
                      <a:pt x="239" y="306"/>
                      <a:pt x="239" y="306"/>
                      <a:pt x="239" y="306"/>
                    </a:cubicBezTo>
                    <a:cubicBezTo>
                      <a:pt x="246" y="313"/>
                      <a:pt x="257" y="313"/>
                      <a:pt x="264" y="306"/>
                    </a:cubicBezTo>
                    <a:cubicBezTo>
                      <a:pt x="284" y="285"/>
                      <a:pt x="284" y="285"/>
                      <a:pt x="284" y="285"/>
                    </a:cubicBezTo>
                    <a:cubicBezTo>
                      <a:pt x="305" y="264"/>
                      <a:pt x="305" y="264"/>
                      <a:pt x="305" y="264"/>
                    </a:cubicBezTo>
                    <a:cubicBezTo>
                      <a:pt x="312" y="258"/>
                      <a:pt x="312" y="247"/>
                      <a:pt x="305" y="240"/>
                    </a:cubicBezTo>
                    <a:cubicBezTo>
                      <a:pt x="104" y="38"/>
                      <a:pt x="104" y="38"/>
                      <a:pt x="104" y="38"/>
                    </a:cubicBezTo>
                    <a:cubicBezTo>
                      <a:pt x="104" y="38"/>
                      <a:pt x="82" y="15"/>
                      <a:pt x="47"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8" name="Freeform 794"/>
              <p:cNvSpPr>
                <a:spLocks noEditPoints="1"/>
              </p:cNvSpPr>
              <p:nvPr/>
            </p:nvSpPr>
            <p:spPr bwMode="auto">
              <a:xfrm>
                <a:off x="7526376" y="3531337"/>
                <a:ext cx="350838" cy="349250"/>
              </a:xfrm>
              <a:custGeom>
                <a:avLst/>
                <a:gdLst>
                  <a:gd name="T0" fmla="*/ 234 w 296"/>
                  <a:gd name="T1" fmla="*/ 263 h 294"/>
                  <a:gd name="T2" fmla="*/ 244 w 296"/>
                  <a:gd name="T3" fmla="*/ 273 h 294"/>
                  <a:gd name="T4" fmla="*/ 213 w 296"/>
                  <a:gd name="T5" fmla="*/ 252 h 294"/>
                  <a:gd name="T6" fmla="*/ 223 w 296"/>
                  <a:gd name="T7" fmla="*/ 242 h 294"/>
                  <a:gd name="T8" fmla="*/ 269 w 296"/>
                  <a:gd name="T9" fmla="*/ 246 h 294"/>
                  <a:gd name="T10" fmla="*/ 269 w 296"/>
                  <a:gd name="T11" fmla="*/ 232 h 294"/>
                  <a:gd name="T12" fmla="*/ 269 w 296"/>
                  <a:gd name="T13" fmla="*/ 246 h 294"/>
                  <a:gd name="T14" fmla="*/ 191 w 296"/>
                  <a:gd name="T15" fmla="*/ 220 h 294"/>
                  <a:gd name="T16" fmla="*/ 201 w 296"/>
                  <a:gd name="T17" fmla="*/ 230 h 294"/>
                  <a:gd name="T18" fmla="*/ 242 w 296"/>
                  <a:gd name="T19" fmla="*/ 222 h 294"/>
                  <a:gd name="T20" fmla="*/ 252 w 296"/>
                  <a:gd name="T21" fmla="*/ 212 h 294"/>
                  <a:gd name="T22" fmla="*/ 174 w 296"/>
                  <a:gd name="T23" fmla="*/ 210 h 294"/>
                  <a:gd name="T24" fmla="*/ 174 w 296"/>
                  <a:gd name="T25" fmla="*/ 196 h 294"/>
                  <a:gd name="T26" fmla="*/ 174 w 296"/>
                  <a:gd name="T27" fmla="*/ 210 h 294"/>
                  <a:gd name="T28" fmla="*/ 220 w 296"/>
                  <a:gd name="T29" fmla="*/ 191 h 294"/>
                  <a:gd name="T30" fmla="*/ 230 w 296"/>
                  <a:gd name="T31" fmla="*/ 201 h 294"/>
                  <a:gd name="T32" fmla="*/ 148 w 296"/>
                  <a:gd name="T33" fmla="*/ 187 h 294"/>
                  <a:gd name="T34" fmla="*/ 158 w 296"/>
                  <a:gd name="T35" fmla="*/ 177 h 294"/>
                  <a:gd name="T36" fmla="*/ 204 w 296"/>
                  <a:gd name="T37" fmla="*/ 181 h 294"/>
                  <a:gd name="T38" fmla="*/ 204 w 296"/>
                  <a:gd name="T39" fmla="*/ 167 h 294"/>
                  <a:gd name="T40" fmla="*/ 204 w 296"/>
                  <a:gd name="T41" fmla="*/ 181 h 294"/>
                  <a:gd name="T42" fmla="*/ 126 w 296"/>
                  <a:gd name="T43" fmla="*/ 155 h 294"/>
                  <a:gd name="T44" fmla="*/ 136 w 296"/>
                  <a:gd name="T45" fmla="*/ 165 h 294"/>
                  <a:gd name="T46" fmla="*/ 177 w 296"/>
                  <a:gd name="T47" fmla="*/ 157 h 294"/>
                  <a:gd name="T48" fmla="*/ 187 w 296"/>
                  <a:gd name="T49" fmla="*/ 147 h 294"/>
                  <a:gd name="T50" fmla="*/ 109 w 296"/>
                  <a:gd name="T51" fmla="*/ 146 h 294"/>
                  <a:gd name="T52" fmla="*/ 109 w 296"/>
                  <a:gd name="T53" fmla="*/ 132 h 294"/>
                  <a:gd name="T54" fmla="*/ 109 w 296"/>
                  <a:gd name="T55" fmla="*/ 146 h 294"/>
                  <a:gd name="T56" fmla="*/ 156 w 296"/>
                  <a:gd name="T57" fmla="*/ 126 h 294"/>
                  <a:gd name="T58" fmla="*/ 165 w 296"/>
                  <a:gd name="T59" fmla="*/ 136 h 294"/>
                  <a:gd name="T60" fmla="*/ 83 w 296"/>
                  <a:gd name="T61" fmla="*/ 122 h 294"/>
                  <a:gd name="T62" fmla="*/ 93 w 296"/>
                  <a:gd name="T63" fmla="*/ 112 h 294"/>
                  <a:gd name="T64" fmla="*/ 139 w 296"/>
                  <a:gd name="T65" fmla="*/ 116 h 294"/>
                  <a:gd name="T66" fmla="*/ 139 w 296"/>
                  <a:gd name="T67" fmla="*/ 102 h 294"/>
                  <a:gd name="T68" fmla="*/ 139 w 296"/>
                  <a:gd name="T69" fmla="*/ 116 h 294"/>
                  <a:gd name="T70" fmla="*/ 61 w 296"/>
                  <a:gd name="T71" fmla="*/ 90 h 294"/>
                  <a:gd name="T72" fmla="*/ 71 w 296"/>
                  <a:gd name="T73" fmla="*/ 100 h 294"/>
                  <a:gd name="T74" fmla="*/ 112 w 296"/>
                  <a:gd name="T75" fmla="*/ 93 h 294"/>
                  <a:gd name="T76" fmla="*/ 122 w 296"/>
                  <a:gd name="T77" fmla="*/ 83 h 294"/>
                  <a:gd name="T78" fmla="*/ 45 w 296"/>
                  <a:gd name="T79" fmla="*/ 81 h 294"/>
                  <a:gd name="T80" fmla="*/ 45 w 296"/>
                  <a:gd name="T81" fmla="*/ 67 h 294"/>
                  <a:gd name="T82" fmla="*/ 45 w 296"/>
                  <a:gd name="T83" fmla="*/ 81 h 294"/>
                  <a:gd name="T84" fmla="*/ 91 w 296"/>
                  <a:gd name="T85" fmla="*/ 61 h 294"/>
                  <a:gd name="T86" fmla="*/ 101 w 296"/>
                  <a:gd name="T87" fmla="*/ 71 h 294"/>
                  <a:gd name="T88" fmla="*/ 22 w 296"/>
                  <a:gd name="T89" fmla="*/ 53 h 294"/>
                  <a:gd name="T90" fmla="*/ 32 w 296"/>
                  <a:gd name="T91" fmla="*/ 43 h 294"/>
                  <a:gd name="T92" fmla="*/ 74 w 296"/>
                  <a:gd name="T93" fmla="*/ 51 h 294"/>
                  <a:gd name="T94" fmla="*/ 74 w 296"/>
                  <a:gd name="T95" fmla="*/ 37 h 294"/>
                  <a:gd name="T96" fmla="*/ 74 w 296"/>
                  <a:gd name="T97" fmla="*/ 51 h 294"/>
                  <a:gd name="T98" fmla="*/ 43 w 296"/>
                  <a:gd name="T99" fmla="*/ 22 h 294"/>
                  <a:gd name="T100" fmla="*/ 53 w 296"/>
                  <a:gd name="T101" fmla="*/ 32 h 294"/>
                  <a:gd name="T102" fmla="*/ 23 w 296"/>
                  <a:gd name="T103" fmla="*/ 22 h 294"/>
                  <a:gd name="T104" fmla="*/ 37 w 296"/>
                  <a:gd name="T105" fmla="*/ 100 h 294"/>
                  <a:gd name="T106" fmla="*/ 236 w 296"/>
                  <a:gd name="T107" fmla="*/ 294 h 294"/>
                  <a:gd name="T108" fmla="*/ 290 w 296"/>
                  <a:gd name="T109" fmla="*/ 248 h 294"/>
                  <a:gd name="T110" fmla="*/ 100 w 296"/>
                  <a:gd name="T111" fmla="*/ 37 h 294"/>
                  <a:gd name="T112" fmla="*/ 99 w 296"/>
                  <a:gd name="T113" fmla="*/ 36 h 294"/>
                  <a:gd name="T114" fmla="*/ 45 w 296"/>
                  <a:gd name="T115" fmla="*/ 0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96" h="294">
                    <a:moveTo>
                      <a:pt x="239" y="275"/>
                    </a:moveTo>
                    <a:cubicBezTo>
                      <a:pt x="237" y="275"/>
                      <a:pt x="236" y="275"/>
                      <a:pt x="234" y="273"/>
                    </a:cubicBezTo>
                    <a:cubicBezTo>
                      <a:pt x="231" y="270"/>
                      <a:pt x="231" y="266"/>
                      <a:pt x="234" y="263"/>
                    </a:cubicBezTo>
                    <a:cubicBezTo>
                      <a:pt x="236" y="262"/>
                      <a:pt x="237" y="261"/>
                      <a:pt x="239" y="261"/>
                    </a:cubicBezTo>
                    <a:cubicBezTo>
                      <a:pt x="241" y="261"/>
                      <a:pt x="243" y="262"/>
                      <a:pt x="244" y="263"/>
                    </a:cubicBezTo>
                    <a:cubicBezTo>
                      <a:pt x="247" y="266"/>
                      <a:pt x="247" y="270"/>
                      <a:pt x="244" y="273"/>
                    </a:cubicBezTo>
                    <a:cubicBezTo>
                      <a:pt x="243" y="275"/>
                      <a:pt x="241" y="275"/>
                      <a:pt x="239" y="275"/>
                    </a:cubicBezTo>
                    <a:moveTo>
                      <a:pt x="218" y="254"/>
                    </a:moveTo>
                    <a:cubicBezTo>
                      <a:pt x="216" y="254"/>
                      <a:pt x="214" y="253"/>
                      <a:pt x="213" y="252"/>
                    </a:cubicBezTo>
                    <a:cubicBezTo>
                      <a:pt x="210" y="249"/>
                      <a:pt x="210" y="244"/>
                      <a:pt x="213" y="242"/>
                    </a:cubicBezTo>
                    <a:cubicBezTo>
                      <a:pt x="214" y="240"/>
                      <a:pt x="216" y="240"/>
                      <a:pt x="218" y="240"/>
                    </a:cubicBezTo>
                    <a:cubicBezTo>
                      <a:pt x="219" y="240"/>
                      <a:pt x="221" y="240"/>
                      <a:pt x="223" y="242"/>
                    </a:cubicBezTo>
                    <a:cubicBezTo>
                      <a:pt x="225" y="244"/>
                      <a:pt x="225" y="249"/>
                      <a:pt x="223" y="252"/>
                    </a:cubicBezTo>
                    <a:cubicBezTo>
                      <a:pt x="221" y="253"/>
                      <a:pt x="219" y="254"/>
                      <a:pt x="218" y="254"/>
                    </a:cubicBezTo>
                    <a:moveTo>
                      <a:pt x="269" y="246"/>
                    </a:moveTo>
                    <a:cubicBezTo>
                      <a:pt x="267" y="246"/>
                      <a:pt x="265" y="245"/>
                      <a:pt x="264" y="244"/>
                    </a:cubicBezTo>
                    <a:cubicBezTo>
                      <a:pt x="261" y="241"/>
                      <a:pt x="261" y="237"/>
                      <a:pt x="264" y="234"/>
                    </a:cubicBezTo>
                    <a:cubicBezTo>
                      <a:pt x="265" y="232"/>
                      <a:pt x="267" y="232"/>
                      <a:pt x="269" y="232"/>
                    </a:cubicBezTo>
                    <a:cubicBezTo>
                      <a:pt x="270" y="232"/>
                      <a:pt x="272" y="232"/>
                      <a:pt x="274" y="234"/>
                    </a:cubicBezTo>
                    <a:cubicBezTo>
                      <a:pt x="276" y="237"/>
                      <a:pt x="276" y="241"/>
                      <a:pt x="274" y="244"/>
                    </a:cubicBezTo>
                    <a:cubicBezTo>
                      <a:pt x="272" y="245"/>
                      <a:pt x="270" y="246"/>
                      <a:pt x="269" y="246"/>
                    </a:cubicBezTo>
                    <a:moveTo>
                      <a:pt x="196" y="232"/>
                    </a:moveTo>
                    <a:cubicBezTo>
                      <a:pt x="194" y="232"/>
                      <a:pt x="192" y="231"/>
                      <a:pt x="191" y="230"/>
                    </a:cubicBezTo>
                    <a:cubicBezTo>
                      <a:pt x="188" y="227"/>
                      <a:pt x="188" y="223"/>
                      <a:pt x="191" y="220"/>
                    </a:cubicBezTo>
                    <a:cubicBezTo>
                      <a:pt x="192" y="219"/>
                      <a:pt x="194" y="218"/>
                      <a:pt x="196" y="218"/>
                    </a:cubicBezTo>
                    <a:cubicBezTo>
                      <a:pt x="198" y="218"/>
                      <a:pt x="200" y="219"/>
                      <a:pt x="201" y="220"/>
                    </a:cubicBezTo>
                    <a:cubicBezTo>
                      <a:pt x="204" y="223"/>
                      <a:pt x="204" y="227"/>
                      <a:pt x="201" y="230"/>
                    </a:cubicBezTo>
                    <a:cubicBezTo>
                      <a:pt x="200" y="231"/>
                      <a:pt x="198" y="232"/>
                      <a:pt x="196" y="232"/>
                    </a:cubicBezTo>
                    <a:moveTo>
                      <a:pt x="247" y="224"/>
                    </a:moveTo>
                    <a:cubicBezTo>
                      <a:pt x="245" y="224"/>
                      <a:pt x="243" y="224"/>
                      <a:pt x="242" y="222"/>
                    </a:cubicBezTo>
                    <a:cubicBezTo>
                      <a:pt x="239" y="219"/>
                      <a:pt x="239" y="215"/>
                      <a:pt x="242" y="212"/>
                    </a:cubicBezTo>
                    <a:cubicBezTo>
                      <a:pt x="243" y="211"/>
                      <a:pt x="245" y="210"/>
                      <a:pt x="247" y="210"/>
                    </a:cubicBezTo>
                    <a:cubicBezTo>
                      <a:pt x="249" y="210"/>
                      <a:pt x="251" y="211"/>
                      <a:pt x="252" y="212"/>
                    </a:cubicBezTo>
                    <a:cubicBezTo>
                      <a:pt x="255" y="215"/>
                      <a:pt x="255" y="219"/>
                      <a:pt x="252" y="222"/>
                    </a:cubicBezTo>
                    <a:cubicBezTo>
                      <a:pt x="251" y="224"/>
                      <a:pt x="249" y="224"/>
                      <a:pt x="247" y="224"/>
                    </a:cubicBezTo>
                    <a:moveTo>
                      <a:pt x="174" y="210"/>
                    </a:moveTo>
                    <a:cubicBezTo>
                      <a:pt x="173" y="210"/>
                      <a:pt x="171" y="210"/>
                      <a:pt x="169" y="208"/>
                    </a:cubicBezTo>
                    <a:cubicBezTo>
                      <a:pt x="167" y="206"/>
                      <a:pt x="167" y="201"/>
                      <a:pt x="169" y="198"/>
                    </a:cubicBezTo>
                    <a:cubicBezTo>
                      <a:pt x="171" y="197"/>
                      <a:pt x="173" y="196"/>
                      <a:pt x="174" y="196"/>
                    </a:cubicBezTo>
                    <a:cubicBezTo>
                      <a:pt x="176" y="196"/>
                      <a:pt x="178" y="197"/>
                      <a:pt x="179" y="198"/>
                    </a:cubicBezTo>
                    <a:cubicBezTo>
                      <a:pt x="182" y="201"/>
                      <a:pt x="182" y="206"/>
                      <a:pt x="179" y="208"/>
                    </a:cubicBezTo>
                    <a:cubicBezTo>
                      <a:pt x="178" y="210"/>
                      <a:pt x="176" y="210"/>
                      <a:pt x="174" y="210"/>
                    </a:cubicBezTo>
                    <a:moveTo>
                      <a:pt x="225" y="203"/>
                    </a:moveTo>
                    <a:cubicBezTo>
                      <a:pt x="224" y="203"/>
                      <a:pt x="222" y="202"/>
                      <a:pt x="220" y="201"/>
                    </a:cubicBezTo>
                    <a:cubicBezTo>
                      <a:pt x="218" y="198"/>
                      <a:pt x="218" y="193"/>
                      <a:pt x="220" y="191"/>
                    </a:cubicBezTo>
                    <a:cubicBezTo>
                      <a:pt x="222" y="189"/>
                      <a:pt x="224" y="189"/>
                      <a:pt x="225" y="189"/>
                    </a:cubicBezTo>
                    <a:cubicBezTo>
                      <a:pt x="227" y="189"/>
                      <a:pt x="229" y="189"/>
                      <a:pt x="230" y="191"/>
                    </a:cubicBezTo>
                    <a:cubicBezTo>
                      <a:pt x="233" y="193"/>
                      <a:pt x="233" y="198"/>
                      <a:pt x="230" y="201"/>
                    </a:cubicBezTo>
                    <a:cubicBezTo>
                      <a:pt x="229" y="202"/>
                      <a:pt x="227" y="203"/>
                      <a:pt x="225" y="203"/>
                    </a:cubicBezTo>
                    <a:moveTo>
                      <a:pt x="153" y="189"/>
                    </a:moveTo>
                    <a:cubicBezTo>
                      <a:pt x="151" y="189"/>
                      <a:pt x="149" y="188"/>
                      <a:pt x="148" y="187"/>
                    </a:cubicBezTo>
                    <a:cubicBezTo>
                      <a:pt x="145" y="184"/>
                      <a:pt x="145" y="180"/>
                      <a:pt x="148" y="177"/>
                    </a:cubicBezTo>
                    <a:cubicBezTo>
                      <a:pt x="149" y="175"/>
                      <a:pt x="151" y="175"/>
                      <a:pt x="153" y="175"/>
                    </a:cubicBezTo>
                    <a:cubicBezTo>
                      <a:pt x="155" y="175"/>
                      <a:pt x="156" y="175"/>
                      <a:pt x="158" y="177"/>
                    </a:cubicBezTo>
                    <a:cubicBezTo>
                      <a:pt x="160" y="180"/>
                      <a:pt x="160" y="184"/>
                      <a:pt x="158" y="187"/>
                    </a:cubicBezTo>
                    <a:cubicBezTo>
                      <a:pt x="156" y="188"/>
                      <a:pt x="155" y="189"/>
                      <a:pt x="153" y="189"/>
                    </a:cubicBezTo>
                    <a:moveTo>
                      <a:pt x="204" y="181"/>
                    </a:moveTo>
                    <a:cubicBezTo>
                      <a:pt x="202" y="181"/>
                      <a:pt x="200" y="180"/>
                      <a:pt x="199" y="179"/>
                    </a:cubicBezTo>
                    <a:cubicBezTo>
                      <a:pt x="196" y="176"/>
                      <a:pt x="196" y="172"/>
                      <a:pt x="199" y="169"/>
                    </a:cubicBezTo>
                    <a:cubicBezTo>
                      <a:pt x="200" y="168"/>
                      <a:pt x="202" y="167"/>
                      <a:pt x="204" y="167"/>
                    </a:cubicBezTo>
                    <a:cubicBezTo>
                      <a:pt x="206" y="167"/>
                      <a:pt x="207" y="168"/>
                      <a:pt x="209" y="169"/>
                    </a:cubicBezTo>
                    <a:cubicBezTo>
                      <a:pt x="211" y="172"/>
                      <a:pt x="211" y="176"/>
                      <a:pt x="209" y="179"/>
                    </a:cubicBezTo>
                    <a:cubicBezTo>
                      <a:pt x="207" y="180"/>
                      <a:pt x="206" y="181"/>
                      <a:pt x="204" y="181"/>
                    </a:cubicBezTo>
                    <a:moveTo>
                      <a:pt x="131" y="167"/>
                    </a:moveTo>
                    <a:cubicBezTo>
                      <a:pt x="129" y="167"/>
                      <a:pt x="127" y="167"/>
                      <a:pt x="126" y="165"/>
                    </a:cubicBezTo>
                    <a:cubicBezTo>
                      <a:pt x="123" y="162"/>
                      <a:pt x="123" y="158"/>
                      <a:pt x="126" y="155"/>
                    </a:cubicBezTo>
                    <a:cubicBezTo>
                      <a:pt x="127" y="154"/>
                      <a:pt x="129" y="153"/>
                      <a:pt x="131" y="153"/>
                    </a:cubicBezTo>
                    <a:cubicBezTo>
                      <a:pt x="133" y="153"/>
                      <a:pt x="135" y="154"/>
                      <a:pt x="136" y="155"/>
                    </a:cubicBezTo>
                    <a:cubicBezTo>
                      <a:pt x="139" y="158"/>
                      <a:pt x="139" y="162"/>
                      <a:pt x="136" y="165"/>
                    </a:cubicBezTo>
                    <a:cubicBezTo>
                      <a:pt x="135" y="167"/>
                      <a:pt x="133" y="167"/>
                      <a:pt x="131" y="167"/>
                    </a:cubicBezTo>
                    <a:moveTo>
                      <a:pt x="182" y="159"/>
                    </a:moveTo>
                    <a:cubicBezTo>
                      <a:pt x="180" y="159"/>
                      <a:pt x="179" y="159"/>
                      <a:pt x="177" y="157"/>
                    </a:cubicBezTo>
                    <a:cubicBezTo>
                      <a:pt x="174" y="155"/>
                      <a:pt x="174" y="150"/>
                      <a:pt x="177" y="147"/>
                    </a:cubicBezTo>
                    <a:cubicBezTo>
                      <a:pt x="179" y="146"/>
                      <a:pt x="180" y="145"/>
                      <a:pt x="182" y="145"/>
                    </a:cubicBezTo>
                    <a:cubicBezTo>
                      <a:pt x="184" y="145"/>
                      <a:pt x="186" y="146"/>
                      <a:pt x="187" y="147"/>
                    </a:cubicBezTo>
                    <a:cubicBezTo>
                      <a:pt x="190" y="150"/>
                      <a:pt x="190" y="155"/>
                      <a:pt x="187" y="157"/>
                    </a:cubicBezTo>
                    <a:cubicBezTo>
                      <a:pt x="186" y="159"/>
                      <a:pt x="184" y="159"/>
                      <a:pt x="182" y="159"/>
                    </a:cubicBezTo>
                    <a:moveTo>
                      <a:pt x="109" y="146"/>
                    </a:moveTo>
                    <a:cubicBezTo>
                      <a:pt x="108" y="146"/>
                      <a:pt x="106" y="145"/>
                      <a:pt x="104" y="144"/>
                    </a:cubicBezTo>
                    <a:cubicBezTo>
                      <a:pt x="102" y="141"/>
                      <a:pt x="102" y="136"/>
                      <a:pt x="104" y="134"/>
                    </a:cubicBezTo>
                    <a:cubicBezTo>
                      <a:pt x="106" y="132"/>
                      <a:pt x="108" y="132"/>
                      <a:pt x="109" y="132"/>
                    </a:cubicBezTo>
                    <a:cubicBezTo>
                      <a:pt x="111" y="132"/>
                      <a:pt x="113" y="132"/>
                      <a:pt x="114" y="134"/>
                    </a:cubicBezTo>
                    <a:cubicBezTo>
                      <a:pt x="117" y="136"/>
                      <a:pt x="117" y="141"/>
                      <a:pt x="114" y="144"/>
                    </a:cubicBezTo>
                    <a:cubicBezTo>
                      <a:pt x="113" y="145"/>
                      <a:pt x="111" y="146"/>
                      <a:pt x="109" y="146"/>
                    </a:cubicBezTo>
                    <a:moveTo>
                      <a:pt x="161" y="138"/>
                    </a:moveTo>
                    <a:cubicBezTo>
                      <a:pt x="159" y="138"/>
                      <a:pt x="157" y="137"/>
                      <a:pt x="156" y="136"/>
                    </a:cubicBezTo>
                    <a:cubicBezTo>
                      <a:pt x="153" y="133"/>
                      <a:pt x="153" y="129"/>
                      <a:pt x="156" y="126"/>
                    </a:cubicBezTo>
                    <a:cubicBezTo>
                      <a:pt x="157" y="124"/>
                      <a:pt x="159" y="124"/>
                      <a:pt x="161" y="124"/>
                    </a:cubicBezTo>
                    <a:cubicBezTo>
                      <a:pt x="162" y="124"/>
                      <a:pt x="164" y="124"/>
                      <a:pt x="165" y="126"/>
                    </a:cubicBezTo>
                    <a:cubicBezTo>
                      <a:pt x="168" y="129"/>
                      <a:pt x="168" y="133"/>
                      <a:pt x="165" y="136"/>
                    </a:cubicBezTo>
                    <a:cubicBezTo>
                      <a:pt x="164" y="137"/>
                      <a:pt x="162" y="138"/>
                      <a:pt x="161" y="138"/>
                    </a:cubicBezTo>
                    <a:moveTo>
                      <a:pt x="88" y="124"/>
                    </a:moveTo>
                    <a:cubicBezTo>
                      <a:pt x="86" y="124"/>
                      <a:pt x="84" y="123"/>
                      <a:pt x="83" y="122"/>
                    </a:cubicBezTo>
                    <a:cubicBezTo>
                      <a:pt x="80" y="119"/>
                      <a:pt x="80" y="115"/>
                      <a:pt x="83" y="112"/>
                    </a:cubicBezTo>
                    <a:cubicBezTo>
                      <a:pt x="84" y="111"/>
                      <a:pt x="86" y="110"/>
                      <a:pt x="88" y="110"/>
                    </a:cubicBezTo>
                    <a:cubicBezTo>
                      <a:pt x="90" y="110"/>
                      <a:pt x="91" y="111"/>
                      <a:pt x="93" y="112"/>
                    </a:cubicBezTo>
                    <a:cubicBezTo>
                      <a:pt x="96" y="115"/>
                      <a:pt x="96" y="119"/>
                      <a:pt x="93" y="122"/>
                    </a:cubicBezTo>
                    <a:cubicBezTo>
                      <a:pt x="91" y="123"/>
                      <a:pt x="90" y="124"/>
                      <a:pt x="88" y="124"/>
                    </a:cubicBezTo>
                    <a:moveTo>
                      <a:pt x="139" y="116"/>
                    </a:moveTo>
                    <a:cubicBezTo>
                      <a:pt x="137" y="116"/>
                      <a:pt x="135" y="115"/>
                      <a:pt x="134" y="114"/>
                    </a:cubicBezTo>
                    <a:cubicBezTo>
                      <a:pt x="131" y="111"/>
                      <a:pt x="131" y="107"/>
                      <a:pt x="134" y="104"/>
                    </a:cubicBezTo>
                    <a:cubicBezTo>
                      <a:pt x="135" y="103"/>
                      <a:pt x="137" y="102"/>
                      <a:pt x="139" y="102"/>
                    </a:cubicBezTo>
                    <a:cubicBezTo>
                      <a:pt x="141" y="102"/>
                      <a:pt x="142" y="103"/>
                      <a:pt x="144" y="104"/>
                    </a:cubicBezTo>
                    <a:cubicBezTo>
                      <a:pt x="147" y="107"/>
                      <a:pt x="147" y="111"/>
                      <a:pt x="144" y="114"/>
                    </a:cubicBezTo>
                    <a:cubicBezTo>
                      <a:pt x="142" y="115"/>
                      <a:pt x="141" y="116"/>
                      <a:pt x="139" y="116"/>
                    </a:cubicBezTo>
                    <a:moveTo>
                      <a:pt x="66" y="102"/>
                    </a:moveTo>
                    <a:cubicBezTo>
                      <a:pt x="64" y="102"/>
                      <a:pt x="63" y="102"/>
                      <a:pt x="61" y="100"/>
                    </a:cubicBezTo>
                    <a:cubicBezTo>
                      <a:pt x="59" y="98"/>
                      <a:pt x="59" y="93"/>
                      <a:pt x="61" y="90"/>
                    </a:cubicBezTo>
                    <a:cubicBezTo>
                      <a:pt x="63" y="89"/>
                      <a:pt x="64" y="88"/>
                      <a:pt x="66" y="88"/>
                    </a:cubicBezTo>
                    <a:cubicBezTo>
                      <a:pt x="68" y="88"/>
                      <a:pt x="70" y="89"/>
                      <a:pt x="71" y="90"/>
                    </a:cubicBezTo>
                    <a:cubicBezTo>
                      <a:pt x="74" y="93"/>
                      <a:pt x="74" y="98"/>
                      <a:pt x="71" y="100"/>
                    </a:cubicBezTo>
                    <a:cubicBezTo>
                      <a:pt x="70" y="102"/>
                      <a:pt x="68" y="102"/>
                      <a:pt x="66" y="102"/>
                    </a:cubicBezTo>
                    <a:moveTo>
                      <a:pt x="117" y="95"/>
                    </a:moveTo>
                    <a:cubicBezTo>
                      <a:pt x="115" y="95"/>
                      <a:pt x="114" y="94"/>
                      <a:pt x="112" y="93"/>
                    </a:cubicBezTo>
                    <a:cubicBezTo>
                      <a:pt x="110" y="90"/>
                      <a:pt x="110" y="85"/>
                      <a:pt x="112" y="83"/>
                    </a:cubicBezTo>
                    <a:cubicBezTo>
                      <a:pt x="114" y="81"/>
                      <a:pt x="115" y="80"/>
                      <a:pt x="117" y="80"/>
                    </a:cubicBezTo>
                    <a:cubicBezTo>
                      <a:pt x="119" y="80"/>
                      <a:pt x="121" y="81"/>
                      <a:pt x="122" y="83"/>
                    </a:cubicBezTo>
                    <a:cubicBezTo>
                      <a:pt x="125" y="85"/>
                      <a:pt x="125" y="90"/>
                      <a:pt x="122" y="93"/>
                    </a:cubicBezTo>
                    <a:cubicBezTo>
                      <a:pt x="121" y="94"/>
                      <a:pt x="119" y="95"/>
                      <a:pt x="117" y="95"/>
                    </a:cubicBezTo>
                    <a:moveTo>
                      <a:pt x="45" y="81"/>
                    </a:moveTo>
                    <a:cubicBezTo>
                      <a:pt x="43" y="81"/>
                      <a:pt x="41" y="80"/>
                      <a:pt x="40" y="79"/>
                    </a:cubicBezTo>
                    <a:cubicBezTo>
                      <a:pt x="37" y="76"/>
                      <a:pt x="37" y="71"/>
                      <a:pt x="40" y="69"/>
                    </a:cubicBezTo>
                    <a:cubicBezTo>
                      <a:pt x="41" y="67"/>
                      <a:pt x="43" y="67"/>
                      <a:pt x="45" y="67"/>
                    </a:cubicBezTo>
                    <a:cubicBezTo>
                      <a:pt x="46" y="67"/>
                      <a:pt x="48" y="67"/>
                      <a:pt x="50" y="69"/>
                    </a:cubicBezTo>
                    <a:cubicBezTo>
                      <a:pt x="52" y="71"/>
                      <a:pt x="52" y="76"/>
                      <a:pt x="50" y="79"/>
                    </a:cubicBezTo>
                    <a:cubicBezTo>
                      <a:pt x="48" y="80"/>
                      <a:pt x="46" y="81"/>
                      <a:pt x="45" y="81"/>
                    </a:cubicBezTo>
                    <a:moveTo>
                      <a:pt x="96" y="73"/>
                    </a:moveTo>
                    <a:cubicBezTo>
                      <a:pt x="94" y="73"/>
                      <a:pt x="92" y="72"/>
                      <a:pt x="91" y="71"/>
                    </a:cubicBezTo>
                    <a:cubicBezTo>
                      <a:pt x="88" y="68"/>
                      <a:pt x="88" y="64"/>
                      <a:pt x="91" y="61"/>
                    </a:cubicBezTo>
                    <a:cubicBezTo>
                      <a:pt x="92" y="60"/>
                      <a:pt x="94" y="59"/>
                      <a:pt x="96" y="59"/>
                    </a:cubicBezTo>
                    <a:cubicBezTo>
                      <a:pt x="97" y="59"/>
                      <a:pt x="99" y="60"/>
                      <a:pt x="101" y="61"/>
                    </a:cubicBezTo>
                    <a:cubicBezTo>
                      <a:pt x="103" y="64"/>
                      <a:pt x="103" y="68"/>
                      <a:pt x="101" y="71"/>
                    </a:cubicBezTo>
                    <a:cubicBezTo>
                      <a:pt x="99" y="72"/>
                      <a:pt x="97" y="73"/>
                      <a:pt x="96" y="73"/>
                    </a:cubicBezTo>
                    <a:moveTo>
                      <a:pt x="27" y="55"/>
                    </a:moveTo>
                    <a:cubicBezTo>
                      <a:pt x="26" y="55"/>
                      <a:pt x="24" y="54"/>
                      <a:pt x="22" y="53"/>
                    </a:cubicBezTo>
                    <a:cubicBezTo>
                      <a:pt x="20" y="50"/>
                      <a:pt x="20" y="45"/>
                      <a:pt x="22" y="43"/>
                    </a:cubicBezTo>
                    <a:cubicBezTo>
                      <a:pt x="24" y="41"/>
                      <a:pt x="26" y="41"/>
                      <a:pt x="27" y="41"/>
                    </a:cubicBezTo>
                    <a:cubicBezTo>
                      <a:pt x="29" y="41"/>
                      <a:pt x="31" y="41"/>
                      <a:pt x="32" y="43"/>
                    </a:cubicBezTo>
                    <a:cubicBezTo>
                      <a:pt x="35" y="45"/>
                      <a:pt x="35" y="50"/>
                      <a:pt x="32" y="53"/>
                    </a:cubicBezTo>
                    <a:cubicBezTo>
                      <a:pt x="31" y="54"/>
                      <a:pt x="29" y="55"/>
                      <a:pt x="27" y="55"/>
                    </a:cubicBezTo>
                    <a:moveTo>
                      <a:pt x="74" y="51"/>
                    </a:moveTo>
                    <a:cubicBezTo>
                      <a:pt x="72" y="51"/>
                      <a:pt x="70" y="51"/>
                      <a:pt x="69" y="49"/>
                    </a:cubicBezTo>
                    <a:cubicBezTo>
                      <a:pt x="66" y="47"/>
                      <a:pt x="66" y="42"/>
                      <a:pt x="69" y="39"/>
                    </a:cubicBezTo>
                    <a:cubicBezTo>
                      <a:pt x="70" y="38"/>
                      <a:pt x="72" y="37"/>
                      <a:pt x="74" y="37"/>
                    </a:cubicBezTo>
                    <a:cubicBezTo>
                      <a:pt x="76" y="37"/>
                      <a:pt x="78" y="38"/>
                      <a:pt x="79" y="39"/>
                    </a:cubicBezTo>
                    <a:cubicBezTo>
                      <a:pt x="82" y="42"/>
                      <a:pt x="82" y="47"/>
                      <a:pt x="79" y="49"/>
                    </a:cubicBezTo>
                    <a:cubicBezTo>
                      <a:pt x="78" y="51"/>
                      <a:pt x="76" y="51"/>
                      <a:pt x="74" y="51"/>
                    </a:cubicBezTo>
                    <a:moveTo>
                      <a:pt x="48" y="34"/>
                    </a:moveTo>
                    <a:cubicBezTo>
                      <a:pt x="46" y="34"/>
                      <a:pt x="44" y="33"/>
                      <a:pt x="43" y="32"/>
                    </a:cubicBezTo>
                    <a:cubicBezTo>
                      <a:pt x="40" y="29"/>
                      <a:pt x="40" y="25"/>
                      <a:pt x="43" y="22"/>
                    </a:cubicBezTo>
                    <a:cubicBezTo>
                      <a:pt x="44" y="21"/>
                      <a:pt x="46" y="20"/>
                      <a:pt x="48" y="20"/>
                    </a:cubicBezTo>
                    <a:cubicBezTo>
                      <a:pt x="50" y="20"/>
                      <a:pt x="52" y="21"/>
                      <a:pt x="53" y="22"/>
                    </a:cubicBezTo>
                    <a:cubicBezTo>
                      <a:pt x="56" y="25"/>
                      <a:pt x="56" y="29"/>
                      <a:pt x="53" y="32"/>
                    </a:cubicBezTo>
                    <a:cubicBezTo>
                      <a:pt x="52" y="33"/>
                      <a:pt x="50" y="34"/>
                      <a:pt x="48" y="34"/>
                    </a:cubicBezTo>
                    <a:moveTo>
                      <a:pt x="45" y="0"/>
                    </a:moveTo>
                    <a:cubicBezTo>
                      <a:pt x="23" y="22"/>
                      <a:pt x="23" y="22"/>
                      <a:pt x="23" y="22"/>
                    </a:cubicBezTo>
                    <a:cubicBezTo>
                      <a:pt x="0" y="45"/>
                      <a:pt x="0" y="45"/>
                      <a:pt x="0" y="45"/>
                    </a:cubicBezTo>
                    <a:cubicBezTo>
                      <a:pt x="14" y="78"/>
                      <a:pt x="36" y="99"/>
                      <a:pt x="37" y="100"/>
                    </a:cubicBezTo>
                    <a:cubicBezTo>
                      <a:pt x="37" y="100"/>
                      <a:pt x="37" y="100"/>
                      <a:pt x="37" y="100"/>
                    </a:cubicBezTo>
                    <a:cubicBezTo>
                      <a:pt x="37" y="100"/>
                      <a:pt x="37" y="100"/>
                      <a:pt x="37" y="100"/>
                    </a:cubicBezTo>
                    <a:cubicBezTo>
                      <a:pt x="231" y="294"/>
                      <a:pt x="231" y="294"/>
                      <a:pt x="231" y="294"/>
                    </a:cubicBezTo>
                    <a:cubicBezTo>
                      <a:pt x="233" y="294"/>
                      <a:pt x="234" y="294"/>
                      <a:pt x="236" y="294"/>
                    </a:cubicBezTo>
                    <a:cubicBezTo>
                      <a:pt x="241" y="294"/>
                      <a:pt x="245" y="293"/>
                      <a:pt x="248" y="289"/>
                    </a:cubicBezTo>
                    <a:cubicBezTo>
                      <a:pt x="269" y="269"/>
                      <a:pt x="269" y="269"/>
                      <a:pt x="269" y="269"/>
                    </a:cubicBezTo>
                    <a:cubicBezTo>
                      <a:pt x="290" y="248"/>
                      <a:pt x="290" y="248"/>
                      <a:pt x="290" y="248"/>
                    </a:cubicBezTo>
                    <a:cubicBezTo>
                      <a:pt x="294" y="243"/>
                      <a:pt x="296" y="237"/>
                      <a:pt x="294" y="231"/>
                    </a:cubicBezTo>
                    <a:cubicBezTo>
                      <a:pt x="100" y="37"/>
                      <a:pt x="100" y="37"/>
                      <a:pt x="100" y="37"/>
                    </a:cubicBezTo>
                    <a:cubicBezTo>
                      <a:pt x="100" y="37"/>
                      <a:pt x="100" y="37"/>
                      <a:pt x="100" y="37"/>
                    </a:cubicBezTo>
                    <a:cubicBezTo>
                      <a:pt x="100" y="37"/>
                      <a:pt x="100" y="37"/>
                      <a:pt x="100" y="37"/>
                    </a:cubicBezTo>
                    <a:cubicBezTo>
                      <a:pt x="100" y="36"/>
                      <a:pt x="100" y="36"/>
                      <a:pt x="100" y="36"/>
                    </a:cubicBezTo>
                    <a:cubicBezTo>
                      <a:pt x="100" y="36"/>
                      <a:pt x="99" y="36"/>
                      <a:pt x="99" y="36"/>
                    </a:cubicBezTo>
                    <a:cubicBezTo>
                      <a:pt x="99" y="35"/>
                      <a:pt x="98" y="34"/>
                      <a:pt x="96" y="33"/>
                    </a:cubicBezTo>
                    <a:cubicBezTo>
                      <a:pt x="94" y="31"/>
                      <a:pt x="90" y="27"/>
                      <a:pt x="85" y="24"/>
                    </a:cubicBezTo>
                    <a:cubicBezTo>
                      <a:pt x="76" y="16"/>
                      <a:pt x="62" y="7"/>
                      <a:pt x="45" y="0"/>
                    </a:cubicBezTo>
                  </a:path>
                </a:pathLst>
              </a:custGeom>
              <a:solidFill>
                <a:srgbClr val="D0E4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9" name="Freeform 795"/>
              <p:cNvSpPr>
                <a:spLocks/>
              </p:cNvSpPr>
              <p:nvPr/>
            </p:nvSpPr>
            <p:spPr bwMode="auto">
              <a:xfrm>
                <a:off x="7801014" y="3805974"/>
                <a:ext cx="88900" cy="88900"/>
              </a:xfrm>
              <a:custGeom>
                <a:avLst/>
                <a:gdLst>
                  <a:gd name="T0" fmla="*/ 63 w 75"/>
                  <a:gd name="T1" fmla="*/ 0 h 75"/>
                  <a:gd name="T2" fmla="*/ 59 w 75"/>
                  <a:gd name="T3" fmla="*/ 17 h 75"/>
                  <a:gd name="T4" fmla="*/ 38 w 75"/>
                  <a:gd name="T5" fmla="*/ 38 h 75"/>
                  <a:gd name="T6" fmla="*/ 17 w 75"/>
                  <a:gd name="T7" fmla="*/ 58 h 75"/>
                  <a:gd name="T8" fmla="*/ 5 w 75"/>
                  <a:gd name="T9" fmla="*/ 63 h 75"/>
                  <a:gd name="T10" fmla="*/ 0 w 75"/>
                  <a:gd name="T11" fmla="*/ 63 h 75"/>
                  <a:gd name="T12" fmla="*/ 8 w 75"/>
                  <a:gd name="T13" fmla="*/ 70 h 75"/>
                  <a:gd name="T14" fmla="*/ 19 w 75"/>
                  <a:gd name="T15" fmla="*/ 75 h 75"/>
                  <a:gd name="T16" fmla="*/ 29 w 75"/>
                  <a:gd name="T17" fmla="*/ 70 h 75"/>
                  <a:gd name="T18" fmla="*/ 50 w 75"/>
                  <a:gd name="T19" fmla="*/ 50 h 75"/>
                  <a:gd name="T20" fmla="*/ 71 w 75"/>
                  <a:gd name="T21" fmla="*/ 29 h 75"/>
                  <a:gd name="T22" fmla="*/ 75 w 75"/>
                  <a:gd name="T23" fmla="*/ 18 h 75"/>
                  <a:gd name="T24" fmla="*/ 71 w 75"/>
                  <a:gd name="T25" fmla="*/ 7 h 75"/>
                  <a:gd name="T26" fmla="*/ 63 w 75"/>
                  <a:gd name="T2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5" h="75">
                    <a:moveTo>
                      <a:pt x="63" y="0"/>
                    </a:moveTo>
                    <a:cubicBezTo>
                      <a:pt x="65" y="6"/>
                      <a:pt x="63" y="12"/>
                      <a:pt x="59" y="17"/>
                    </a:cubicBezTo>
                    <a:cubicBezTo>
                      <a:pt x="38" y="38"/>
                      <a:pt x="38" y="38"/>
                      <a:pt x="38" y="38"/>
                    </a:cubicBezTo>
                    <a:cubicBezTo>
                      <a:pt x="17" y="58"/>
                      <a:pt x="17" y="58"/>
                      <a:pt x="17" y="58"/>
                    </a:cubicBezTo>
                    <a:cubicBezTo>
                      <a:pt x="14" y="62"/>
                      <a:pt x="10" y="63"/>
                      <a:pt x="5" y="63"/>
                    </a:cubicBezTo>
                    <a:cubicBezTo>
                      <a:pt x="3" y="63"/>
                      <a:pt x="2" y="63"/>
                      <a:pt x="0" y="63"/>
                    </a:cubicBezTo>
                    <a:cubicBezTo>
                      <a:pt x="8" y="70"/>
                      <a:pt x="8" y="70"/>
                      <a:pt x="8" y="70"/>
                    </a:cubicBezTo>
                    <a:cubicBezTo>
                      <a:pt x="11" y="73"/>
                      <a:pt x="15" y="75"/>
                      <a:pt x="19" y="75"/>
                    </a:cubicBezTo>
                    <a:cubicBezTo>
                      <a:pt x="22" y="75"/>
                      <a:pt x="26" y="73"/>
                      <a:pt x="29" y="70"/>
                    </a:cubicBezTo>
                    <a:cubicBezTo>
                      <a:pt x="50" y="50"/>
                      <a:pt x="50" y="50"/>
                      <a:pt x="50" y="50"/>
                    </a:cubicBezTo>
                    <a:cubicBezTo>
                      <a:pt x="71" y="29"/>
                      <a:pt x="71" y="29"/>
                      <a:pt x="71" y="29"/>
                    </a:cubicBezTo>
                    <a:cubicBezTo>
                      <a:pt x="74" y="26"/>
                      <a:pt x="75" y="22"/>
                      <a:pt x="75" y="18"/>
                    </a:cubicBezTo>
                    <a:cubicBezTo>
                      <a:pt x="75" y="14"/>
                      <a:pt x="74" y="10"/>
                      <a:pt x="71" y="7"/>
                    </a:cubicBezTo>
                    <a:cubicBezTo>
                      <a:pt x="63" y="0"/>
                      <a:pt x="63" y="0"/>
                      <a:pt x="63" y="0"/>
                    </a:cubicBezTo>
                  </a:path>
                </a:pathLst>
              </a:custGeom>
              <a:solidFill>
                <a:srgbClr val="BDD9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0" name="Freeform 796"/>
              <p:cNvSpPr>
                <a:spLocks/>
              </p:cNvSpPr>
              <p:nvPr/>
            </p:nvSpPr>
            <p:spPr bwMode="auto">
              <a:xfrm>
                <a:off x="7521614" y="3524987"/>
                <a:ext cx="373063" cy="374650"/>
              </a:xfrm>
              <a:custGeom>
                <a:avLst/>
                <a:gdLst>
                  <a:gd name="T0" fmla="*/ 49 w 314"/>
                  <a:gd name="T1" fmla="*/ 2 h 315"/>
                  <a:gd name="T2" fmla="*/ 47 w 314"/>
                  <a:gd name="T3" fmla="*/ 1 h 315"/>
                  <a:gd name="T4" fmla="*/ 24 w 314"/>
                  <a:gd name="T5" fmla="*/ 25 h 315"/>
                  <a:gd name="T6" fmla="*/ 0 w 314"/>
                  <a:gd name="T7" fmla="*/ 48 h 315"/>
                  <a:gd name="T8" fmla="*/ 0 w 314"/>
                  <a:gd name="T9" fmla="*/ 50 h 315"/>
                  <a:gd name="T10" fmla="*/ 38 w 314"/>
                  <a:gd name="T11" fmla="*/ 108 h 315"/>
                  <a:gd name="T12" fmla="*/ 40 w 314"/>
                  <a:gd name="T13" fmla="*/ 106 h 315"/>
                  <a:gd name="T14" fmla="*/ 38 w 314"/>
                  <a:gd name="T15" fmla="*/ 108 h 315"/>
                  <a:gd name="T16" fmla="*/ 240 w 314"/>
                  <a:gd name="T17" fmla="*/ 309 h 315"/>
                  <a:gd name="T18" fmla="*/ 254 w 314"/>
                  <a:gd name="T19" fmla="*/ 315 h 315"/>
                  <a:gd name="T20" fmla="*/ 267 w 314"/>
                  <a:gd name="T21" fmla="*/ 309 h 315"/>
                  <a:gd name="T22" fmla="*/ 288 w 314"/>
                  <a:gd name="T23" fmla="*/ 289 h 315"/>
                  <a:gd name="T24" fmla="*/ 309 w 314"/>
                  <a:gd name="T25" fmla="*/ 268 h 315"/>
                  <a:gd name="T26" fmla="*/ 314 w 314"/>
                  <a:gd name="T27" fmla="*/ 254 h 315"/>
                  <a:gd name="T28" fmla="*/ 309 w 314"/>
                  <a:gd name="T29" fmla="*/ 241 h 315"/>
                  <a:gd name="T30" fmla="*/ 107 w 314"/>
                  <a:gd name="T31" fmla="*/ 39 h 315"/>
                  <a:gd name="T32" fmla="*/ 106 w 314"/>
                  <a:gd name="T33" fmla="*/ 40 h 315"/>
                  <a:gd name="T34" fmla="*/ 107 w 314"/>
                  <a:gd name="T35" fmla="*/ 39 h 315"/>
                  <a:gd name="T36" fmla="*/ 50 w 314"/>
                  <a:gd name="T37" fmla="*/ 1 h 315"/>
                  <a:gd name="T38" fmla="*/ 47 w 314"/>
                  <a:gd name="T39" fmla="*/ 1 h 315"/>
                  <a:gd name="T40" fmla="*/ 49 w 314"/>
                  <a:gd name="T41" fmla="*/ 2 h 315"/>
                  <a:gd name="T42" fmla="*/ 48 w 314"/>
                  <a:gd name="T43" fmla="*/ 4 h 315"/>
                  <a:gd name="T44" fmla="*/ 89 w 314"/>
                  <a:gd name="T45" fmla="*/ 29 h 315"/>
                  <a:gd name="T46" fmla="*/ 100 w 314"/>
                  <a:gd name="T47" fmla="*/ 38 h 315"/>
                  <a:gd name="T48" fmla="*/ 103 w 314"/>
                  <a:gd name="T49" fmla="*/ 41 h 315"/>
                  <a:gd name="T50" fmla="*/ 104 w 314"/>
                  <a:gd name="T51" fmla="*/ 41 h 315"/>
                  <a:gd name="T52" fmla="*/ 104 w 314"/>
                  <a:gd name="T53" fmla="*/ 42 h 315"/>
                  <a:gd name="T54" fmla="*/ 104 w 314"/>
                  <a:gd name="T55" fmla="*/ 42 h 315"/>
                  <a:gd name="T56" fmla="*/ 104 w 314"/>
                  <a:gd name="T57" fmla="*/ 42 h 315"/>
                  <a:gd name="T58" fmla="*/ 306 w 314"/>
                  <a:gd name="T59" fmla="*/ 243 h 315"/>
                  <a:gd name="T60" fmla="*/ 310 w 314"/>
                  <a:gd name="T61" fmla="*/ 254 h 315"/>
                  <a:gd name="T62" fmla="*/ 306 w 314"/>
                  <a:gd name="T63" fmla="*/ 265 h 315"/>
                  <a:gd name="T64" fmla="*/ 285 w 314"/>
                  <a:gd name="T65" fmla="*/ 286 h 315"/>
                  <a:gd name="T66" fmla="*/ 264 w 314"/>
                  <a:gd name="T67" fmla="*/ 306 h 315"/>
                  <a:gd name="T68" fmla="*/ 254 w 314"/>
                  <a:gd name="T69" fmla="*/ 311 h 315"/>
                  <a:gd name="T70" fmla="*/ 243 w 314"/>
                  <a:gd name="T71" fmla="*/ 306 h 315"/>
                  <a:gd name="T72" fmla="*/ 41 w 314"/>
                  <a:gd name="T73" fmla="*/ 105 h 315"/>
                  <a:gd name="T74" fmla="*/ 41 w 314"/>
                  <a:gd name="T75" fmla="*/ 105 h 315"/>
                  <a:gd name="T76" fmla="*/ 41 w 314"/>
                  <a:gd name="T77" fmla="*/ 105 h 315"/>
                  <a:gd name="T78" fmla="*/ 4 w 314"/>
                  <a:gd name="T79" fmla="*/ 49 h 315"/>
                  <a:gd name="T80" fmla="*/ 2 w 314"/>
                  <a:gd name="T81" fmla="*/ 50 h 315"/>
                  <a:gd name="T82" fmla="*/ 3 w 314"/>
                  <a:gd name="T83" fmla="*/ 51 h 315"/>
                  <a:gd name="T84" fmla="*/ 27 w 314"/>
                  <a:gd name="T85" fmla="*/ 27 h 315"/>
                  <a:gd name="T86" fmla="*/ 50 w 314"/>
                  <a:gd name="T87" fmla="*/ 4 h 315"/>
                  <a:gd name="T88" fmla="*/ 49 w 314"/>
                  <a:gd name="T89" fmla="*/ 2 h 315"/>
                  <a:gd name="T90" fmla="*/ 48 w 314"/>
                  <a:gd name="T91" fmla="*/ 4 h 315"/>
                  <a:gd name="T92" fmla="*/ 49 w 314"/>
                  <a:gd name="T93" fmla="*/ 2 h 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14" h="315">
                    <a:moveTo>
                      <a:pt x="49" y="2"/>
                    </a:moveTo>
                    <a:cubicBezTo>
                      <a:pt x="47" y="1"/>
                      <a:pt x="47" y="1"/>
                      <a:pt x="47" y="1"/>
                    </a:cubicBezTo>
                    <a:cubicBezTo>
                      <a:pt x="24" y="25"/>
                      <a:pt x="24" y="25"/>
                      <a:pt x="24" y="25"/>
                    </a:cubicBezTo>
                    <a:cubicBezTo>
                      <a:pt x="0" y="48"/>
                      <a:pt x="0" y="48"/>
                      <a:pt x="0" y="48"/>
                    </a:cubicBezTo>
                    <a:cubicBezTo>
                      <a:pt x="0" y="49"/>
                      <a:pt x="0" y="50"/>
                      <a:pt x="0" y="50"/>
                    </a:cubicBezTo>
                    <a:cubicBezTo>
                      <a:pt x="15" y="86"/>
                      <a:pt x="38" y="108"/>
                      <a:pt x="38" y="108"/>
                    </a:cubicBezTo>
                    <a:cubicBezTo>
                      <a:pt x="40" y="106"/>
                      <a:pt x="40" y="106"/>
                      <a:pt x="40" y="106"/>
                    </a:cubicBezTo>
                    <a:cubicBezTo>
                      <a:pt x="38" y="108"/>
                      <a:pt x="38" y="108"/>
                      <a:pt x="38" y="108"/>
                    </a:cubicBezTo>
                    <a:cubicBezTo>
                      <a:pt x="240" y="309"/>
                      <a:pt x="240" y="309"/>
                      <a:pt x="240" y="309"/>
                    </a:cubicBezTo>
                    <a:cubicBezTo>
                      <a:pt x="244" y="313"/>
                      <a:pt x="249" y="315"/>
                      <a:pt x="254" y="315"/>
                    </a:cubicBezTo>
                    <a:cubicBezTo>
                      <a:pt x="258" y="315"/>
                      <a:pt x="263" y="313"/>
                      <a:pt x="267" y="309"/>
                    </a:cubicBezTo>
                    <a:cubicBezTo>
                      <a:pt x="288" y="289"/>
                      <a:pt x="288" y="289"/>
                      <a:pt x="288" y="289"/>
                    </a:cubicBezTo>
                    <a:cubicBezTo>
                      <a:pt x="309" y="268"/>
                      <a:pt x="309" y="268"/>
                      <a:pt x="309" y="268"/>
                    </a:cubicBezTo>
                    <a:cubicBezTo>
                      <a:pt x="312" y="264"/>
                      <a:pt x="314" y="259"/>
                      <a:pt x="314" y="254"/>
                    </a:cubicBezTo>
                    <a:cubicBezTo>
                      <a:pt x="314" y="249"/>
                      <a:pt x="312" y="244"/>
                      <a:pt x="309" y="241"/>
                    </a:cubicBezTo>
                    <a:cubicBezTo>
                      <a:pt x="107" y="39"/>
                      <a:pt x="107" y="39"/>
                      <a:pt x="107" y="39"/>
                    </a:cubicBezTo>
                    <a:cubicBezTo>
                      <a:pt x="106" y="40"/>
                      <a:pt x="106" y="40"/>
                      <a:pt x="106" y="40"/>
                    </a:cubicBezTo>
                    <a:cubicBezTo>
                      <a:pt x="107" y="39"/>
                      <a:pt x="107" y="39"/>
                      <a:pt x="107" y="39"/>
                    </a:cubicBezTo>
                    <a:cubicBezTo>
                      <a:pt x="107" y="39"/>
                      <a:pt x="86" y="16"/>
                      <a:pt x="50" y="1"/>
                    </a:cubicBezTo>
                    <a:cubicBezTo>
                      <a:pt x="49" y="0"/>
                      <a:pt x="48" y="0"/>
                      <a:pt x="47" y="1"/>
                    </a:cubicBezTo>
                    <a:cubicBezTo>
                      <a:pt x="49" y="2"/>
                      <a:pt x="49" y="2"/>
                      <a:pt x="49" y="2"/>
                    </a:cubicBezTo>
                    <a:cubicBezTo>
                      <a:pt x="48" y="4"/>
                      <a:pt x="48" y="4"/>
                      <a:pt x="48" y="4"/>
                    </a:cubicBezTo>
                    <a:cubicBezTo>
                      <a:pt x="66" y="12"/>
                      <a:pt x="80" y="21"/>
                      <a:pt x="89" y="29"/>
                    </a:cubicBezTo>
                    <a:cubicBezTo>
                      <a:pt x="94" y="32"/>
                      <a:pt x="98" y="36"/>
                      <a:pt x="100" y="38"/>
                    </a:cubicBezTo>
                    <a:cubicBezTo>
                      <a:pt x="102" y="39"/>
                      <a:pt x="103" y="40"/>
                      <a:pt x="103" y="41"/>
                    </a:cubicBezTo>
                    <a:cubicBezTo>
                      <a:pt x="103" y="41"/>
                      <a:pt x="104" y="41"/>
                      <a:pt x="104" y="41"/>
                    </a:cubicBezTo>
                    <a:cubicBezTo>
                      <a:pt x="104" y="42"/>
                      <a:pt x="104" y="42"/>
                      <a:pt x="104" y="42"/>
                    </a:cubicBezTo>
                    <a:cubicBezTo>
                      <a:pt x="104" y="42"/>
                      <a:pt x="104" y="42"/>
                      <a:pt x="104" y="42"/>
                    </a:cubicBezTo>
                    <a:cubicBezTo>
                      <a:pt x="104" y="42"/>
                      <a:pt x="104" y="42"/>
                      <a:pt x="104" y="42"/>
                    </a:cubicBezTo>
                    <a:cubicBezTo>
                      <a:pt x="306" y="243"/>
                      <a:pt x="306" y="243"/>
                      <a:pt x="306" y="243"/>
                    </a:cubicBezTo>
                    <a:cubicBezTo>
                      <a:pt x="309" y="246"/>
                      <a:pt x="310" y="250"/>
                      <a:pt x="310" y="254"/>
                    </a:cubicBezTo>
                    <a:cubicBezTo>
                      <a:pt x="310" y="258"/>
                      <a:pt x="309" y="262"/>
                      <a:pt x="306" y="265"/>
                    </a:cubicBezTo>
                    <a:cubicBezTo>
                      <a:pt x="285" y="286"/>
                      <a:pt x="285" y="286"/>
                      <a:pt x="285" y="286"/>
                    </a:cubicBezTo>
                    <a:cubicBezTo>
                      <a:pt x="264" y="306"/>
                      <a:pt x="264" y="306"/>
                      <a:pt x="264" y="306"/>
                    </a:cubicBezTo>
                    <a:cubicBezTo>
                      <a:pt x="261" y="309"/>
                      <a:pt x="257" y="311"/>
                      <a:pt x="254" y="311"/>
                    </a:cubicBezTo>
                    <a:cubicBezTo>
                      <a:pt x="250" y="311"/>
                      <a:pt x="246" y="309"/>
                      <a:pt x="243" y="306"/>
                    </a:cubicBezTo>
                    <a:cubicBezTo>
                      <a:pt x="41" y="105"/>
                      <a:pt x="41" y="105"/>
                      <a:pt x="41" y="105"/>
                    </a:cubicBezTo>
                    <a:cubicBezTo>
                      <a:pt x="41" y="105"/>
                      <a:pt x="41" y="105"/>
                      <a:pt x="41" y="105"/>
                    </a:cubicBezTo>
                    <a:cubicBezTo>
                      <a:pt x="41" y="105"/>
                      <a:pt x="41" y="105"/>
                      <a:pt x="41" y="105"/>
                    </a:cubicBezTo>
                    <a:cubicBezTo>
                      <a:pt x="40" y="104"/>
                      <a:pt x="18" y="83"/>
                      <a:pt x="4" y="49"/>
                    </a:cubicBezTo>
                    <a:cubicBezTo>
                      <a:pt x="2" y="50"/>
                      <a:pt x="2" y="50"/>
                      <a:pt x="2" y="50"/>
                    </a:cubicBezTo>
                    <a:cubicBezTo>
                      <a:pt x="3" y="51"/>
                      <a:pt x="3" y="51"/>
                      <a:pt x="3" y="51"/>
                    </a:cubicBezTo>
                    <a:cubicBezTo>
                      <a:pt x="27" y="27"/>
                      <a:pt x="27" y="27"/>
                      <a:pt x="27" y="27"/>
                    </a:cubicBezTo>
                    <a:cubicBezTo>
                      <a:pt x="50" y="4"/>
                      <a:pt x="50" y="4"/>
                      <a:pt x="50" y="4"/>
                    </a:cubicBezTo>
                    <a:cubicBezTo>
                      <a:pt x="49" y="2"/>
                      <a:pt x="49" y="2"/>
                      <a:pt x="49" y="2"/>
                    </a:cubicBezTo>
                    <a:cubicBezTo>
                      <a:pt x="48" y="4"/>
                      <a:pt x="48" y="4"/>
                      <a:pt x="48" y="4"/>
                    </a:cubicBezTo>
                    <a:cubicBezTo>
                      <a:pt x="49" y="2"/>
                      <a:pt x="49" y="2"/>
                      <a:pt x="49" y="2"/>
                    </a:cubicBezTo>
                  </a:path>
                </a:pathLst>
              </a:custGeom>
              <a:solidFill>
                <a:srgbClr val="4D4D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1" name="Freeform 797"/>
              <p:cNvSpPr>
                <a:spLocks/>
              </p:cNvSpPr>
              <p:nvPr/>
            </p:nvSpPr>
            <p:spPr bwMode="auto">
              <a:xfrm>
                <a:off x="7427951" y="3434499"/>
                <a:ext cx="61913" cy="60325"/>
              </a:xfrm>
              <a:custGeom>
                <a:avLst/>
                <a:gdLst>
                  <a:gd name="T0" fmla="*/ 4 w 52"/>
                  <a:gd name="T1" fmla="*/ 51 h 51"/>
                  <a:gd name="T2" fmla="*/ 51 w 52"/>
                  <a:gd name="T3" fmla="*/ 3 h 51"/>
                  <a:gd name="T4" fmla="*/ 51 w 52"/>
                  <a:gd name="T5" fmla="*/ 1 h 51"/>
                  <a:gd name="T6" fmla="*/ 48 w 52"/>
                  <a:gd name="T7" fmla="*/ 1 h 51"/>
                  <a:gd name="T8" fmla="*/ 1 w 52"/>
                  <a:gd name="T9" fmla="*/ 48 h 51"/>
                  <a:gd name="T10" fmla="*/ 1 w 52"/>
                  <a:gd name="T11" fmla="*/ 51 h 51"/>
                  <a:gd name="T12" fmla="*/ 4 w 52"/>
                  <a:gd name="T13" fmla="*/ 51 h 51"/>
                </a:gdLst>
                <a:ahLst/>
                <a:cxnLst>
                  <a:cxn ang="0">
                    <a:pos x="T0" y="T1"/>
                  </a:cxn>
                  <a:cxn ang="0">
                    <a:pos x="T2" y="T3"/>
                  </a:cxn>
                  <a:cxn ang="0">
                    <a:pos x="T4" y="T5"/>
                  </a:cxn>
                  <a:cxn ang="0">
                    <a:pos x="T6" y="T7"/>
                  </a:cxn>
                  <a:cxn ang="0">
                    <a:pos x="T8" y="T9"/>
                  </a:cxn>
                  <a:cxn ang="0">
                    <a:pos x="T10" y="T11"/>
                  </a:cxn>
                  <a:cxn ang="0">
                    <a:pos x="T12" y="T13"/>
                  </a:cxn>
                </a:cxnLst>
                <a:rect l="0" t="0" r="r" b="b"/>
                <a:pathLst>
                  <a:path w="52" h="51">
                    <a:moveTo>
                      <a:pt x="4" y="51"/>
                    </a:moveTo>
                    <a:cubicBezTo>
                      <a:pt x="51" y="3"/>
                      <a:pt x="51" y="3"/>
                      <a:pt x="51" y="3"/>
                    </a:cubicBezTo>
                    <a:cubicBezTo>
                      <a:pt x="52" y="3"/>
                      <a:pt x="52" y="1"/>
                      <a:pt x="51" y="1"/>
                    </a:cubicBezTo>
                    <a:cubicBezTo>
                      <a:pt x="50" y="0"/>
                      <a:pt x="49" y="0"/>
                      <a:pt x="48" y="1"/>
                    </a:cubicBezTo>
                    <a:cubicBezTo>
                      <a:pt x="1" y="48"/>
                      <a:pt x="1" y="48"/>
                      <a:pt x="1" y="48"/>
                    </a:cubicBezTo>
                    <a:cubicBezTo>
                      <a:pt x="0" y="48"/>
                      <a:pt x="0" y="50"/>
                      <a:pt x="1" y="51"/>
                    </a:cubicBezTo>
                    <a:cubicBezTo>
                      <a:pt x="2" y="51"/>
                      <a:pt x="3" y="51"/>
                      <a:pt x="4" y="51"/>
                    </a:cubicBezTo>
                  </a:path>
                </a:pathLst>
              </a:custGeom>
              <a:solidFill>
                <a:srgbClr val="4D4D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2" name="Freeform 798"/>
              <p:cNvSpPr>
                <a:spLocks/>
              </p:cNvSpPr>
              <p:nvPr/>
            </p:nvSpPr>
            <p:spPr bwMode="auto">
              <a:xfrm>
                <a:off x="7801014" y="3842487"/>
                <a:ext cx="19050" cy="15875"/>
              </a:xfrm>
              <a:custGeom>
                <a:avLst/>
                <a:gdLst>
                  <a:gd name="T0" fmla="*/ 8 w 16"/>
                  <a:gd name="T1" fmla="*/ 0 h 14"/>
                  <a:gd name="T2" fmla="*/ 3 w 16"/>
                  <a:gd name="T3" fmla="*/ 2 h 14"/>
                  <a:gd name="T4" fmla="*/ 3 w 16"/>
                  <a:gd name="T5" fmla="*/ 12 h 14"/>
                  <a:gd name="T6" fmla="*/ 8 w 16"/>
                  <a:gd name="T7" fmla="*/ 14 h 14"/>
                  <a:gd name="T8" fmla="*/ 13 w 16"/>
                  <a:gd name="T9" fmla="*/ 12 h 14"/>
                  <a:gd name="T10" fmla="*/ 13 w 16"/>
                  <a:gd name="T11" fmla="*/ 2 h 14"/>
                  <a:gd name="T12" fmla="*/ 8 w 16"/>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16" h="14">
                    <a:moveTo>
                      <a:pt x="8" y="0"/>
                    </a:moveTo>
                    <a:cubicBezTo>
                      <a:pt x="6" y="0"/>
                      <a:pt x="5" y="1"/>
                      <a:pt x="3" y="2"/>
                    </a:cubicBezTo>
                    <a:cubicBezTo>
                      <a:pt x="0" y="5"/>
                      <a:pt x="0" y="9"/>
                      <a:pt x="3" y="12"/>
                    </a:cubicBezTo>
                    <a:cubicBezTo>
                      <a:pt x="5" y="14"/>
                      <a:pt x="6" y="14"/>
                      <a:pt x="8" y="14"/>
                    </a:cubicBezTo>
                    <a:cubicBezTo>
                      <a:pt x="10" y="14"/>
                      <a:pt x="12" y="14"/>
                      <a:pt x="13" y="12"/>
                    </a:cubicBezTo>
                    <a:cubicBezTo>
                      <a:pt x="16" y="9"/>
                      <a:pt x="16" y="5"/>
                      <a:pt x="13" y="2"/>
                    </a:cubicBezTo>
                    <a:cubicBezTo>
                      <a:pt x="12" y="1"/>
                      <a:pt x="10" y="0"/>
                      <a:pt x="8" y="0"/>
                    </a:cubicBezTo>
                  </a:path>
                </a:pathLst>
              </a:custGeom>
              <a:solidFill>
                <a:srgbClr val="BDD9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3" name="Freeform 799"/>
              <p:cNvSpPr>
                <a:spLocks/>
              </p:cNvSpPr>
              <p:nvPr/>
            </p:nvSpPr>
            <p:spPr bwMode="auto">
              <a:xfrm>
                <a:off x="7775614" y="3817087"/>
                <a:ext cx="17463" cy="15875"/>
              </a:xfrm>
              <a:custGeom>
                <a:avLst/>
                <a:gdLst>
                  <a:gd name="T0" fmla="*/ 8 w 15"/>
                  <a:gd name="T1" fmla="*/ 0 h 14"/>
                  <a:gd name="T2" fmla="*/ 3 w 15"/>
                  <a:gd name="T3" fmla="*/ 2 h 14"/>
                  <a:gd name="T4" fmla="*/ 3 w 15"/>
                  <a:gd name="T5" fmla="*/ 12 h 14"/>
                  <a:gd name="T6" fmla="*/ 8 w 15"/>
                  <a:gd name="T7" fmla="*/ 14 h 14"/>
                  <a:gd name="T8" fmla="*/ 13 w 15"/>
                  <a:gd name="T9" fmla="*/ 12 h 14"/>
                  <a:gd name="T10" fmla="*/ 13 w 15"/>
                  <a:gd name="T11" fmla="*/ 2 h 14"/>
                  <a:gd name="T12" fmla="*/ 8 w 15"/>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15" h="14">
                    <a:moveTo>
                      <a:pt x="8" y="0"/>
                    </a:moveTo>
                    <a:cubicBezTo>
                      <a:pt x="6" y="0"/>
                      <a:pt x="4" y="0"/>
                      <a:pt x="3" y="2"/>
                    </a:cubicBezTo>
                    <a:cubicBezTo>
                      <a:pt x="0" y="4"/>
                      <a:pt x="0" y="9"/>
                      <a:pt x="3" y="12"/>
                    </a:cubicBezTo>
                    <a:cubicBezTo>
                      <a:pt x="4" y="13"/>
                      <a:pt x="6" y="14"/>
                      <a:pt x="8" y="14"/>
                    </a:cubicBezTo>
                    <a:cubicBezTo>
                      <a:pt x="9" y="14"/>
                      <a:pt x="11" y="13"/>
                      <a:pt x="13" y="12"/>
                    </a:cubicBezTo>
                    <a:cubicBezTo>
                      <a:pt x="15" y="9"/>
                      <a:pt x="15" y="4"/>
                      <a:pt x="13" y="2"/>
                    </a:cubicBezTo>
                    <a:cubicBezTo>
                      <a:pt x="11" y="0"/>
                      <a:pt x="9" y="0"/>
                      <a:pt x="8" y="0"/>
                    </a:cubicBezTo>
                  </a:path>
                </a:pathLst>
              </a:custGeom>
              <a:solidFill>
                <a:srgbClr val="BDD9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4" name="Freeform 800"/>
              <p:cNvSpPr>
                <a:spLocks/>
              </p:cNvSpPr>
              <p:nvPr/>
            </p:nvSpPr>
            <p:spPr bwMode="auto">
              <a:xfrm>
                <a:off x="7748626" y="3790099"/>
                <a:ext cx="19050" cy="17463"/>
              </a:xfrm>
              <a:custGeom>
                <a:avLst/>
                <a:gdLst>
                  <a:gd name="T0" fmla="*/ 8 w 16"/>
                  <a:gd name="T1" fmla="*/ 0 h 14"/>
                  <a:gd name="T2" fmla="*/ 3 w 16"/>
                  <a:gd name="T3" fmla="*/ 2 h 14"/>
                  <a:gd name="T4" fmla="*/ 3 w 16"/>
                  <a:gd name="T5" fmla="*/ 12 h 14"/>
                  <a:gd name="T6" fmla="*/ 8 w 16"/>
                  <a:gd name="T7" fmla="*/ 14 h 14"/>
                  <a:gd name="T8" fmla="*/ 13 w 16"/>
                  <a:gd name="T9" fmla="*/ 12 h 14"/>
                  <a:gd name="T10" fmla="*/ 13 w 16"/>
                  <a:gd name="T11" fmla="*/ 2 h 14"/>
                  <a:gd name="T12" fmla="*/ 8 w 16"/>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16" h="14">
                    <a:moveTo>
                      <a:pt x="8" y="0"/>
                    </a:moveTo>
                    <a:cubicBezTo>
                      <a:pt x="6" y="0"/>
                      <a:pt x="4" y="1"/>
                      <a:pt x="3" y="2"/>
                    </a:cubicBezTo>
                    <a:cubicBezTo>
                      <a:pt x="0" y="5"/>
                      <a:pt x="0" y="9"/>
                      <a:pt x="3" y="12"/>
                    </a:cubicBezTo>
                    <a:cubicBezTo>
                      <a:pt x="4" y="13"/>
                      <a:pt x="6" y="14"/>
                      <a:pt x="8" y="14"/>
                    </a:cubicBezTo>
                    <a:cubicBezTo>
                      <a:pt x="10" y="14"/>
                      <a:pt x="12" y="13"/>
                      <a:pt x="13" y="12"/>
                    </a:cubicBezTo>
                    <a:cubicBezTo>
                      <a:pt x="16" y="9"/>
                      <a:pt x="16" y="5"/>
                      <a:pt x="13" y="2"/>
                    </a:cubicBezTo>
                    <a:cubicBezTo>
                      <a:pt x="12" y="1"/>
                      <a:pt x="10" y="0"/>
                      <a:pt x="8" y="0"/>
                    </a:cubicBezTo>
                  </a:path>
                </a:pathLst>
              </a:custGeom>
              <a:solidFill>
                <a:srgbClr val="BDD9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5" name="Freeform 801"/>
              <p:cNvSpPr>
                <a:spLocks/>
              </p:cNvSpPr>
              <p:nvPr/>
            </p:nvSpPr>
            <p:spPr bwMode="auto">
              <a:xfrm>
                <a:off x="7724814" y="3764699"/>
                <a:ext cx="17463" cy="15875"/>
              </a:xfrm>
              <a:custGeom>
                <a:avLst/>
                <a:gdLst>
                  <a:gd name="T0" fmla="*/ 7 w 15"/>
                  <a:gd name="T1" fmla="*/ 0 h 14"/>
                  <a:gd name="T2" fmla="*/ 2 w 15"/>
                  <a:gd name="T3" fmla="*/ 2 h 14"/>
                  <a:gd name="T4" fmla="*/ 2 w 15"/>
                  <a:gd name="T5" fmla="*/ 12 h 14"/>
                  <a:gd name="T6" fmla="*/ 7 w 15"/>
                  <a:gd name="T7" fmla="*/ 14 h 14"/>
                  <a:gd name="T8" fmla="*/ 12 w 15"/>
                  <a:gd name="T9" fmla="*/ 12 h 14"/>
                  <a:gd name="T10" fmla="*/ 12 w 15"/>
                  <a:gd name="T11" fmla="*/ 2 h 14"/>
                  <a:gd name="T12" fmla="*/ 7 w 15"/>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15" h="14">
                    <a:moveTo>
                      <a:pt x="7" y="0"/>
                    </a:moveTo>
                    <a:cubicBezTo>
                      <a:pt x="6" y="0"/>
                      <a:pt x="4" y="1"/>
                      <a:pt x="2" y="2"/>
                    </a:cubicBezTo>
                    <a:cubicBezTo>
                      <a:pt x="0" y="5"/>
                      <a:pt x="0" y="10"/>
                      <a:pt x="2" y="12"/>
                    </a:cubicBezTo>
                    <a:cubicBezTo>
                      <a:pt x="4" y="14"/>
                      <a:pt x="6" y="14"/>
                      <a:pt x="7" y="14"/>
                    </a:cubicBezTo>
                    <a:cubicBezTo>
                      <a:pt x="9" y="14"/>
                      <a:pt x="11" y="14"/>
                      <a:pt x="12" y="12"/>
                    </a:cubicBezTo>
                    <a:cubicBezTo>
                      <a:pt x="15" y="10"/>
                      <a:pt x="15" y="5"/>
                      <a:pt x="12" y="2"/>
                    </a:cubicBezTo>
                    <a:cubicBezTo>
                      <a:pt x="11" y="1"/>
                      <a:pt x="9" y="0"/>
                      <a:pt x="7" y="0"/>
                    </a:cubicBezTo>
                  </a:path>
                </a:pathLst>
              </a:custGeom>
              <a:solidFill>
                <a:srgbClr val="BDD9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6" name="Freeform 802"/>
              <p:cNvSpPr>
                <a:spLocks/>
              </p:cNvSpPr>
              <p:nvPr/>
            </p:nvSpPr>
            <p:spPr bwMode="auto">
              <a:xfrm>
                <a:off x="7697826" y="3739299"/>
                <a:ext cx="17463" cy="17463"/>
              </a:xfrm>
              <a:custGeom>
                <a:avLst/>
                <a:gdLst>
                  <a:gd name="T0" fmla="*/ 8 w 15"/>
                  <a:gd name="T1" fmla="*/ 0 h 14"/>
                  <a:gd name="T2" fmla="*/ 3 w 15"/>
                  <a:gd name="T3" fmla="*/ 2 h 14"/>
                  <a:gd name="T4" fmla="*/ 3 w 15"/>
                  <a:gd name="T5" fmla="*/ 12 h 14"/>
                  <a:gd name="T6" fmla="*/ 8 w 15"/>
                  <a:gd name="T7" fmla="*/ 14 h 14"/>
                  <a:gd name="T8" fmla="*/ 13 w 15"/>
                  <a:gd name="T9" fmla="*/ 12 h 14"/>
                  <a:gd name="T10" fmla="*/ 13 w 15"/>
                  <a:gd name="T11" fmla="*/ 2 h 14"/>
                  <a:gd name="T12" fmla="*/ 8 w 15"/>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15" h="14">
                    <a:moveTo>
                      <a:pt x="8" y="0"/>
                    </a:moveTo>
                    <a:cubicBezTo>
                      <a:pt x="6" y="0"/>
                      <a:pt x="4" y="0"/>
                      <a:pt x="3" y="2"/>
                    </a:cubicBezTo>
                    <a:cubicBezTo>
                      <a:pt x="0" y="5"/>
                      <a:pt x="0" y="9"/>
                      <a:pt x="3" y="12"/>
                    </a:cubicBezTo>
                    <a:cubicBezTo>
                      <a:pt x="4" y="13"/>
                      <a:pt x="6" y="14"/>
                      <a:pt x="8" y="14"/>
                    </a:cubicBezTo>
                    <a:cubicBezTo>
                      <a:pt x="10" y="14"/>
                      <a:pt x="11" y="13"/>
                      <a:pt x="13" y="12"/>
                    </a:cubicBezTo>
                    <a:cubicBezTo>
                      <a:pt x="15" y="9"/>
                      <a:pt x="15" y="5"/>
                      <a:pt x="13" y="2"/>
                    </a:cubicBezTo>
                    <a:cubicBezTo>
                      <a:pt x="11" y="0"/>
                      <a:pt x="10" y="0"/>
                      <a:pt x="8" y="0"/>
                    </a:cubicBezTo>
                  </a:path>
                </a:pathLst>
              </a:custGeom>
              <a:solidFill>
                <a:srgbClr val="BDD9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7" name="Freeform 803"/>
              <p:cNvSpPr>
                <a:spLocks/>
              </p:cNvSpPr>
              <p:nvPr/>
            </p:nvSpPr>
            <p:spPr bwMode="auto">
              <a:xfrm>
                <a:off x="7672426" y="3713899"/>
                <a:ext cx="19050" cy="15875"/>
              </a:xfrm>
              <a:custGeom>
                <a:avLst/>
                <a:gdLst>
                  <a:gd name="T0" fmla="*/ 8 w 16"/>
                  <a:gd name="T1" fmla="*/ 0 h 14"/>
                  <a:gd name="T2" fmla="*/ 3 w 16"/>
                  <a:gd name="T3" fmla="*/ 2 h 14"/>
                  <a:gd name="T4" fmla="*/ 3 w 16"/>
                  <a:gd name="T5" fmla="*/ 12 h 14"/>
                  <a:gd name="T6" fmla="*/ 8 w 16"/>
                  <a:gd name="T7" fmla="*/ 14 h 14"/>
                  <a:gd name="T8" fmla="*/ 13 w 16"/>
                  <a:gd name="T9" fmla="*/ 12 h 14"/>
                  <a:gd name="T10" fmla="*/ 13 w 16"/>
                  <a:gd name="T11" fmla="*/ 2 h 14"/>
                  <a:gd name="T12" fmla="*/ 8 w 16"/>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16" h="14">
                    <a:moveTo>
                      <a:pt x="8" y="0"/>
                    </a:moveTo>
                    <a:cubicBezTo>
                      <a:pt x="6" y="0"/>
                      <a:pt x="4" y="1"/>
                      <a:pt x="3" y="2"/>
                    </a:cubicBezTo>
                    <a:cubicBezTo>
                      <a:pt x="0" y="5"/>
                      <a:pt x="0" y="9"/>
                      <a:pt x="3" y="12"/>
                    </a:cubicBezTo>
                    <a:cubicBezTo>
                      <a:pt x="4" y="14"/>
                      <a:pt x="6" y="14"/>
                      <a:pt x="8" y="14"/>
                    </a:cubicBezTo>
                    <a:cubicBezTo>
                      <a:pt x="10" y="14"/>
                      <a:pt x="12" y="14"/>
                      <a:pt x="13" y="12"/>
                    </a:cubicBezTo>
                    <a:cubicBezTo>
                      <a:pt x="16" y="9"/>
                      <a:pt x="16" y="5"/>
                      <a:pt x="13" y="2"/>
                    </a:cubicBezTo>
                    <a:cubicBezTo>
                      <a:pt x="12" y="1"/>
                      <a:pt x="10" y="0"/>
                      <a:pt x="8" y="0"/>
                    </a:cubicBezTo>
                  </a:path>
                </a:pathLst>
              </a:custGeom>
              <a:solidFill>
                <a:srgbClr val="BDD9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8" name="Freeform 804"/>
              <p:cNvSpPr>
                <a:spLocks/>
              </p:cNvSpPr>
              <p:nvPr/>
            </p:nvSpPr>
            <p:spPr bwMode="auto">
              <a:xfrm>
                <a:off x="7647026" y="3688499"/>
                <a:ext cx="17463" cy="15875"/>
              </a:xfrm>
              <a:custGeom>
                <a:avLst/>
                <a:gdLst>
                  <a:gd name="T0" fmla="*/ 7 w 15"/>
                  <a:gd name="T1" fmla="*/ 0 h 14"/>
                  <a:gd name="T2" fmla="*/ 2 w 15"/>
                  <a:gd name="T3" fmla="*/ 2 h 14"/>
                  <a:gd name="T4" fmla="*/ 2 w 15"/>
                  <a:gd name="T5" fmla="*/ 12 h 14"/>
                  <a:gd name="T6" fmla="*/ 7 w 15"/>
                  <a:gd name="T7" fmla="*/ 14 h 14"/>
                  <a:gd name="T8" fmla="*/ 12 w 15"/>
                  <a:gd name="T9" fmla="*/ 12 h 14"/>
                  <a:gd name="T10" fmla="*/ 12 w 15"/>
                  <a:gd name="T11" fmla="*/ 2 h 14"/>
                  <a:gd name="T12" fmla="*/ 7 w 15"/>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15" h="14">
                    <a:moveTo>
                      <a:pt x="7" y="0"/>
                    </a:moveTo>
                    <a:cubicBezTo>
                      <a:pt x="6" y="0"/>
                      <a:pt x="4" y="0"/>
                      <a:pt x="2" y="2"/>
                    </a:cubicBezTo>
                    <a:cubicBezTo>
                      <a:pt x="0" y="4"/>
                      <a:pt x="0" y="9"/>
                      <a:pt x="2" y="12"/>
                    </a:cubicBezTo>
                    <a:cubicBezTo>
                      <a:pt x="4" y="13"/>
                      <a:pt x="6" y="14"/>
                      <a:pt x="7" y="14"/>
                    </a:cubicBezTo>
                    <a:cubicBezTo>
                      <a:pt x="9" y="14"/>
                      <a:pt x="11" y="13"/>
                      <a:pt x="12" y="12"/>
                    </a:cubicBezTo>
                    <a:cubicBezTo>
                      <a:pt x="15" y="9"/>
                      <a:pt x="15" y="4"/>
                      <a:pt x="12" y="2"/>
                    </a:cubicBezTo>
                    <a:cubicBezTo>
                      <a:pt x="11" y="0"/>
                      <a:pt x="9" y="0"/>
                      <a:pt x="7" y="0"/>
                    </a:cubicBezTo>
                  </a:path>
                </a:pathLst>
              </a:custGeom>
              <a:solidFill>
                <a:srgbClr val="BDD9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9" name="Freeform 805"/>
              <p:cNvSpPr>
                <a:spLocks/>
              </p:cNvSpPr>
              <p:nvPr/>
            </p:nvSpPr>
            <p:spPr bwMode="auto">
              <a:xfrm>
                <a:off x="7620039" y="3661512"/>
                <a:ext cx="19050" cy="17463"/>
              </a:xfrm>
              <a:custGeom>
                <a:avLst/>
                <a:gdLst>
                  <a:gd name="T0" fmla="*/ 8 w 16"/>
                  <a:gd name="T1" fmla="*/ 0 h 14"/>
                  <a:gd name="T2" fmla="*/ 3 w 16"/>
                  <a:gd name="T3" fmla="*/ 2 h 14"/>
                  <a:gd name="T4" fmla="*/ 3 w 16"/>
                  <a:gd name="T5" fmla="*/ 12 h 14"/>
                  <a:gd name="T6" fmla="*/ 8 w 16"/>
                  <a:gd name="T7" fmla="*/ 14 h 14"/>
                  <a:gd name="T8" fmla="*/ 13 w 16"/>
                  <a:gd name="T9" fmla="*/ 12 h 14"/>
                  <a:gd name="T10" fmla="*/ 13 w 16"/>
                  <a:gd name="T11" fmla="*/ 2 h 14"/>
                  <a:gd name="T12" fmla="*/ 8 w 16"/>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16" h="14">
                    <a:moveTo>
                      <a:pt x="8" y="0"/>
                    </a:moveTo>
                    <a:cubicBezTo>
                      <a:pt x="6" y="0"/>
                      <a:pt x="4" y="1"/>
                      <a:pt x="3" y="2"/>
                    </a:cubicBezTo>
                    <a:cubicBezTo>
                      <a:pt x="0" y="5"/>
                      <a:pt x="0" y="9"/>
                      <a:pt x="3" y="12"/>
                    </a:cubicBezTo>
                    <a:cubicBezTo>
                      <a:pt x="4" y="13"/>
                      <a:pt x="6" y="14"/>
                      <a:pt x="8" y="14"/>
                    </a:cubicBezTo>
                    <a:cubicBezTo>
                      <a:pt x="10" y="14"/>
                      <a:pt x="11" y="13"/>
                      <a:pt x="13" y="12"/>
                    </a:cubicBezTo>
                    <a:cubicBezTo>
                      <a:pt x="16" y="9"/>
                      <a:pt x="16" y="5"/>
                      <a:pt x="13" y="2"/>
                    </a:cubicBezTo>
                    <a:cubicBezTo>
                      <a:pt x="11" y="1"/>
                      <a:pt x="10" y="0"/>
                      <a:pt x="8" y="0"/>
                    </a:cubicBezTo>
                  </a:path>
                </a:pathLst>
              </a:custGeom>
              <a:solidFill>
                <a:srgbClr val="BDD9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0" name="Freeform 806"/>
              <p:cNvSpPr>
                <a:spLocks/>
              </p:cNvSpPr>
              <p:nvPr/>
            </p:nvSpPr>
            <p:spPr bwMode="auto">
              <a:xfrm>
                <a:off x="7596226" y="3636112"/>
                <a:ext cx="17463" cy="15875"/>
              </a:xfrm>
              <a:custGeom>
                <a:avLst/>
                <a:gdLst>
                  <a:gd name="T0" fmla="*/ 7 w 15"/>
                  <a:gd name="T1" fmla="*/ 0 h 14"/>
                  <a:gd name="T2" fmla="*/ 2 w 15"/>
                  <a:gd name="T3" fmla="*/ 2 h 14"/>
                  <a:gd name="T4" fmla="*/ 2 w 15"/>
                  <a:gd name="T5" fmla="*/ 12 h 14"/>
                  <a:gd name="T6" fmla="*/ 7 w 15"/>
                  <a:gd name="T7" fmla="*/ 14 h 14"/>
                  <a:gd name="T8" fmla="*/ 12 w 15"/>
                  <a:gd name="T9" fmla="*/ 12 h 14"/>
                  <a:gd name="T10" fmla="*/ 12 w 15"/>
                  <a:gd name="T11" fmla="*/ 2 h 14"/>
                  <a:gd name="T12" fmla="*/ 7 w 15"/>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15" h="14">
                    <a:moveTo>
                      <a:pt x="7" y="0"/>
                    </a:moveTo>
                    <a:cubicBezTo>
                      <a:pt x="5" y="0"/>
                      <a:pt x="4" y="1"/>
                      <a:pt x="2" y="2"/>
                    </a:cubicBezTo>
                    <a:cubicBezTo>
                      <a:pt x="0" y="5"/>
                      <a:pt x="0" y="10"/>
                      <a:pt x="2" y="12"/>
                    </a:cubicBezTo>
                    <a:cubicBezTo>
                      <a:pt x="4" y="14"/>
                      <a:pt x="5" y="14"/>
                      <a:pt x="7" y="14"/>
                    </a:cubicBezTo>
                    <a:cubicBezTo>
                      <a:pt x="9" y="14"/>
                      <a:pt x="11" y="14"/>
                      <a:pt x="12" y="12"/>
                    </a:cubicBezTo>
                    <a:cubicBezTo>
                      <a:pt x="15" y="10"/>
                      <a:pt x="15" y="5"/>
                      <a:pt x="12" y="2"/>
                    </a:cubicBezTo>
                    <a:cubicBezTo>
                      <a:pt x="11" y="1"/>
                      <a:pt x="9" y="0"/>
                      <a:pt x="7" y="0"/>
                    </a:cubicBezTo>
                  </a:path>
                </a:pathLst>
              </a:custGeom>
              <a:solidFill>
                <a:srgbClr val="BDD9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2" name="Freeform 807"/>
              <p:cNvSpPr>
                <a:spLocks/>
              </p:cNvSpPr>
              <p:nvPr/>
            </p:nvSpPr>
            <p:spPr bwMode="auto">
              <a:xfrm>
                <a:off x="7569239" y="3610712"/>
                <a:ext cx="17463" cy="17463"/>
              </a:xfrm>
              <a:custGeom>
                <a:avLst/>
                <a:gdLst>
                  <a:gd name="T0" fmla="*/ 8 w 15"/>
                  <a:gd name="T1" fmla="*/ 0 h 14"/>
                  <a:gd name="T2" fmla="*/ 3 w 15"/>
                  <a:gd name="T3" fmla="*/ 2 h 14"/>
                  <a:gd name="T4" fmla="*/ 3 w 15"/>
                  <a:gd name="T5" fmla="*/ 12 h 14"/>
                  <a:gd name="T6" fmla="*/ 8 w 15"/>
                  <a:gd name="T7" fmla="*/ 14 h 14"/>
                  <a:gd name="T8" fmla="*/ 13 w 15"/>
                  <a:gd name="T9" fmla="*/ 12 h 14"/>
                  <a:gd name="T10" fmla="*/ 13 w 15"/>
                  <a:gd name="T11" fmla="*/ 2 h 14"/>
                  <a:gd name="T12" fmla="*/ 8 w 15"/>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15" h="14">
                    <a:moveTo>
                      <a:pt x="8" y="0"/>
                    </a:moveTo>
                    <a:cubicBezTo>
                      <a:pt x="6" y="0"/>
                      <a:pt x="4" y="0"/>
                      <a:pt x="3" y="2"/>
                    </a:cubicBezTo>
                    <a:cubicBezTo>
                      <a:pt x="0" y="4"/>
                      <a:pt x="0" y="9"/>
                      <a:pt x="3" y="12"/>
                    </a:cubicBezTo>
                    <a:cubicBezTo>
                      <a:pt x="4" y="13"/>
                      <a:pt x="6" y="14"/>
                      <a:pt x="8" y="14"/>
                    </a:cubicBezTo>
                    <a:cubicBezTo>
                      <a:pt x="9" y="14"/>
                      <a:pt x="11" y="13"/>
                      <a:pt x="13" y="12"/>
                    </a:cubicBezTo>
                    <a:cubicBezTo>
                      <a:pt x="15" y="9"/>
                      <a:pt x="15" y="4"/>
                      <a:pt x="13" y="2"/>
                    </a:cubicBezTo>
                    <a:cubicBezTo>
                      <a:pt x="11" y="0"/>
                      <a:pt x="9" y="0"/>
                      <a:pt x="8" y="0"/>
                    </a:cubicBezTo>
                  </a:path>
                </a:pathLst>
              </a:custGeom>
              <a:solidFill>
                <a:srgbClr val="BDD9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3" name="Freeform 808"/>
              <p:cNvSpPr>
                <a:spLocks/>
              </p:cNvSpPr>
              <p:nvPr/>
            </p:nvSpPr>
            <p:spPr bwMode="auto">
              <a:xfrm>
                <a:off x="7550189" y="3580549"/>
                <a:ext cx="17463" cy="15875"/>
              </a:xfrm>
              <a:custGeom>
                <a:avLst/>
                <a:gdLst>
                  <a:gd name="T0" fmla="*/ 7 w 15"/>
                  <a:gd name="T1" fmla="*/ 0 h 14"/>
                  <a:gd name="T2" fmla="*/ 2 w 15"/>
                  <a:gd name="T3" fmla="*/ 2 h 14"/>
                  <a:gd name="T4" fmla="*/ 2 w 15"/>
                  <a:gd name="T5" fmla="*/ 12 h 14"/>
                  <a:gd name="T6" fmla="*/ 7 w 15"/>
                  <a:gd name="T7" fmla="*/ 14 h 14"/>
                  <a:gd name="T8" fmla="*/ 12 w 15"/>
                  <a:gd name="T9" fmla="*/ 12 h 14"/>
                  <a:gd name="T10" fmla="*/ 12 w 15"/>
                  <a:gd name="T11" fmla="*/ 2 h 14"/>
                  <a:gd name="T12" fmla="*/ 7 w 15"/>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15" h="14">
                    <a:moveTo>
                      <a:pt x="7" y="0"/>
                    </a:moveTo>
                    <a:cubicBezTo>
                      <a:pt x="6" y="0"/>
                      <a:pt x="4" y="0"/>
                      <a:pt x="2" y="2"/>
                    </a:cubicBezTo>
                    <a:cubicBezTo>
                      <a:pt x="0" y="4"/>
                      <a:pt x="0" y="9"/>
                      <a:pt x="2" y="12"/>
                    </a:cubicBezTo>
                    <a:cubicBezTo>
                      <a:pt x="4" y="13"/>
                      <a:pt x="6" y="14"/>
                      <a:pt x="7" y="14"/>
                    </a:cubicBezTo>
                    <a:cubicBezTo>
                      <a:pt x="9" y="14"/>
                      <a:pt x="11" y="13"/>
                      <a:pt x="12" y="12"/>
                    </a:cubicBezTo>
                    <a:cubicBezTo>
                      <a:pt x="15" y="9"/>
                      <a:pt x="15" y="4"/>
                      <a:pt x="12" y="2"/>
                    </a:cubicBezTo>
                    <a:cubicBezTo>
                      <a:pt x="11" y="0"/>
                      <a:pt x="9" y="0"/>
                      <a:pt x="7" y="0"/>
                    </a:cubicBezTo>
                  </a:path>
                </a:pathLst>
              </a:custGeom>
              <a:solidFill>
                <a:srgbClr val="BDD9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4" name="Freeform 583"/>
              <p:cNvSpPr>
                <a:spLocks/>
              </p:cNvSpPr>
              <p:nvPr/>
            </p:nvSpPr>
            <p:spPr bwMode="auto">
              <a:xfrm>
                <a:off x="7835939" y="3807562"/>
                <a:ext cx="17463" cy="15875"/>
              </a:xfrm>
              <a:custGeom>
                <a:avLst/>
                <a:gdLst>
                  <a:gd name="T0" fmla="*/ 8 w 15"/>
                  <a:gd name="T1" fmla="*/ 0 h 14"/>
                  <a:gd name="T2" fmla="*/ 3 w 15"/>
                  <a:gd name="T3" fmla="*/ 2 h 14"/>
                  <a:gd name="T4" fmla="*/ 3 w 15"/>
                  <a:gd name="T5" fmla="*/ 12 h 14"/>
                  <a:gd name="T6" fmla="*/ 8 w 15"/>
                  <a:gd name="T7" fmla="*/ 14 h 14"/>
                  <a:gd name="T8" fmla="*/ 13 w 15"/>
                  <a:gd name="T9" fmla="*/ 12 h 14"/>
                  <a:gd name="T10" fmla="*/ 13 w 15"/>
                  <a:gd name="T11" fmla="*/ 2 h 14"/>
                  <a:gd name="T12" fmla="*/ 8 w 15"/>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15" h="14">
                    <a:moveTo>
                      <a:pt x="8" y="0"/>
                    </a:moveTo>
                    <a:cubicBezTo>
                      <a:pt x="6" y="0"/>
                      <a:pt x="4" y="0"/>
                      <a:pt x="3" y="2"/>
                    </a:cubicBezTo>
                    <a:cubicBezTo>
                      <a:pt x="0" y="5"/>
                      <a:pt x="0" y="9"/>
                      <a:pt x="3" y="12"/>
                    </a:cubicBezTo>
                    <a:cubicBezTo>
                      <a:pt x="4" y="13"/>
                      <a:pt x="6" y="14"/>
                      <a:pt x="8" y="14"/>
                    </a:cubicBezTo>
                    <a:cubicBezTo>
                      <a:pt x="9" y="14"/>
                      <a:pt x="11" y="13"/>
                      <a:pt x="13" y="12"/>
                    </a:cubicBezTo>
                    <a:cubicBezTo>
                      <a:pt x="15" y="9"/>
                      <a:pt x="15" y="5"/>
                      <a:pt x="13" y="2"/>
                    </a:cubicBezTo>
                    <a:cubicBezTo>
                      <a:pt x="11" y="0"/>
                      <a:pt x="9" y="0"/>
                      <a:pt x="8" y="0"/>
                    </a:cubicBezTo>
                  </a:path>
                </a:pathLst>
              </a:custGeom>
              <a:solidFill>
                <a:srgbClr val="BDD9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5" name="Freeform 584"/>
              <p:cNvSpPr>
                <a:spLocks/>
              </p:cNvSpPr>
              <p:nvPr/>
            </p:nvSpPr>
            <p:spPr bwMode="auto">
              <a:xfrm>
                <a:off x="7810539" y="3780574"/>
                <a:ext cx="19050" cy="17463"/>
              </a:xfrm>
              <a:custGeom>
                <a:avLst/>
                <a:gdLst>
                  <a:gd name="T0" fmla="*/ 8 w 16"/>
                  <a:gd name="T1" fmla="*/ 0 h 14"/>
                  <a:gd name="T2" fmla="*/ 3 w 16"/>
                  <a:gd name="T3" fmla="*/ 2 h 14"/>
                  <a:gd name="T4" fmla="*/ 3 w 16"/>
                  <a:gd name="T5" fmla="*/ 12 h 14"/>
                  <a:gd name="T6" fmla="*/ 8 w 16"/>
                  <a:gd name="T7" fmla="*/ 14 h 14"/>
                  <a:gd name="T8" fmla="*/ 13 w 16"/>
                  <a:gd name="T9" fmla="*/ 12 h 14"/>
                  <a:gd name="T10" fmla="*/ 13 w 16"/>
                  <a:gd name="T11" fmla="*/ 2 h 14"/>
                  <a:gd name="T12" fmla="*/ 8 w 16"/>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16" h="14">
                    <a:moveTo>
                      <a:pt x="8" y="0"/>
                    </a:moveTo>
                    <a:cubicBezTo>
                      <a:pt x="6" y="0"/>
                      <a:pt x="4" y="1"/>
                      <a:pt x="3" y="2"/>
                    </a:cubicBezTo>
                    <a:cubicBezTo>
                      <a:pt x="0" y="5"/>
                      <a:pt x="0" y="9"/>
                      <a:pt x="3" y="12"/>
                    </a:cubicBezTo>
                    <a:cubicBezTo>
                      <a:pt x="4" y="14"/>
                      <a:pt x="6" y="14"/>
                      <a:pt x="8" y="14"/>
                    </a:cubicBezTo>
                    <a:cubicBezTo>
                      <a:pt x="10" y="14"/>
                      <a:pt x="12" y="14"/>
                      <a:pt x="13" y="12"/>
                    </a:cubicBezTo>
                    <a:cubicBezTo>
                      <a:pt x="16" y="9"/>
                      <a:pt x="16" y="5"/>
                      <a:pt x="13" y="2"/>
                    </a:cubicBezTo>
                    <a:cubicBezTo>
                      <a:pt x="12" y="1"/>
                      <a:pt x="10" y="0"/>
                      <a:pt x="8" y="0"/>
                    </a:cubicBezTo>
                  </a:path>
                </a:pathLst>
              </a:custGeom>
              <a:solidFill>
                <a:srgbClr val="BDD9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6" name="Freeform 585"/>
              <p:cNvSpPr>
                <a:spLocks/>
              </p:cNvSpPr>
              <p:nvPr/>
            </p:nvSpPr>
            <p:spPr bwMode="auto">
              <a:xfrm>
                <a:off x="7785139" y="3756762"/>
                <a:ext cx="17463" cy="15875"/>
              </a:xfrm>
              <a:custGeom>
                <a:avLst/>
                <a:gdLst>
                  <a:gd name="T0" fmla="*/ 7 w 15"/>
                  <a:gd name="T1" fmla="*/ 0 h 14"/>
                  <a:gd name="T2" fmla="*/ 2 w 15"/>
                  <a:gd name="T3" fmla="*/ 2 h 14"/>
                  <a:gd name="T4" fmla="*/ 2 w 15"/>
                  <a:gd name="T5" fmla="*/ 12 h 14"/>
                  <a:gd name="T6" fmla="*/ 7 w 15"/>
                  <a:gd name="T7" fmla="*/ 14 h 14"/>
                  <a:gd name="T8" fmla="*/ 12 w 15"/>
                  <a:gd name="T9" fmla="*/ 12 h 14"/>
                  <a:gd name="T10" fmla="*/ 12 w 15"/>
                  <a:gd name="T11" fmla="*/ 2 h 14"/>
                  <a:gd name="T12" fmla="*/ 7 w 15"/>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15" h="14">
                    <a:moveTo>
                      <a:pt x="7" y="0"/>
                    </a:moveTo>
                    <a:cubicBezTo>
                      <a:pt x="6" y="0"/>
                      <a:pt x="4" y="0"/>
                      <a:pt x="2" y="2"/>
                    </a:cubicBezTo>
                    <a:cubicBezTo>
                      <a:pt x="0" y="4"/>
                      <a:pt x="0" y="9"/>
                      <a:pt x="2" y="12"/>
                    </a:cubicBezTo>
                    <a:cubicBezTo>
                      <a:pt x="4" y="13"/>
                      <a:pt x="6" y="14"/>
                      <a:pt x="7" y="14"/>
                    </a:cubicBezTo>
                    <a:cubicBezTo>
                      <a:pt x="9" y="14"/>
                      <a:pt x="11" y="13"/>
                      <a:pt x="12" y="12"/>
                    </a:cubicBezTo>
                    <a:cubicBezTo>
                      <a:pt x="15" y="9"/>
                      <a:pt x="15" y="4"/>
                      <a:pt x="12" y="2"/>
                    </a:cubicBezTo>
                    <a:cubicBezTo>
                      <a:pt x="11" y="0"/>
                      <a:pt x="9" y="0"/>
                      <a:pt x="7" y="0"/>
                    </a:cubicBezTo>
                  </a:path>
                </a:pathLst>
              </a:custGeom>
              <a:solidFill>
                <a:srgbClr val="BDD9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7" name="Freeform 586"/>
              <p:cNvSpPr>
                <a:spLocks/>
              </p:cNvSpPr>
              <p:nvPr/>
            </p:nvSpPr>
            <p:spPr bwMode="auto">
              <a:xfrm>
                <a:off x="7758151" y="3729774"/>
                <a:ext cx="19050" cy="17463"/>
              </a:xfrm>
              <a:custGeom>
                <a:avLst/>
                <a:gdLst>
                  <a:gd name="T0" fmla="*/ 8 w 15"/>
                  <a:gd name="T1" fmla="*/ 0 h 14"/>
                  <a:gd name="T2" fmla="*/ 3 w 15"/>
                  <a:gd name="T3" fmla="*/ 2 h 14"/>
                  <a:gd name="T4" fmla="*/ 3 w 15"/>
                  <a:gd name="T5" fmla="*/ 12 h 14"/>
                  <a:gd name="T6" fmla="*/ 8 w 15"/>
                  <a:gd name="T7" fmla="*/ 14 h 14"/>
                  <a:gd name="T8" fmla="*/ 13 w 15"/>
                  <a:gd name="T9" fmla="*/ 12 h 14"/>
                  <a:gd name="T10" fmla="*/ 13 w 15"/>
                  <a:gd name="T11" fmla="*/ 2 h 14"/>
                  <a:gd name="T12" fmla="*/ 8 w 15"/>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15" h="14">
                    <a:moveTo>
                      <a:pt x="8" y="0"/>
                    </a:moveTo>
                    <a:cubicBezTo>
                      <a:pt x="6" y="0"/>
                      <a:pt x="4" y="1"/>
                      <a:pt x="3" y="2"/>
                    </a:cubicBezTo>
                    <a:cubicBezTo>
                      <a:pt x="0" y="5"/>
                      <a:pt x="0" y="9"/>
                      <a:pt x="3" y="12"/>
                    </a:cubicBezTo>
                    <a:cubicBezTo>
                      <a:pt x="4" y="13"/>
                      <a:pt x="6" y="14"/>
                      <a:pt x="8" y="14"/>
                    </a:cubicBezTo>
                    <a:cubicBezTo>
                      <a:pt x="10" y="14"/>
                      <a:pt x="11" y="13"/>
                      <a:pt x="13" y="12"/>
                    </a:cubicBezTo>
                    <a:cubicBezTo>
                      <a:pt x="15" y="9"/>
                      <a:pt x="15" y="5"/>
                      <a:pt x="13" y="2"/>
                    </a:cubicBezTo>
                    <a:cubicBezTo>
                      <a:pt x="11" y="1"/>
                      <a:pt x="10" y="0"/>
                      <a:pt x="8" y="0"/>
                    </a:cubicBezTo>
                  </a:path>
                </a:pathLst>
              </a:custGeom>
              <a:solidFill>
                <a:srgbClr val="BDD9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8" name="Freeform 587"/>
              <p:cNvSpPr>
                <a:spLocks/>
              </p:cNvSpPr>
              <p:nvPr/>
            </p:nvSpPr>
            <p:spPr bwMode="auto">
              <a:xfrm>
                <a:off x="7732751" y="3704374"/>
                <a:ext cx="19050" cy="15875"/>
              </a:xfrm>
              <a:custGeom>
                <a:avLst/>
                <a:gdLst>
                  <a:gd name="T0" fmla="*/ 8 w 16"/>
                  <a:gd name="T1" fmla="*/ 0 h 14"/>
                  <a:gd name="T2" fmla="*/ 3 w 16"/>
                  <a:gd name="T3" fmla="*/ 2 h 14"/>
                  <a:gd name="T4" fmla="*/ 3 w 16"/>
                  <a:gd name="T5" fmla="*/ 12 h 14"/>
                  <a:gd name="T6" fmla="*/ 8 w 16"/>
                  <a:gd name="T7" fmla="*/ 14 h 14"/>
                  <a:gd name="T8" fmla="*/ 13 w 16"/>
                  <a:gd name="T9" fmla="*/ 12 h 14"/>
                  <a:gd name="T10" fmla="*/ 13 w 16"/>
                  <a:gd name="T11" fmla="*/ 2 h 14"/>
                  <a:gd name="T12" fmla="*/ 8 w 16"/>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16" h="14">
                    <a:moveTo>
                      <a:pt x="8" y="0"/>
                    </a:moveTo>
                    <a:cubicBezTo>
                      <a:pt x="6" y="0"/>
                      <a:pt x="5" y="1"/>
                      <a:pt x="3" y="2"/>
                    </a:cubicBezTo>
                    <a:cubicBezTo>
                      <a:pt x="0" y="5"/>
                      <a:pt x="0" y="10"/>
                      <a:pt x="3" y="12"/>
                    </a:cubicBezTo>
                    <a:cubicBezTo>
                      <a:pt x="5" y="14"/>
                      <a:pt x="6" y="14"/>
                      <a:pt x="8" y="14"/>
                    </a:cubicBezTo>
                    <a:cubicBezTo>
                      <a:pt x="10" y="14"/>
                      <a:pt x="12" y="14"/>
                      <a:pt x="13" y="12"/>
                    </a:cubicBezTo>
                    <a:cubicBezTo>
                      <a:pt x="16" y="10"/>
                      <a:pt x="16" y="5"/>
                      <a:pt x="13" y="2"/>
                    </a:cubicBezTo>
                    <a:cubicBezTo>
                      <a:pt x="12" y="1"/>
                      <a:pt x="10" y="0"/>
                      <a:pt x="8" y="0"/>
                    </a:cubicBezTo>
                  </a:path>
                </a:pathLst>
              </a:custGeom>
              <a:solidFill>
                <a:srgbClr val="BDD9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9" name="Freeform 588"/>
              <p:cNvSpPr>
                <a:spLocks/>
              </p:cNvSpPr>
              <p:nvPr/>
            </p:nvSpPr>
            <p:spPr bwMode="auto">
              <a:xfrm>
                <a:off x="7707351" y="3678974"/>
                <a:ext cx="17463" cy="15875"/>
              </a:xfrm>
              <a:custGeom>
                <a:avLst/>
                <a:gdLst>
                  <a:gd name="T0" fmla="*/ 8 w 15"/>
                  <a:gd name="T1" fmla="*/ 0 h 14"/>
                  <a:gd name="T2" fmla="*/ 3 w 15"/>
                  <a:gd name="T3" fmla="*/ 2 h 14"/>
                  <a:gd name="T4" fmla="*/ 3 w 15"/>
                  <a:gd name="T5" fmla="*/ 12 h 14"/>
                  <a:gd name="T6" fmla="*/ 8 w 15"/>
                  <a:gd name="T7" fmla="*/ 14 h 14"/>
                  <a:gd name="T8" fmla="*/ 12 w 15"/>
                  <a:gd name="T9" fmla="*/ 12 h 14"/>
                  <a:gd name="T10" fmla="*/ 12 w 15"/>
                  <a:gd name="T11" fmla="*/ 2 h 14"/>
                  <a:gd name="T12" fmla="*/ 8 w 15"/>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15" h="14">
                    <a:moveTo>
                      <a:pt x="8" y="0"/>
                    </a:moveTo>
                    <a:cubicBezTo>
                      <a:pt x="6" y="0"/>
                      <a:pt x="4" y="0"/>
                      <a:pt x="3" y="2"/>
                    </a:cubicBezTo>
                    <a:cubicBezTo>
                      <a:pt x="0" y="5"/>
                      <a:pt x="0" y="9"/>
                      <a:pt x="3" y="12"/>
                    </a:cubicBezTo>
                    <a:cubicBezTo>
                      <a:pt x="4" y="13"/>
                      <a:pt x="6" y="14"/>
                      <a:pt x="8" y="14"/>
                    </a:cubicBezTo>
                    <a:cubicBezTo>
                      <a:pt x="9" y="14"/>
                      <a:pt x="11" y="13"/>
                      <a:pt x="12" y="12"/>
                    </a:cubicBezTo>
                    <a:cubicBezTo>
                      <a:pt x="15" y="9"/>
                      <a:pt x="15" y="5"/>
                      <a:pt x="12" y="2"/>
                    </a:cubicBezTo>
                    <a:cubicBezTo>
                      <a:pt x="11" y="0"/>
                      <a:pt x="9" y="0"/>
                      <a:pt x="8" y="0"/>
                    </a:cubicBezTo>
                  </a:path>
                </a:pathLst>
              </a:custGeom>
              <a:solidFill>
                <a:srgbClr val="BDD9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0" name="Freeform 589"/>
              <p:cNvSpPr>
                <a:spLocks/>
              </p:cNvSpPr>
              <p:nvPr/>
            </p:nvSpPr>
            <p:spPr bwMode="auto">
              <a:xfrm>
                <a:off x="7681951" y="3651987"/>
                <a:ext cx="19050" cy="17463"/>
              </a:xfrm>
              <a:custGeom>
                <a:avLst/>
                <a:gdLst>
                  <a:gd name="T0" fmla="*/ 8 w 16"/>
                  <a:gd name="T1" fmla="*/ 0 h 14"/>
                  <a:gd name="T2" fmla="*/ 3 w 16"/>
                  <a:gd name="T3" fmla="*/ 2 h 14"/>
                  <a:gd name="T4" fmla="*/ 3 w 16"/>
                  <a:gd name="T5" fmla="*/ 12 h 14"/>
                  <a:gd name="T6" fmla="*/ 8 w 16"/>
                  <a:gd name="T7" fmla="*/ 14 h 14"/>
                  <a:gd name="T8" fmla="*/ 13 w 16"/>
                  <a:gd name="T9" fmla="*/ 12 h 14"/>
                  <a:gd name="T10" fmla="*/ 13 w 16"/>
                  <a:gd name="T11" fmla="*/ 2 h 14"/>
                  <a:gd name="T12" fmla="*/ 8 w 16"/>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16" h="14">
                    <a:moveTo>
                      <a:pt x="8" y="0"/>
                    </a:moveTo>
                    <a:cubicBezTo>
                      <a:pt x="6" y="0"/>
                      <a:pt x="4" y="1"/>
                      <a:pt x="3" y="2"/>
                    </a:cubicBezTo>
                    <a:cubicBezTo>
                      <a:pt x="0" y="5"/>
                      <a:pt x="0" y="9"/>
                      <a:pt x="3" y="12"/>
                    </a:cubicBezTo>
                    <a:cubicBezTo>
                      <a:pt x="4" y="13"/>
                      <a:pt x="6" y="14"/>
                      <a:pt x="8" y="14"/>
                    </a:cubicBezTo>
                    <a:cubicBezTo>
                      <a:pt x="10" y="14"/>
                      <a:pt x="11" y="13"/>
                      <a:pt x="13" y="12"/>
                    </a:cubicBezTo>
                    <a:cubicBezTo>
                      <a:pt x="16" y="9"/>
                      <a:pt x="16" y="5"/>
                      <a:pt x="13" y="2"/>
                    </a:cubicBezTo>
                    <a:cubicBezTo>
                      <a:pt x="11" y="1"/>
                      <a:pt x="10" y="0"/>
                      <a:pt x="8" y="0"/>
                    </a:cubicBezTo>
                  </a:path>
                </a:pathLst>
              </a:custGeom>
              <a:solidFill>
                <a:srgbClr val="BDD9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1" name="Freeform 590"/>
              <p:cNvSpPr>
                <a:spLocks/>
              </p:cNvSpPr>
              <p:nvPr/>
            </p:nvSpPr>
            <p:spPr bwMode="auto">
              <a:xfrm>
                <a:off x="7656551" y="3626587"/>
                <a:ext cx="17463" cy="17463"/>
              </a:xfrm>
              <a:custGeom>
                <a:avLst/>
                <a:gdLst>
                  <a:gd name="T0" fmla="*/ 7 w 15"/>
                  <a:gd name="T1" fmla="*/ 0 h 15"/>
                  <a:gd name="T2" fmla="*/ 2 w 15"/>
                  <a:gd name="T3" fmla="*/ 3 h 15"/>
                  <a:gd name="T4" fmla="*/ 2 w 15"/>
                  <a:gd name="T5" fmla="*/ 13 h 15"/>
                  <a:gd name="T6" fmla="*/ 7 w 15"/>
                  <a:gd name="T7" fmla="*/ 15 h 15"/>
                  <a:gd name="T8" fmla="*/ 12 w 15"/>
                  <a:gd name="T9" fmla="*/ 13 h 15"/>
                  <a:gd name="T10" fmla="*/ 12 w 15"/>
                  <a:gd name="T11" fmla="*/ 3 h 15"/>
                  <a:gd name="T12" fmla="*/ 7 w 15"/>
                  <a:gd name="T13" fmla="*/ 0 h 15"/>
                </a:gdLst>
                <a:ahLst/>
                <a:cxnLst>
                  <a:cxn ang="0">
                    <a:pos x="T0" y="T1"/>
                  </a:cxn>
                  <a:cxn ang="0">
                    <a:pos x="T2" y="T3"/>
                  </a:cxn>
                  <a:cxn ang="0">
                    <a:pos x="T4" y="T5"/>
                  </a:cxn>
                  <a:cxn ang="0">
                    <a:pos x="T6" y="T7"/>
                  </a:cxn>
                  <a:cxn ang="0">
                    <a:pos x="T8" y="T9"/>
                  </a:cxn>
                  <a:cxn ang="0">
                    <a:pos x="T10" y="T11"/>
                  </a:cxn>
                  <a:cxn ang="0">
                    <a:pos x="T12" y="T13"/>
                  </a:cxn>
                </a:cxnLst>
                <a:rect l="0" t="0" r="r" b="b"/>
                <a:pathLst>
                  <a:path w="15" h="15">
                    <a:moveTo>
                      <a:pt x="7" y="0"/>
                    </a:moveTo>
                    <a:cubicBezTo>
                      <a:pt x="5" y="0"/>
                      <a:pt x="4" y="1"/>
                      <a:pt x="2" y="3"/>
                    </a:cubicBezTo>
                    <a:cubicBezTo>
                      <a:pt x="0" y="5"/>
                      <a:pt x="0" y="10"/>
                      <a:pt x="2" y="13"/>
                    </a:cubicBezTo>
                    <a:cubicBezTo>
                      <a:pt x="4" y="14"/>
                      <a:pt x="5" y="15"/>
                      <a:pt x="7" y="15"/>
                    </a:cubicBezTo>
                    <a:cubicBezTo>
                      <a:pt x="9" y="15"/>
                      <a:pt x="11" y="14"/>
                      <a:pt x="12" y="13"/>
                    </a:cubicBezTo>
                    <a:cubicBezTo>
                      <a:pt x="15" y="10"/>
                      <a:pt x="15" y="5"/>
                      <a:pt x="12" y="3"/>
                    </a:cubicBezTo>
                    <a:cubicBezTo>
                      <a:pt x="11" y="1"/>
                      <a:pt x="9" y="0"/>
                      <a:pt x="7" y="0"/>
                    </a:cubicBezTo>
                  </a:path>
                </a:pathLst>
              </a:custGeom>
              <a:solidFill>
                <a:srgbClr val="BDD9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2" name="Freeform 591"/>
              <p:cNvSpPr>
                <a:spLocks/>
              </p:cNvSpPr>
              <p:nvPr/>
            </p:nvSpPr>
            <p:spPr bwMode="auto">
              <a:xfrm>
                <a:off x="7629564" y="3601187"/>
                <a:ext cx="19050" cy="17463"/>
              </a:xfrm>
              <a:custGeom>
                <a:avLst/>
                <a:gdLst>
                  <a:gd name="T0" fmla="*/ 8 w 15"/>
                  <a:gd name="T1" fmla="*/ 0 h 14"/>
                  <a:gd name="T2" fmla="*/ 3 w 15"/>
                  <a:gd name="T3" fmla="*/ 2 h 14"/>
                  <a:gd name="T4" fmla="*/ 3 w 15"/>
                  <a:gd name="T5" fmla="*/ 12 h 14"/>
                  <a:gd name="T6" fmla="*/ 8 w 15"/>
                  <a:gd name="T7" fmla="*/ 14 h 14"/>
                  <a:gd name="T8" fmla="*/ 13 w 15"/>
                  <a:gd name="T9" fmla="*/ 12 h 14"/>
                  <a:gd name="T10" fmla="*/ 13 w 15"/>
                  <a:gd name="T11" fmla="*/ 2 h 14"/>
                  <a:gd name="T12" fmla="*/ 8 w 15"/>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15" h="14">
                    <a:moveTo>
                      <a:pt x="8" y="0"/>
                    </a:moveTo>
                    <a:cubicBezTo>
                      <a:pt x="6" y="0"/>
                      <a:pt x="4" y="1"/>
                      <a:pt x="3" y="2"/>
                    </a:cubicBezTo>
                    <a:cubicBezTo>
                      <a:pt x="0" y="5"/>
                      <a:pt x="0" y="9"/>
                      <a:pt x="3" y="12"/>
                    </a:cubicBezTo>
                    <a:cubicBezTo>
                      <a:pt x="4" y="13"/>
                      <a:pt x="6" y="14"/>
                      <a:pt x="8" y="14"/>
                    </a:cubicBezTo>
                    <a:cubicBezTo>
                      <a:pt x="9" y="14"/>
                      <a:pt x="11" y="13"/>
                      <a:pt x="13" y="12"/>
                    </a:cubicBezTo>
                    <a:cubicBezTo>
                      <a:pt x="15" y="9"/>
                      <a:pt x="15" y="5"/>
                      <a:pt x="13" y="2"/>
                    </a:cubicBezTo>
                    <a:cubicBezTo>
                      <a:pt x="11" y="1"/>
                      <a:pt x="9" y="0"/>
                      <a:pt x="8" y="0"/>
                    </a:cubicBezTo>
                  </a:path>
                </a:pathLst>
              </a:custGeom>
              <a:solidFill>
                <a:srgbClr val="BDD9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3" name="Freeform 592"/>
              <p:cNvSpPr>
                <a:spLocks/>
              </p:cNvSpPr>
              <p:nvPr/>
            </p:nvSpPr>
            <p:spPr bwMode="auto">
              <a:xfrm>
                <a:off x="7604164" y="3575787"/>
                <a:ext cx="19050" cy="15875"/>
              </a:xfrm>
              <a:custGeom>
                <a:avLst/>
                <a:gdLst>
                  <a:gd name="T0" fmla="*/ 8 w 16"/>
                  <a:gd name="T1" fmla="*/ 0 h 14"/>
                  <a:gd name="T2" fmla="*/ 3 w 16"/>
                  <a:gd name="T3" fmla="*/ 2 h 14"/>
                  <a:gd name="T4" fmla="*/ 3 w 16"/>
                  <a:gd name="T5" fmla="*/ 12 h 14"/>
                  <a:gd name="T6" fmla="*/ 8 w 16"/>
                  <a:gd name="T7" fmla="*/ 14 h 14"/>
                  <a:gd name="T8" fmla="*/ 13 w 16"/>
                  <a:gd name="T9" fmla="*/ 12 h 14"/>
                  <a:gd name="T10" fmla="*/ 13 w 16"/>
                  <a:gd name="T11" fmla="*/ 2 h 14"/>
                  <a:gd name="T12" fmla="*/ 8 w 16"/>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16" h="14">
                    <a:moveTo>
                      <a:pt x="8" y="0"/>
                    </a:moveTo>
                    <a:cubicBezTo>
                      <a:pt x="6" y="0"/>
                      <a:pt x="4" y="1"/>
                      <a:pt x="3" y="2"/>
                    </a:cubicBezTo>
                    <a:cubicBezTo>
                      <a:pt x="0" y="5"/>
                      <a:pt x="0" y="10"/>
                      <a:pt x="3" y="12"/>
                    </a:cubicBezTo>
                    <a:cubicBezTo>
                      <a:pt x="4" y="14"/>
                      <a:pt x="6" y="14"/>
                      <a:pt x="8" y="14"/>
                    </a:cubicBezTo>
                    <a:cubicBezTo>
                      <a:pt x="10" y="14"/>
                      <a:pt x="12" y="14"/>
                      <a:pt x="13" y="12"/>
                    </a:cubicBezTo>
                    <a:cubicBezTo>
                      <a:pt x="16" y="10"/>
                      <a:pt x="16" y="5"/>
                      <a:pt x="13" y="2"/>
                    </a:cubicBezTo>
                    <a:cubicBezTo>
                      <a:pt x="12" y="1"/>
                      <a:pt x="10" y="0"/>
                      <a:pt x="8" y="0"/>
                    </a:cubicBezTo>
                  </a:path>
                </a:pathLst>
              </a:custGeom>
              <a:solidFill>
                <a:srgbClr val="BDD9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4" name="Freeform 593"/>
              <p:cNvSpPr>
                <a:spLocks/>
              </p:cNvSpPr>
              <p:nvPr/>
            </p:nvSpPr>
            <p:spPr bwMode="auto">
              <a:xfrm>
                <a:off x="7572414" y="3555149"/>
                <a:ext cx="19050" cy="17463"/>
              </a:xfrm>
              <a:custGeom>
                <a:avLst/>
                <a:gdLst>
                  <a:gd name="T0" fmla="*/ 8 w 16"/>
                  <a:gd name="T1" fmla="*/ 0 h 14"/>
                  <a:gd name="T2" fmla="*/ 3 w 16"/>
                  <a:gd name="T3" fmla="*/ 2 h 14"/>
                  <a:gd name="T4" fmla="*/ 3 w 16"/>
                  <a:gd name="T5" fmla="*/ 12 h 14"/>
                  <a:gd name="T6" fmla="*/ 8 w 16"/>
                  <a:gd name="T7" fmla="*/ 14 h 14"/>
                  <a:gd name="T8" fmla="*/ 13 w 16"/>
                  <a:gd name="T9" fmla="*/ 12 h 14"/>
                  <a:gd name="T10" fmla="*/ 13 w 16"/>
                  <a:gd name="T11" fmla="*/ 2 h 14"/>
                  <a:gd name="T12" fmla="*/ 8 w 16"/>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16" h="14">
                    <a:moveTo>
                      <a:pt x="8" y="0"/>
                    </a:moveTo>
                    <a:cubicBezTo>
                      <a:pt x="6" y="0"/>
                      <a:pt x="4" y="1"/>
                      <a:pt x="3" y="2"/>
                    </a:cubicBezTo>
                    <a:cubicBezTo>
                      <a:pt x="0" y="5"/>
                      <a:pt x="0" y="9"/>
                      <a:pt x="3" y="12"/>
                    </a:cubicBezTo>
                    <a:cubicBezTo>
                      <a:pt x="4" y="13"/>
                      <a:pt x="6" y="14"/>
                      <a:pt x="8" y="14"/>
                    </a:cubicBezTo>
                    <a:cubicBezTo>
                      <a:pt x="10" y="14"/>
                      <a:pt x="12" y="13"/>
                      <a:pt x="13" y="12"/>
                    </a:cubicBezTo>
                    <a:cubicBezTo>
                      <a:pt x="16" y="9"/>
                      <a:pt x="16" y="5"/>
                      <a:pt x="13" y="2"/>
                    </a:cubicBezTo>
                    <a:cubicBezTo>
                      <a:pt x="12" y="1"/>
                      <a:pt x="10" y="0"/>
                      <a:pt x="8" y="0"/>
                    </a:cubicBezTo>
                  </a:path>
                </a:pathLst>
              </a:custGeom>
              <a:solidFill>
                <a:srgbClr val="BDD9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8556581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 name="Picture 1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8080392" y="2002588"/>
            <a:ext cx="515356" cy="548640"/>
          </a:xfrm>
          <a:prstGeom prst="rect">
            <a:avLst/>
          </a:prstGeom>
        </p:spPr>
      </p:pic>
      <p:pic>
        <p:nvPicPr>
          <p:cNvPr id="189" name="Picture 188"/>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679833" y="2019231"/>
            <a:ext cx="537636" cy="515356"/>
          </a:xfrm>
          <a:prstGeom prst="rect">
            <a:avLst/>
          </a:prstGeom>
        </p:spPr>
      </p:pic>
      <p:pic>
        <p:nvPicPr>
          <p:cNvPr id="188" name="Picture 187"/>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622769" y="2061880"/>
            <a:ext cx="537636" cy="515356"/>
          </a:xfrm>
          <a:prstGeom prst="rect">
            <a:avLst/>
          </a:prstGeom>
        </p:spPr>
      </p:pic>
      <p:sp>
        <p:nvSpPr>
          <p:cNvPr id="46" name="Triangle 45"/>
          <p:cNvSpPr/>
          <p:nvPr/>
        </p:nvSpPr>
        <p:spPr>
          <a:xfrm rot="20916989" flipH="1">
            <a:off x="5043531" y="3411401"/>
            <a:ext cx="398414" cy="470834"/>
          </a:xfrm>
          <a:prstGeom prst="triangle">
            <a:avLst>
              <a:gd name="adj" fmla="val 100000"/>
            </a:avLst>
          </a:prstGeom>
          <a:solidFill>
            <a:srgbClr val="C7C9CD"/>
          </a:solidFill>
        </p:spPr>
        <p:txBody>
          <a:bodyPr wrap="square" rtlCol="0" anchor="ctr">
            <a:spAutoFit/>
          </a:bodyPr>
          <a:lstStyle/>
          <a:p>
            <a:pPr algn="ctr"/>
            <a:endParaRPr lang="en-US">
              <a:latin typeface="+mn-lt"/>
            </a:endParaRPr>
          </a:p>
        </p:txBody>
      </p:sp>
      <p:sp>
        <p:nvSpPr>
          <p:cNvPr id="2" name="Title 1"/>
          <p:cNvSpPr>
            <a:spLocks noGrp="1"/>
          </p:cNvSpPr>
          <p:nvPr>
            <p:ph type="title"/>
          </p:nvPr>
        </p:nvSpPr>
        <p:spPr/>
        <p:txBody>
          <a:bodyPr/>
          <a:lstStyle/>
          <a:p>
            <a:r>
              <a:rPr lang="en-US"/>
              <a:t>Transitioning From Friction And Handoffs..</a:t>
            </a:r>
          </a:p>
        </p:txBody>
      </p:sp>
      <p:grpSp>
        <p:nvGrpSpPr>
          <p:cNvPr id="11" name="Group 10"/>
          <p:cNvGrpSpPr/>
          <p:nvPr/>
        </p:nvGrpSpPr>
        <p:grpSpPr>
          <a:xfrm>
            <a:off x="3748584" y="2713597"/>
            <a:ext cx="544275" cy="733232"/>
            <a:chOff x="7161251" y="1707299"/>
            <a:chExt cx="420688" cy="566738"/>
          </a:xfrm>
        </p:grpSpPr>
        <p:sp>
          <p:nvSpPr>
            <p:cNvPr id="12" name="Freeform 11"/>
            <p:cNvSpPr>
              <a:spLocks/>
            </p:cNvSpPr>
            <p:nvPr/>
          </p:nvSpPr>
          <p:spPr bwMode="auto">
            <a:xfrm>
              <a:off x="7164426" y="2000987"/>
              <a:ext cx="415925" cy="269875"/>
            </a:xfrm>
            <a:custGeom>
              <a:avLst/>
              <a:gdLst>
                <a:gd name="T0" fmla="*/ 337 w 350"/>
                <a:gd name="T1" fmla="*/ 227 h 227"/>
                <a:gd name="T2" fmla="*/ 350 w 350"/>
                <a:gd name="T3" fmla="*/ 214 h 227"/>
                <a:gd name="T4" fmla="*/ 350 w 350"/>
                <a:gd name="T5" fmla="*/ 175 h 227"/>
                <a:gd name="T6" fmla="*/ 175 w 350"/>
                <a:gd name="T7" fmla="*/ 0 h 227"/>
                <a:gd name="T8" fmla="*/ 0 w 350"/>
                <a:gd name="T9" fmla="*/ 175 h 227"/>
                <a:gd name="T10" fmla="*/ 0 w 350"/>
                <a:gd name="T11" fmla="*/ 214 h 227"/>
                <a:gd name="T12" fmla="*/ 14 w 350"/>
                <a:gd name="T13" fmla="*/ 227 h 227"/>
                <a:gd name="T14" fmla="*/ 337 w 350"/>
                <a:gd name="T15" fmla="*/ 227 h 2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0" h="227">
                  <a:moveTo>
                    <a:pt x="337" y="227"/>
                  </a:moveTo>
                  <a:cubicBezTo>
                    <a:pt x="344" y="227"/>
                    <a:pt x="350" y="221"/>
                    <a:pt x="350" y="214"/>
                  </a:cubicBezTo>
                  <a:cubicBezTo>
                    <a:pt x="350" y="175"/>
                    <a:pt x="350" y="175"/>
                    <a:pt x="350" y="175"/>
                  </a:cubicBezTo>
                  <a:cubicBezTo>
                    <a:pt x="350" y="78"/>
                    <a:pt x="272" y="0"/>
                    <a:pt x="175" y="0"/>
                  </a:cubicBezTo>
                  <a:cubicBezTo>
                    <a:pt x="78" y="0"/>
                    <a:pt x="0" y="78"/>
                    <a:pt x="0" y="175"/>
                  </a:cubicBezTo>
                  <a:cubicBezTo>
                    <a:pt x="0" y="214"/>
                    <a:pt x="0" y="214"/>
                    <a:pt x="0" y="214"/>
                  </a:cubicBezTo>
                  <a:cubicBezTo>
                    <a:pt x="0" y="221"/>
                    <a:pt x="6" y="227"/>
                    <a:pt x="14" y="227"/>
                  </a:cubicBezTo>
                  <a:lnTo>
                    <a:pt x="337" y="227"/>
                  </a:lnTo>
                  <a:close/>
                </a:path>
              </a:pathLst>
            </a:custGeom>
            <a:solidFill>
              <a:srgbClr val="E2E9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2"/>
            <p:cNvSpPr>
              <a:spLocks/>
            </p:cNvSpPr>
            <p:nvPr/>
          </p:nvSpPr>
          <p:spPr bwMode="auto">
            <a:xfrm>
              <a:off x="7164426" y="2221649"/>
              <a:ext cx="415925" cy="49213"/>
            </a:xfrm>
            <a:custGeom>
              <a:avLst/>
              <a:gdLst>
                <a:gd name="T0" fmla="*/ 337 w 350"/>
                <a:gd name="T1" fmla="*/ 14 h 42"/>
                <a:gd name="T2" fmla="*/ 14 w 350"/>
                <a:gd name="T3" fmla="*/ 14 h 42"/>
                <a:gd name="T4" fmla="*/ 0 w 350"/>
                <a:gd name="T5" fmla="*/ 0 h 42"/>
                <a:gd name="T6" fmla="*/ 0 w 350"/>
                <a:gd name="T7" fmla="*/ 29 h 42"/>
                <a:gd name="T8" fmla="*/ 14 w 350"/>
                <a:gd name="T9" fmla="*/ 42 h 42"/>
                <a:gd name="T10" fmla="*/ 337 w 350"/>
                <a:gd name="T11" fmla="*/ 42 h 42"/>
                <a:gd name="T12" fmla="*/ 350 w 350"/>
                <a:gd name="T13" fmla="*/ 29 h 42"/>
                <a:gd name="T14" fmla="*/ 350 w 350"/>
                <a:gd name="T15" fmla="*/ 0 h 42"/>
                <a:gd name="T16" fmla="*/ 337 w 350"/>
                <a:gd name="T17" fmla="*/ 14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 h="42">
                  <a:moveTo>
                    <a:pt x="337" y="14"/>
                  </a:moveTo>
                  <a:cubicBezTo>
                    <a:pt x="14" y="14"/>
                    <a:pt x="14" y="14"/>
                    <a:pt x="14" y="14"/>
                  </a:cubicBezTo>
                  <a:cubicBezTo>
                    <a:pt x="6" y="14"/>
                    <a:pt x="0" y="8"/>
                    <a:pt x="0" y="0"/>
                  </a:cubicBezTo>
                  <a:cubicBezTo>
                    <a:pt x="0" y="29"/>
                    <a:pt x="0" y="29"/>
                    <a:pt x="0" y="29"/>
                  </a:cubicBezTo>
                  <a:cubicBezTo>
                    <a:pt x="0" y="36"/>
                    <a:pt x="6" y="42"/>
                    <a:pt x="14" y="42"/>
                  </a:cubicBezTo>
                  <a:cubicBezTo>
                    <a:pt x="337" y="42"/>
                    <a:pt x="337" y="42"/>
                    <a:pt x="337" y="42"/>
                  </a:cubicBezTo>
                  <a:cubicBezTo>
                    <a:pt x="344" y="42"/>
                    <a:pt x="350" y="36"/>
                    <a:pt x="350" y="29"/>
                  </a:cubicBezTo>
                  <a:cubicBezTo>
                    <a:pt x="350" y="0"/>
                    <a:pt x="350" y="0"/>
                    <a:pt x="350" y="0"/>
                  </a:cubicBezTo>
                  <a:cubicBezTo>
                    <a:pt x="350" y="8"/>
                    <a:pt x="344" y="14"/>
                    <a:pt x="337" y="14"/>
                  </a:cubicBezTo>
                  <a:close/>
                </a:path>
              </a:pathLst>
            </a:custGeom>
            <a:solidFill>
              <a:srgbClr val="BECB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13"/>
            <p:cNvSpPr>
              <a:spLocks/>
            </p:cNvSpPr>
            <p:nvPr/>
          </p:nvSpPr>
          <p:spPr bwMode="auto">
            <a:xfrm>
              <a:off x="7161251" y="1999399"/>
              <a:ext cx="420688" cy="274638"/>
            </a:xfrm>
            <a:custGeom>
              <a:avLst/>
              <a:gdLst>
                <a:gd name="T0" fmla="*/ 339 w 354"/>
                <a:gd name="T1" fmla="*/ 229 h 231"/>
                <a:gd name="T2" fmla="*/ 339 w 354"/>
                <a:gd name="T3" fmla="*/ 231 h 231"/>
                <a:gd name="T4" fmla="*/ 354 w 354"/>
                <a:gd name="T5" fmla="*/ 216 h 231"/>
                <a:gd name="T6" fmla="*/ 354 w 354"/>
                <a:gd name="T7" fmla="*/ 177 h 231"/>
                <a:gd name="T8" fmla="*/ 177 w 354"/>
                <a:gd name="T9" fmla="*/ 0 h 231"/>
                <a:gd name="T10" fmla="*/ 0 w 354"/>
                <a:gd name="T11" fmla="*/ 177 h 231"/>
                <a:gd name="T12" fmla="*/ 0 w 354"/>
                <a:gd name="T13" fmla="*/ 216 h 231"/>
                <a:gd name="T14" fmla="*/ 16 w 354"/>
                <a:gd name="T15" fmla="*/ 231 h 231"/>
                <a:gd name="T16" fmla="*/ 339 w 354"/>
                <a:gd name="T17" fmla="*/ 231 h 231"/>
                <a:gd name="T18" fmla="*/ 339 w 354"/>
                <a:gd name="T19" fmla="*/ 229 h 231"/>
                <a:gd name="T20" fmla="*/ 339 w 354"/>
                <a:gd name="T21" fmla="*/ 227 h 231"/>
                <a:gd name="T22" fmla="*/ 16 w 354"/>
                <a:gd name="T23" fmla="*/ 227 h 231"/>
                <a:gd name="T24" fmla="*/ 7 w 354"/>
                <a:gd name="T25" fmla="*/ 224 h 231"/>
                <a:gd name="T26" fmla="*/ 4 w 354"/>
                <a:gd name="T27" fmla="*/ 216 h 231"/>
                <a:gd name="T28" fmla="*/ 4 w 354"/>
                <a:gd name="T29" fmla="*/ 177 h 231"/>
                <a:gd name="T30" fmla="*/ 55 w 354"/>
                <a:gd name="T31" fmla="*/ 55 h 231"/>
                <a:gd name="T32" fmla="*/ 177 w 354"/>
                <a:gd name="T33" fmla="*/ 4 h 231"/>
                <a:gd name="T34" fmla="*/ 300 w 354"/>
                <a:gd name="T35" fmla="*/ 55 h 231"/>
                <a:gd name="T36" fmla="*/ 350 w 354"/>
                <a:gd name="T37" fmla="*/ 177 h 231"/>
                <a:gd name="T38" fmla="*/ 350 w 354"/>
                <a:gd name="T39" fmla="*/ 216 h 231"/>
                <a:gd name="T40" fmla="*/ 347 w 354"/>
                <a:gd name="T41" fmla="*/ 224 h 231"/>
                <a:gd name="T42" fmla="*/ 339 w 354"/>
                <a:gd name="T43" fmla="*/ 227 h 231"/>
                <a:gd name="T44" fmla="*/ 339 w 354"/>
                <a:gd name="T45" fmla="*/ 229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54" h="231">
                  <a:moveTo>
                    <a:pt x="339" y="229"/>
                  </a:moveTo>
                  <a:cubicBezTo>
                    <a:pt x="339" y="231"/>
                    <a:pt x="339" y="231"/>
                    <a:pt x="339" y="231"/>
                  </a:cubicBezTo>
                  <a:cubicBezTo>
                    <a:pt x="347" y="231"/>
                    <a:pt x="354" y="224"/>
                    <a:pt x="354" y="216"/>
                  </a:cubicBezTo>
                  <a:cubicBezTo>
                    <a:pt x="354" y="177"/>
                    <a:pt x="354" y="177"/>
                    <a:pt x="354" y="177"/>
                  </a:cubicBezTo>
                  <a:cubicBezTo>
                    <a:pt x="354" y="79"/>
                    <a:pt x="275" y="0"/>
                    <a:pt x="177" y="0"/>
                  </a:cubicBezTo>
                  <a:cubicBezTo>
                    <a:pt x="79" y="0"/>
                    <a:pt x="0" y="79"/>
                    <a:pt x="0" y="177"/>
                  </a:cubicBezTo>
                  <a:cubicBezTo>
                    <a:pt x="0" y="216"/>
                    <a:pt x="0" y="216"/>
                    <a:pt x="0" y="216"/>
                  </a:cubicBezTo>
                  <a:cubicBezTo>
                    <a:pt x="0" y="224"/>
                    <a:pt x="7" y="231"/>
                    <a:pt x="16" y="231"/>
                  </a:cubicBezTo>
                  <a:cubicBezTo>
                    <a:pt x="339" y="231"/>
                    <a:pt x="339" y="231"/>
                    <a:pt x="339" y="231"/>
                  </a:cubicBezTo>
                  <a:cubicBezTo>
                    <a:pt x="339" y="229"/>
                    <a:pt x="339" y="229"/>
                    <a:pt x="339" y="229"/>
                  </a:cubicBezTo>
                  <a:cubicBezTo>
                    <a:pt x="339" y="227"/>
                    <a:pt x="339" y="227"/>
                    <a:pt x="339" y="227"/>
                  </a:cubicBezTo>
                  <a:cubicBezTo>
                    <a:pt x="16" y="227"/>
                    <a:pt x="16" y="227"/>
                    <a:pt x="16" y="227"/>
                  </a:cubicBezTo>
                  <a:cubicBezTo>
                    <a:pt x="12" y="227"/>
                    <a:pt x="10" y="226"/>
                    <a:pt x="7" y="224"/>
                  </a:cubicBezTo>
                  <a:cubicBezTo>
                    <a:pt x="5" y="222"/>
                    <a:pt x="4" y="219"/>
                    <a:pt x="4" y="216"/>
                  </a:cubicBezTo>
                  <a:cubicBezTo>
                    <a:pt x="4" y="177"/>
                    <a:pt x="4" y="177"/>
                    <a:pt x="4" y="177"/>
                  </a:cubicBezTo>
                  <a:cubicBezTo>
                    <a:pt x="4" y="129"/>
                    <a:pt x="23" y="86"/>
                    <a:pt x="55" y="55"/>
                  </a:cubicBezTo>
                  <a:cubicBezTo>
                    <a:pt x="86" y="23"/>
                    <a:pt x="129" y="4"/>
                    <a:pt x="177" y="4"/>
                  </a:cubicBezTo>
                  <a:cubicBezTo>
                    <a:pt x="225" y="4"/>
                    <a:pt x="268" y="23"/>
                    <a:pt x="300" y="55"/>
                  </a:cubicBezTo>
                  <a:cubicBezTo>
                    <a:pt x="331" y="86"/>
                    <a:pt x="350" y="129"/>
                    <a:pt x="350" y="177"/>
                  </a:cubicBezTo>
                  <a:cubicBezTo>
                    <a:pt x="350" y="216"/>
                    <a:pt x="350" y="216"/>
                    <a:pt x="350" y="216"/>
                  </a:cubicBezTo>
                  <a:cubicBezTo>
                    <a:pt x="350" y="219"/>
                    <a:pt x="349" y="222"/>
                    <a:pt x="347" y="224"/>
                  </a:cubicBezTo>
                  <a:cubicBezTo>
                    <a:pt x="345" y="226"/>
                    <a:pt x="342" y="227"/>
                    <a:pt x="339" y="227"/>
                  </a:cubicBezTo>
                  <a:lnTo>
                    <a:pt x="339" y="229"/>
                  </a:lnTo>
                  <a:close/>
                </a:path>
              </a:pathLst>
            </a:custGeom>
            <a:solidFill>
              <a:srgbClr val="4D4D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Oval 14"/>
            <p:cNvSpPr>
              <a:spLocks noChangeArrowheads="1"/>
            </p:cNvSpPr>
            <p:nvPr/>
          </p:nvSpPr>
          <p:spPr bwMode="auto">
            <a:xfrm>
              <a:off x="7226339" y="1710474"/>
              <a:ext cx="290513" cy="290513"/>
            </a:xfrm>
            <a:prstGeom prst="ellipse">
              <a:avLst/>
            </a:prstGeom>
            <a:solidFill>
              <a:srgbClr val="E2E9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5"/>
            <p:cNvSpPr>
              <a:spLocks/>
            </p:cNvSpPr>
            <p:nvPr/>
          </p:nvSpPr>
          <p:spPr bwMode="auto">
            <a:xfrm>
              <a:off x="7226339" y="1839062"/>
              <a:ext cx="290513" cy="161925"/>
            </a:xfrm>
            <a:custGeom>
              <a:avLst/>
              <a:gdLst>
                <a:gd name="T0" fmla="*/ 122 w 244"/>
                <a:gd name="T1" fmla="*/ 108 h 137"/>
                <a:gd name="T2" fmla="*/ 1 w 244"/>
                <a:gd name="T3" fmla="*/ 0 h 137"/>
                <a:gd name="T4" fmla="*/ 0 w 244"/>
                <a:gd name="T5" fmla="*/ 15 h 137"/>
                <a:gd name="T6" fmla="*/ 122 w 244"/>
                <a:gd name="T7" fmla="*/ 137 h 137"/>
                <a:gd name="T8" fmla="*/ 244 w 244"/>
                <a:gd name="T9" fmla="*/ 15 h 137"/>
                <a:gd name="T10" fmla="*/ 244 w 244"/>
                <a:gd name="T11" fmla="*/ 0 h 137"/>
                <a:gd name="T12" fmla="*/ 122 w 244"/>
                <a:gd name="T13" fmla="*/ 108 h 137"/>
              </a:gdLst>
              <a:ahLst/>
              <a:cxnLst>
                <a:cxn ang="0">
                  <a:pos x="T0" y="T1"/>
                </a:cxn>
                <a:cxn ang="0">
                  <a:pos x="T2" y="T3"/>
                </a:cxn>
                <a:cxn ang="0">
                  <a:pos x="T4" y="T5"/>
                </a:cxn>
                <a:cxn ang="0">
                  <a:pos x="T6" y="T7"/>
                </a:cxn>
                <a:cxn ang="0">
                  <a:pos x="T8" y="T9"/>
                </a:cxn>
                <a:cxn ang="0">
                  <a:pos x="T10" y="T11"/>
                </a:cxn>
                <a:cxn ang="0">
                  <a:pos x="T12" y="T13"/>
                </a:cxn>
              </a:cxnLst>
              <a:rect l="0" t="0" r="r" b="b"/>
              <a:pathLst>
                <a:path w="244" h="137">
                  <a:moveTo>
                    <a:pt x="122" y="108"/>
                  </a:moveTo>
                  <a:cubicBezTo>
                    <a:pt x="59" y="108"/>
                    <a:pt x="8" y="61"/>
                    <a:pt x="1" y="0"/>
                  </a:cubicBezTo>
                  <a:cubicBezTo>
                    <a:pt x="0" y="5"/>
                    <a:pt x="0" y="10"/>
                    <a:pt x="0" y="15"/>
                  </a:cubicBezTo>
                  <a:cubicBezTo>
                    <a:pt x="0" y="82"/>
                    <a:pt x="55" y="137"/>
                    <a:pt x="122" y="137"/>
                  </a:cubicBezTo>
                  <a:cubicBezTo>
                    <a:pt x="190" y="137"/>
                    <a:pt x="244" y="82"/>
                    <a:pt x="244" y="15"/>
                  </a:cubicBezTo>
                  <a:cubicBezTo>
                    <a:pt x="244" y="10"/>
                    <a:pt x="244" y="5"/>
                    <a:pt x="244" y="0"/>
                  </a:cubicBezTo>
                  <a:cubicBezTo>
                    <a:pt x="237" y="61"/>
                    <a:pt x="185" y="108"/>
                    <a:pt x="122" y="108"/>
                  </a:cubicBezTo>
                  <a:close/>
                </a:path>
              </a:pathLst>
            </a:custGeom>
            <a:solidFill>
              <a:srgbClr val="BECB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6"/>
            <p:cNvSpPr>
              <a:spLocks/>
            </p:cNvSpPr>
            <p:nvPr/>
          </p:nvSpPr>
          <p:spPr bwMode="auto">
            <a:xfrm>
              <a:off x="7224751" y="1707299"/>
              <a:ext cx="295275" cy="296863"/>
            </a:xfrm>
            <a:custGeom>
              <a:avLst/>
              <a:gdLst>
                <a:gd name="T0" fmla="*/ 246 w 248"/>
                <a:gd name="T1" fmla="*/ 125 h 249"/>
                <a:gd name="T2" fmla="*/ 245 w 248"/>
                <a:gd name="T3" fmla="*/ 125 h 249"/>
                <a:gd name="T4" fmla="*/ 209 w 248"/>
                <a:gd name="T5" fmla="*/ 210 h 249"/>
                <a:gd name="T6" fmla="*/ 124 w 248"/>
                <a:gd name="T7" fmla="*/ 245 h 249"/>
                <a:gd name="T8" fmla="*/ 39 w 248"/>
                <a:gd name="T9" fmla="*/ 210 h 249"/>
                <a:gd name="T10" fmla="*/ 4 w 248"/>
                <a:gd name="T11" fmla="*/ 125 h 249"/>
                <a:gd name="T12" fmla="*/ 39 w 248"/>
                <a:gd name="T13" fmla="*/ 39 h 249"/>
                <a:gd name="T14" fmla="*/ 124 w 248"/>
                <a:gd name="T15" fmla="*/ 4 h 249"/>
                <a:gd name="T16" fmla="*/ 209 w 248"/>
                <a:gd name="T17" fmla="*/ 39 h 249"/>
                <a:gd name="T18" fmla="*/ 245 w 248"/>
                <a:gd name="T19" fmla="*/ 125 h 249"/>
                <a:gd name="T20" fmla="*/ 246 w 248"/>
                <a:gd name="T21" fmla="*/ 125 h 249"/>
                <a:gd name="T22" fmla="*/ 248 w 248"/>
                <a:gd name="T23" fmla="*/ 125 h 249"/>
                <a:gd name="T24" fmla="*/ 124 w 248"/>
                <a:gd name="T25" fmla="*/ 0 h 249"/>
                <a:gd name="T26" fmla="*/ 0 w 248"/>
                <a:gd name="T27" fmla="*/ 125 h 249"/>
                <a:gd name="T28" fmla="*/ 124 w 248"/>
                <a:gd name="T29" fmla="*/ 249 h 249"/>
                <a:gd name="T30" fmla="*/ 248 w 248"/>
                <a:gd name="T31" fmla="*/ 125 h 249"/>
                <a:gd name="T32" fmla="*/ 246 w 248"/>
                <a:gd name="T33"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8" h="249">
                  <a:moveTo>
                    <a:pt x="246" y="125"/>
                  </a:moveTo>
                  <a:cubicBezTo>
                    <a:pt x="245" y="125"/>
                    <a:pt x="245" y="125"/>
                    <a:pt x="245" y="125"/>
                  </a:cubicBezTo>
                  <a:cubicBezTo>
                    <a:pt x="245" y="158"/>
                    <a:pt x="231" y="188"/>
                    <a:pt x="209" y="210"/>
                  </a:cubicBezTo>
                  <a:cubicBezTo>
                    <a:pt x="188" y="232"/>
                    <a:pt x="157" y="245"/>
                    <a:pt x="124" y="245"/>
                  </a:cubicBezTo>
                  <a:cubicBezTo>
                    <a:pt x="91" y="245"/>
                    <a:pt x="61" y="232"/>
                    <a:pt x="39" y="210"/>
                  </a:cubicBezTo>
                  <a:cubicBezTo>
                    <a:pt x="17" y="188"/>
                    <a:pt x="4" y="158"/>
                    <a:pt x="4" y="125"/>
                  </a:cubicBezTo>
                  <a:cubicBezTo>
                    <a:pt x="4" y="91"/>
                    <a:pt x="17" y="61"/>
                    <a:pt x="39" y="39"/>
                  </a:cubicBezTo>
                  <a:cubicBezTo>
                    <a:pt x="61" y="18"/>
                    <a:pt x="91" y="4"/>
                    <a:pt x="124" y="4"/>
                  </a:cubicBezTo>
                  <a:cubicBezTo>
                    <a:pt x="157" y="4"/>
                    <a:pt x="188" y="18"/>
                    <a:pt x="209" y="39"/>
                  </a:cubicBezTo>
                  <a:cubicBezTo>
                    <a:pt x="231" y="61"/>
                    <a:pt x="245" y="91"/>
                    <a:pt x="245" y="125"/>
                  </a:cubicBezTo>
                  <a:cubicBezTo>
                    <a:pt x="246" y="125"/>
                    <a:pt x="246" y="125"/>
                    <a:pt x="246" y="125"/>
                  </a:cubicBezTo>
                  <a:cubicBezTo>
                    <a:pt x="248" y="125"/>
                    <a:pt x="248" y="125"/>
                    <a:pt x="248" y="125"/>
                  </a:cubicBezTo>
                  <a:cubicBezTo>
                    <a:pt x="248" y="56"/>
                    <a:pt x="193" y="0"/>
                    <a:pt x="124" y="0"/>
                  </a:cubicBezTo>
                  <a:cubicBezTo>
                    <a:pt x="56" y="0"/>
                    <a:pt x="0" y="56"/>
                    <a:pt x="0" y="125"/>
                  </a:cubicBezTo>
                  <a:cubicBezTo>
                    <a:pt x="0" y="193"/>
                    <a:pt x="56" y="249"/>
                    <a:pt x="124" y="249"/>
                  </a:cubicBezTo>
                  <a:cubicBezTo>
                    <a:pt x="193" y="249"/>
                    <a:pt x="248" y="193"/>
                    <a:pt x="248" y="125"/>
                  </a:cubicBezTo>
                  <a:lnTo>
                    <a:pt x="246" y="125"/>
                  </a:lnTo>
                  <a:close/>
                </a:path>
              </a:pathLst>
            </a:custGeom>
            <a:solidFill>
              <a:srgbClr val="4D4D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8" name="Group 17"/>
          <p:cNvGrpSpPr/>
          <p:nvPr/>
        </p:nvGrpSpPr>
        <p:grpSpPr>
          <a:xfrm>
            <a:off x="5621259" y="2713597"/>
            <a:ext cx="544275" cy="733232"/>
            <a:chOff x="7161251" y="1707299"/>
            <a:chExt cx="420688" cy="566738"/>
          </a:xfrm>
        </p:grpSpPr>
        <p:sp>
          <p:nvSpPr>
            <p:cNvPr id="19" name="Freeform 18"/>
            <p:cNvSpPr>
              <a:spLocks/>
            </p:cNvSpPr>
            <p:nvPr/>
          </p:nvSpPr>
          <p:spPr bwMode="auto">
            <a:xfrm>
              <a:off x="7164426" y="2000987"/>
              <a:ext cx="415925" cy="269875"/>
            </a:xfrm>
            <a:custGeom>
              <a:avLst/>
              <a:gdLst>
                <a:gd name="T0" fmla="*/ 337 w 350"/>
                <a:gd name="T1" fmla="*/ 227 h 227"/>
                <a:gd name="T2" fmla="*/ 350 w 350"/>
                <a:gd name="T3" fmla="*/ 214 h 227"/>
                <a:gd name="T4" fmla="*/ 350 w 350"/>
                <a:gd name="T5" fmla="*/ 175 h 227"/>
                <a:gd name="T6" fmla="*/ 175 w 350"/>
                <a:gd name="T7" fmla="*/ 0 h 227"/>
                <a:gd name="T8" fmla="*/ 0 w 350"/>
                <a:gd name="T9" fmla="*/ 175 h 227"/>
                <a:gd name="T10" fmla="*/ 0 w 350"/>
                <a:gd name="T11" fmla="*/ 214 h 227"/>
                <a:gd name="T12" fmla="*/ 14 w 350"/>
                <a:gd name="T13" fmla="*/ 227 h 227"/>
                <a:gd name="T14" fmla="*/ 337 w 350"/>
                <a:gd name="T15" fmla="*/ 227 h 2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0" h="227">
                  <a:moveTo>
                    <a:pt x="337" y="227"/>
                  </a:moveTo>
                  <a:cubicBezTo>
                    <a:pt x="344" y="227"/>
                    <a:pt x="350" y="221"/>
                    <a:pt x="350" y="214"/>
                  </a:cubicBezTo>
                  <a:cubicBezTo>
                    <a:pt x="350" y="175"/>
                    <a:pt x="350" y="175"/>
                    <a:pt x="350" y="175"/>
                  </a:cubicBezTo>
                  <a:cubicBezTo>
                    <a:pt x="350" y="78"/>
                    <a:pt x="272" y="0"/>
                    <a:pt x="175" y="0"/>
                  </a:cubicBezTo>
                  <a:cubicBezTo>
                    <a:pt x="78" y="0"/>
                    <a:pt x="0" y="78"/>
                    <a:pt x="0" y="175"/>
                  </a:cubicBezTo>
                  <a:cubicBezTo>
                    <a:pt x="0" y="214"/>
                    <a:pt x="0" y="214"/>
                    <a:pt x="0" y="214"/>
                  </a:cubicBezTo>
                  <a:cubicBezTo>
                    <a:pt x="0" y="221"/>
                    <a:pt x="6" y="227"/>
                    <a:pt x="14" y="227"/>
                  </a:cubicBezTo>
                  <a:lnTo>
                    <a:pt x="337" y="227"/>
                  </a:lnTo>
                  <a:close/>
                </a:path>
              </a:pathLst>
            </a:custGeom>
            <a:solidFill>
              <a:srgbClr val="E2E9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9"/>
            <p:cNvSpPr>
              <a:spLocks/>
            </p:cNvSpPr>
            <p:nvPr/>
          </p:nvSpPr>
          <p:spPr bwMode="auto">
            <a:xfrm>
              <a:off x="7164426" y="2221649"/>
              <a:ext cx="415925" cy="49213"/>
            </a:xfrm>
            <a:custGeom>
              <a:avLst/>
              <a:gdLst>
                <a:gd name="T0" fmla="*/ 337 w 350"/>
                <a:gd name="T1" fmla="*/ 14 h 42"/>
                <a:gd name="T2" fmla="*/ 14 w 350"/>
                <a:gd name="T3" fmla="*/ 14 h 42"/>
                <a:gd name="T4" fmla="*/ 0 w 350"/>
                <a:gd name="T5" fmla="*/ 0 h 42"/>
                <a:gd name="T6" fmla="*/ 0 w 350"/>
                <a:gd name="T7" fmla="*/ 29 h 42"/>
                <a:gd name="T8" fmla="*/ 14 w 350"/>
                <a:gd name="T9" fmla="*/ 42 h 42"/>
                <a:gd name="T10" fmla="*/ 337 w 350"/>
                <a:gd name="T11" fmla="*/ 42 h 42"/>
                <a:gd name="T12" fmla="*/ 350 w 350"/>
                <a:gd name="T13" fmla="*/ 29 h 42"/>
                <a:gd name="T14" fmla="*/ 350 w 350"/>
                <a:gd name="T15" fmla="*/ 0 h 42"/>
                <a:gd name="T16" fmla="*/ 337 w 350"/>
                <a:gd name="T17" fmla="*/ 14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 h="42">
                  <a:moveTo>
                    <a:pt x="337" y="14"/>
                  </a:moveTo>
                  <a:cubicBezTo>
                    <a:pt x="14" y="14"/>
                    <a:pt x="14" y="14"/>
                    <a:pt x="14" y="14"/>
                  </a:cubicBezTo>
                  <a:cubicBezTo>
                    <a:pt x="6" y="14"/>
                    <a:pt x="0" y="8"/>
                    <a:pt x="0" y="0"/>
                  </a:cubicBezTo>
                  <a:cubicBezTo>
                    <a:pt x="0" y="29"/>
                    <a:pt x="0" y="29"/>
                    <a:pt x="0" y="29"/>
                  </a:cubicBezTo>
                  <a:cubicBezTo>
                    <a:pt x="0" y="36"/>
                    <a:pt x="6" y="42"/>
                    <a:pt x="14" y="42"/>
                  </a:cubicBezTo>
                  <a:cubicBezTo>
                    <a:pt x="337" y="42"/>
                    <a:pt x="337" y="42"/>
                    <a:pt x="337" y="42"/>
                  </a:cubicBezTo>
                  <a:cubicBezTo>
                    <a:pt x="344" y="42"/>
                    <a:pt x="350" y="36"/>
                    <a:pt x="350" y="29"/>
                  </a:cubicBezTo>
                  <a:cubicBezTo>
                    <a:pt x="350" y="0"/>
                    <a:pt x="350" y="0"/>
                    <a:pt x="350" y="0"/>
                  </a:cubicBezTo>
                  <a:cubicBezTo>
                    <a:pt x="350" y="8"/>
                    <a:pt x="344" y="14"/>
                    <a:pt x="337" y="14"/>
                  </a:cubicBezTo>
                  <a:close/>
                </a:path>
              </a:pathLst>
            </a:custGeom>
            <a:solidFill>
              <a:srgbClr val="BECB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20"/>
            <p:cNvSpPr>
              <a:spLocks/>
            </p:cNvSpPr>
            <p:nvPr/>
          </p:nvSpPr>
          <p:spPr bwMode="auto">
            <a:xfrm>
              <a:off x="7161251" y="1999399"/>
              <a:ext cx="420688" cy="274638"/>
            </a:xfrm>
            <a:custGeom>
              <a:avLst/>
              <a:gdLst>
                <a:gd name="T0" fmla="*/ 339 w 354"/>
                <a:gd name="T1" fmla="*/ 229 h 231"/>
                <a:gd name="T2" fmla="*/ 339 w 354"/>
                <a:gd name="T3" fmla="*/ 231 h 231"/>
                <a:gd name="T4" fmla="*/ 354 w 354"/>
                <a:gd name="T5" fmla="*/ 216 h 231"/>
                <a:gd name="T6" fmla="*/ 354 w 354"/>
                <a:gd name="T7" fmla="*/ 177 h 231"/>
                <a:gd name="T8" fmla="*/ 177 w 354"/>
                <a:gd name="T9" fmla="*/ 0 h 231"/>
                <a:gd name="T10" fmla="*/ 0 w 354"/>
                <a:gd name="T11" fmla="*/ 177 h 231"/>
                <a:gd name="T12" fmla="*/ 0 w 354"/>
                <a:gd name="T13" fmla="*/ 216 h 231"/>
                <a:gd name="T14" fmla="*/ 16 w 354"/>
                <a:gd name="T15" fmla="*/ 231 h 231"/>
                <a:gd name="T16" fmla="*/ 339 w 354"/>
                <a:gd name="T17" fmla="*/ 231 h 231"/>
                <a:gd name="T18" fmla="*/ 339 w 354"/>
                <a:gd name="T19" fmla="*/ 229 h 231"/>
                <a:gd name="T20" fmla="*/ 339 w 354"/>
                <a:gd name="T21" fmla="*/ 227 h 231"/>
                <a:gd name="T22" fmla="*/ 16 w 354"/>
                <a:gd name="T23" fmla="*/ 227 h 231"/>
                <a:gd name="T24" fmla="*/ 7 w 354"/>
                <a:gd name="T25" fmla="*/ 224 h 231"/>
                <a:gd name="T26" fmla="*/ 4 w 354"/>
                <a:gd name="T27" fmla="*/ 216 h 231"/>
                <a:gd name="T28" fmla="*/ 4 w 354"/>
                <a:gd name="T29" fmla="*/ 177 h 231"/>
                <a:gd name="T30" fmla="*/ 55 w 354"/>
                <a:gd name="T31" fmla="*/ 55 h 231"/>
                <a:gd name="T32" fmla="*/ 177 w 354"/>
                <a:gd name="T33" fmla="*/ 4 h 231"/>
                <a:gd name="T34" fmla="*/ 300 w 354"/>
                <a:gd name="T35" fmla="*/ 55 h 231"/>
                <a:gd name="T36" fmla="*/ 350 w 354"/>
                <a:gd name="T37" fmla="*/ 177 h 231"/>
                <a:gd name="T38" fmla="*/ 350 w 354"/>
                <a:gd name="T39" fmla="*/ 216 h 231"/>
                <a:gd name="T40" fmla="*/ 347 w 354"/>
                <a:gd name="T41" fmla="*/ 224 h 231"/>
                <a:gd name="T42" fmla="*/ 339 w 354"/>
                <a:gd name="T43" fmla="*/ 227 h 231"/>
                <a:gd name="T44" fmla="*/ 339 w 354"/>
                <a:gd name="T45" fmla="*/ 229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54" h="231">
                  <a:moveTo>
                    <a:pt x="339" y="229"/>
                  </a:moveTo>
                  <a:cubicBezTo>
                    <a:pt x="339" y="231"/>
                    <a:pt x="339" y="231"/>
                    <a:pt x="339" y="231"/>
                  </a:cubicBezTo>
                  <a:cubicBezTo>
                    <a:pt x="347" y="231"/>
                    <a:pt x="354" y="224"/>
                    <a:pt x="354" y="216"/>
                  </a:cubicBezTo>
                  <a:cubicBezTo>
                    <a:pt x="354" y="177"/>
                    <a:pt x="354" y="177"/>
                    <a:pt x="354" y="177"/>
                  </a:cubicBezTo>
                  <a:cubicBezTo>
                    <a:pt x="354" y="79"/>
                    <a:pt x="275" y="0"/>
                    <a:pt x="177" y="0"/>
                  </a:cubicBezTo>
                  <a:cubicBezTo>
                    <a:pt x="79" y="0"/>
                    <a:pt x="0" y="79"/>
                    <a:pt x="0" y="177"/>
                  </a:cubicBezTo>
                  <a:cubicBezTo>
                    <a:pt x="0" y="216"/>
                    <a:pt x="0" y="216"/>
                    <a:pt x="0" y="216"/>
                  </a:cubicBezTo>
                  <a:cubicBezTo>
                    <a:pt x="0" y="224"/>
                    <a:pt x="7" y="231"/>
                    <a:pt x="16" y="231"/>
                  </a:cubicBezTo>
                  <a:cubicBezTo>
                    <a:pt x="339" y="231"/>
                    <a:pt x="339" y="231"/>
                    <a:pt x="339" y="231"/>
                  </a:cubicBezTo>
                  <a:cubicBezTo>
                    <a:pt x="339" y="229"/>
                    <a:pt x="339" y="229"/>
                    <a:pt x="339" y="229"/>
                  </a:cubicBezTo>
                  <a:cubicBezTo>
                    <a:pt x="339" y="227"/>
                    <a:pt x="339" y="227"/>
                    <a:pt x="339" y="227"/>
                  </a:cubicBezTo>
                  <a:cubicBezTo>
                    <a:pt x="16" y="227"/>
                    <a:pt x="16" y="227"/>
                    <a:pt x="16" y="227"/>
                  </a:cubicBezTo>
                  <a:cubicBezTo>
                    <a:pt x="12" y="227"/>
                    <a:pt x="10" y="226"/>
                    <a:pt x="7" y="224"/>
                  </a:cubicBezTo>
                  <a:cubicBezTo>
                    <a:pt x="5" y="222"/>
                    <a:pt x="4" y="219"/>
                    <a:pt x="4" y="216"/>
                  </a:cubicBezTo>
                  <a:cubicBezTo>
                    <a:pt x="4" y="177"/>
                    <a:pt x="4" y="177"/>
                    <a:pt x="4" y="177"/>
                  </a:cubicBezTo>
                  <a:cubicBezTo>
                    <a:pt x="4" y="129"/>
                    <a:pt x="23" y="86"/>
                    <a:pt x="55" y="55"/>
                  </a:cubicBezTo>
                  <a:cubicBezTo>
                    <a:pt x="86" y="23"/>
                    <a:pt x="129" y="4"/>
                    <a:pt x="177" y="4"/>
                  </a:cubicBezTo>
                  <a:cubicBezTo>
                    <a:pt x="225" y="4"/>
                    <a:pt x="268" y="23"/>
                    <a:pt x="300" y="55"/>
                  </a:cubicBezTo>
                  <a:cubicBezTo>
                    <a:pt x="331" y="86"/>
                    <a:pt x="350" y="129"/>
                    <a:pt x="350" y="177"/>
                  </a:cubicBezTo>
                  <a:cubicBezTo>
                    <a:pt x="350" y="216"/>
                    <a:pt x="350" y="216"/>
                    <a:pt x="350" y="216"/>
                  </a:cubicBezTo>
                  <a:cubicBezTo>
                    <a:pt x="350" y="219"/>
                    <a:pt x="349" y="222"/>
                    <a:pt x="347" y="224"/>
                  </a:cubicBezTo>
                  <a:cubicBezTo>
                    <a:pt x="345" y="226"/>
                    <a:pt x="342" y="227"/>
                    <a:pt x="339" y="227"/>
                  </a:cubicBezTo>
                  <a:lnTo>
                    <a:pt x="339" y="229"/>
                  </a:lnTo>
                  <a:close/>
                </a:path>
              </a:pathLst>
            </a:custGeom>
            <a:solidFill>
              <a:srgbClr val="4D4D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Oval 21"/>
            <p:cNvSpPr>
              <a:spLocks noChangeArrowheads="1"/>
            </p:cNvSpPr>
            <p:nvPr/>
          </p:nvSpPr>
          <p:spPr bwMode="auto">
            <a:xfrm>
              <a:off x="7226339" y="1710474"/>
              <a:ext cx="290513" cy="290513"/>
            </a:xfrm>
            <a:prstGeom prst="ellipse">
              <a:avLst/>
            </a:prstGeom>
            <a:solidFill>
              <a:srgbClr val="E2E9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22"/>
            <p:cNvSpPr>
              <a:spLocks/>
            </p:cNvSpPr>
            <p:nvPr/>
          </p:nvSpPr>
          <p:spPr bwMode="auto">
            <a:xfrm>
              <a:off x="7226339" y="1839062"/>
              <a:ext cx="290513" cy="161925"/>
            </a:xfrm>
            <a:custGeom>
              <a:avLst/>
              <a:gdLst>
                <a:gd name="T0" fmla="*/ 122 w 244"/>
                <a:gd name="T1" fmla="*/ 108 h 137"/>
                <a:gd name="T2" fmla="*/ 1 w 244"/>
                <a:gd name="T3" fmla="*/ 0 h 137"/>
                <a:gd name="T4" fmla="*/ 0 w 244"/>
                <a:gd name="T5" fmla="*/ 15 h 137"/>
                <a:gd name="T6" fmla="*/ 122 w 244"/>
                <a:gd name="T7" fmla="*/ 137 h 137"/>
                <a:gd name="T8" fmla="*/ 244 w 244"/>
                <a:gd name="T9" fmla="*/ 15 h 137"/>
                <a:gd name="T10" fmla="*/ 244 w 244"/>
                <a:gd name="T11" fmla="*/ 0 h 137"/>
                <a:gd name="T12" fmla="*/ 122 w 244"/>
                <a:gd name="T13" fmla="*/ 108 h 137"/>
              </a:gdLst>
              <a:ahLst/>
              <a:cxnLst>
                <a:cxn ang="0">
                  <a:pos x="T0" y="T1"/>
                </a:cxn>
                <a:cxn ang="0">
                  <a:pos x="T2" y="T3"/>
                </a:cxn>
                <a:cxn ang="0">
                  <a:pos x="T4" y="T5"/>
                </a:cxn>
                <a:cxn ang="0">
                  <a:pos x="T6" y="T7"/>
                </a:cxn>
                <a:cxn ang="0">
                  <a:pos x="T8" y="T9"/>
                </a:cxn>
                <a:cxn ang="0">
                  <a:pos x="T10" y="T11"/>
                </a:cxn>
                <a:cxn ang="0">
                  <a:pos x="T12" y="T13"/>
                </a:cxn>
              </a:cxnLst>
              <a:rect l="0" t="0" r="r" b="b"/>
              <a:pathLst>
                <a:path w="244" h="137">
                  <a:moveTo>
                    <a:pt x="122" y="108"/>
                  </a:moveTo>
                  <a:cubicBezTo>
                    <a:pt x="59" y="108"/>
                    <a:pt x="8" y="61"/>
                    <a:pt x="1" y="0"/>
                  </a:cubicBezTo>
                  <a:cubicBezTo>
                    <a:pt x="0" y="5"/>
                    <a:pt x="0" y="10"/>
                    <a:pt x="0" y="15"/>
                  </a:cubicBezTo>
                  <a:cubicBezTo>
                    <a:pt x="0" y="82"/>
                    <a:pt x="55" y="137"/>
                    <a:pt x="122" y="137"/>
                  </a:cubicBezTo>
                  <a:cubicBezTo>
                    <a:pt x="190" y="137"/>
                    <a:pt x="244" y="82"/>
                    <a:pt x="244" y="15"/>
                  </a:cubicBezTo>
                  <a:cubicBezTo>
                    <a:pt x="244" y="10"/>
                    <a:pt x="244" y="5"/>
                    <a:pt x="244" y="0"/>
                  </a:cubicBezTo>
                  <a:cubicBezTo>
                    <a:pt x="237" y="61"/>
                    <a:pt x="185" y="108"/>
                    <a:pt x="122" y="108"/>
                  </a:cubicBezTo>
                  <a:close/>
                </a:path>
              </a:pathLst>
            </a:custGeom>
            <a:solidFill>
              <a:srgbClr val="BECB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23"/>
            <p:cNvSpPr>
              <a:spLocks/>
            </p:cNvSpPr>
            <p:nvPr/>
          </p:nvSpPr>
          <p:spPr bwMode="auto">
            <a:xfrm>
              <a:off x="7224751" y="1707299"/>
              <a:ext cx="295275" cy="296863"/>
            </a:xfrm>
            <a:custGeom>
              <a:avLst/>
              <a:gdLst>
                <a:gd name="T0" fmla="*/ 246 w 248"/>
                <a:gd name="T1" fmla="*/ 125 h 249"/>
                <a:gd name="T2" fmla="*/ 245 w 248"/>
                <a:gd name="T3" fmla="*/ 125 h 249"/>
                <a:gd name="T4" fmla="*/ 209 w 248"/>
                <a:gd name="T5" fmla="*/ 210 h 249"/>
                <a:gd name="T6" fmla="*/ 124 w 248"/>
                <a:gd name="T7" fmla="*/ 245 h 249"/>
                <a:gd name="T8" fmla="*/ 39 w 248"/>
                <a:gd name="T9" fmla="*/ 210 h 249"/>
                <a:gd name="T10" fmla="*/ 4 w 248"/>
                <a:gd name="T11" fmla="*/ 125 h 249"/>
                <a:gd name="T12" fmla="*/ 39 w 248"/>
                <a:gd name="T13" fmla="*/ 39 h 249"/>
                <a:gd name="T14" fmla="*/ 124 w 248"/>
                <a:gd name="T15" fmla="*/ 4 h 249"/>
                <a:gd name="T16" fmla="*/ 209 w 248"/>
                <a:gd name="T17" fmla="*/ 39 h 249"/>
                <a:gd name="T18" fmla="*/ 245 w 248"/>
                <a:gd name="T19" fmla="*/ 125 h 249"/>
                <a:gd name="T20" fmla="*/ 246 w 248"/>
                <a:gd name="T21" fmla="*/ 125 h 249"/>
                <a:gd name="T22" fmla="*/ 248 w 248"/>
                <a:gd name="T23" fmla="*/ 125 h 249"/>
                <a:gd name="T24" fmla="*/ 124 w 248"/>
                <a:gd name="T25" fmla="*/ 0 h 249"/>
                <a:gd name="T26" fmla="*/ 0 w 248"/>
                <a:gd name="T27" fmla="*/ 125 h 249"/>
                <a:gd name="T28" fmla="*/ 124 w 248"/>
                <a:gd name="T29" fmla="*/ 249 h 249"/>
                <a:gd name="T30" fmla="*/ 248 w 248"/>
                <a:gd name="T31" fmla="*/ 125 h 249"/>
                <a:gd name="T32" fmla="*/ 246 w 248"/>
                <a:gd name="T33"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8" h="249">
                  <a:moveTo>
                    <a:pt x="246" y="125"/>
                  </a:moveTo>
                  <a:cubicBezTo>
                    <a:pt x="245" y="125"/>
                    <a:pt x="245" y="125"/>
                    <a:pt x="245" y="125"/>
                  </a:cubicBezTo>
                  <a:cubicBezTo>
                    <a:pt x="245" y="158"/>
                    <a:pt x="231" y="188"/>
                    <a:pt x="209" y="210"/>
                  </a:cubicBezTo>
                  <a:cubicBezTo>
                    <a:pt x="188" y="232"/>
                    <a:pt x="157" y="245"/>
                    <a:pt x="124" y="245"/>
                  </a:cubicBezTo>
                  <a:cubicBezTo>
                    <a:pt x="91" y="245"/>
                    <a:pt x="61" y="232"/>
                    <a:pt x="39" y="210"/>
                  </a:cubicBezTo>
                  <a:cubicBezTo>
                    <a:pt x="17" y="188"/>
                    <a:pt x="4" y="158"/>
                    <a:pt x="4" y="125"/>
                  </a:cubicBezTo>
                  <a:cubicBezTo>
                    <a:pt x="4" y="91"/>
                    <a:pt x="17" y="61"/>
                    <a:pt x="39" y="39"/>
                  </a:cubicBezTo>
                  <a:cubicBezTo>
                    <a:pt x="61" y="18"/>
                    <a:pt x="91" y="4"/>
                    <a:pt x="124" y="4"/>
                  </a:cubicBezTo>
                  <a:cubicBezTo>
                    <a:pt x="157" y="4"/>
                    <a:pt x="188" y="18"/>
                    <a:pt x="209" y="39"/>
                  </a:cubicBezTo>
                  <a:cubicBezTo>
                    <a:pt x="231" y="61"/>
                    <a:pt x="245" y="91"/>
                    <a:pt x="245" y="125"/>
                  </a:cubicBezTo>
                  <a:cubicBezTo>
                    <a:pt x="246" y="125"/>
                    <a:pt x="246" y="125"/>
                    <a:pt x="246" y="125"/>
                  </a:cubicBezTo>
                  <a:cubicBezTo>
                    <a:pt x="248" y="125"/>
                    <a:pt x="248" y="125"/>
                    <a:pt x="248" y="125"/>
                  </a:cubicBezTo>
                  <a:cubicBezTo>
                    <a:pt x="248" y="56"/>
                    <a:pt x="193" y="0"/>
                    <a:pt x="124" y="0"/>
                  </a:cubicBezTo>
                  <a:cubicBezTo>
                    <a:pt x="56" y="0"/>
                    <a:pt x="0" y="56"/>
                    <a:pt x="0" y="125"/>
                  </a:cubicBezTo>
                  <a:cubicBezTo>
                    <a:pt x="0" y="193"/>
                    <a:pt x="56" y="249"/>
                    <a:pt x="124" y="249"/>
                  </a:cubicBezTo>
                  <a:cubicBezTo>
                    <a:pt x="193" y="249"/>
                    <a:pt x="248" y="193"/>
                    <a:pt x="248" y="125"/>
                  </a:cubicBezTo>
                  <a:lnTo>
                    <a:pt x="246" y="125"/>
                  </a:lnTo>
                  <a:close/>
                </a:path>
              </a:pathLst>
            </a:custGeom>
            <a:solidFill>
              <a:srgbClr val="4D4D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5" name="Group 24"/>
          <p:cNvGrpSpPr/>
          <p:nvPr/>
        </p:nvGrpSpPr>
        <p:grpSpPr>
          <a:xfrm>
            <a:off x="7603682" y="2713597"/>
            <a:ext cx="544275" cy="733232"/>
            <a:chOff x="7161251" y="1707299"/>
            <a:chExt cx="420688" cy="566738"/>
          </a:xfrm>
        </p:grpSpPr>
        <p:sp>
          <p:nvSpPr>
            <p:cNvPr id="26" name="Freeform 25"/>
            <p:cNvSpPr>
              <a:spLocks/>
            </p:cNvSpPr>
            <p:nvPr/>
          </p:nvSpPr>
          <p:spPr bwMode="auto">
            <a:xfrm>
              <a:off x="7164426" y="2000987"/>
              <a:ext cx="415925" cy="269875"/>
            </a:xfrm>
            <a:custGeom>
              <a:avLst/>
              <a:gdLst>
                <a:gd name="T0" fmla="*/ 337 w 350"/>
                <a:gd name="T1" fmla="*/ 227 h 227"/>
                <a:gd name="T2" fmla="*/ 350 w 350"/>
                <a:gd name="T3" fmla="*/ 214 h 227"/>
                <a:gd name="T4" fmla="*/ 350 w 350"/>
                <a:gd name="T5" fmla="*/ 175 h 227"/>
                <a:gd name="T6" fmla="*/ 175 w 350"/>
                <a:gd name="T7" fmla="*/ 0 h 227"/>
                <a:gd name="T8" fmla="*/ 0 w 350"/>
                <a:gd name="T9" fmla="*/ 175 h 227"/>
                <a:gd name="T10" fmla="*/ 0 w 350"/>
                <a:gd name="T11" fmla="*/ 214 h 227"/>
                <a:gd name="T12" fmla="*/ 14 w 350"/>
                <a:gd name="T13" fmla="*/ 227 h 227"/>
                <a:gd name="T14" fmla="*/ 337 w 350"/>
                <a:gd name="T15" fmla="*/ 227 h 2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0" h="227">
                  <a:moveTo>
                    <a:pt x="337" y="227"/>
                  </a:moveTo>
                  <a:cubicBezTo>
                    <a:pt x="344" y="227"/>
                    <a:pt x="350" y="221"/>
                    <a:pt x="350" y="214"/>
                  </a:cubicBezTo>
                  <a:cubicBezTo>
                    <a:pt x="350" y="175"/>
                    <a:pt x="350" y="175"/>
                    <a:pt x="350" y="175"/>
                  </a:cubicBezTo>
                  <a:cubicBezTo>
                    <a:pt x="350" y="78"/>
                    <a:pt x="272" y="0"/>
                    <a:pt x="175" y="0"/>
                  </a:cubicBezTo>
                  <a:cubicBezTo>
                    <a:pt x="78" y="0"/>
                    <a:pt x="0" y="78"/>
                    <a:pt x="0" y="175"/>
                  </a:cubicBezTo>
                  <a:cubicBezTo>
                    <a:pt x="0" y="214"/>
                    <a:pt x="0" y="214"/>
                    <a:pt x="0" y="214"/>
                  </a:cubicBezTo>
                  <a:cubicBezTo>
                    <a:pt x="0" y="221"/>
                    <a:pt x="6" y="227"/>
                    <a:pt x="14" y="227"/>
                  </a:cubicBezTo>
                  <a:lnTo>
                    <a:pt x="337" y="227"/>
                  </a:lnTo>
                  <a:close/>
                </a:path>
              </a:pathLst>
            </a:custGeom>
            <a:solidFill>
              <a:srgbClr val="E2E9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6"/>
            <p:cNvSpPr>
              <a:spLocks/>
            </p:cNvSpPr>
            <p:nvPr/>
          </p:nvSpPr>
          <p:spPr bwMode="auto">
            <a:xfrm>
              <a:off x="7164426" y="2221649"/>
              <a:ext cx="415925" cy="49213"/>
            </a:xfrm>
            <a:custGeom>
              <a:avLst/>
              <a:gdLst>
                <a:gd name="T0" fmla="*/ 337 w 350"/>
                <a:gd name="T1" fmla="*/ 14 h 42"/>
                <a:gd name="T2" fmla="*/ 14 w 350"/>
                <a:gd name="T3" fmla="*/ 14 h 42"/>
                <a:gd name="T4" fmla="*/ 0 w 350"/>
                <a:gd name="T5" fmla="*/ 0 h 42"/>
                <a:gd name="T6" fmla="*/ 0 w 350"/>
                <a:gd name="T7" fmla="*/ 29 h 42"/>
                <a:gd name="T8" fmla="*/ 14 w 350"/>
                <a:gd name="T9" fmla="*/ 42 h 42"/>
                <a:gd name="T10" fmla="*/ 337 w 350"/>
                <a:gd name="T11" fmla="*/ 42 h 42"/>
                <a:gd name="T12" fmla="*/ 350 w 350"/>
                <a:gd name="T13" fmla="*/ 29 h 42"/>
                <a:gd name="T14" fmla="*/ 350 w 350"/>
                <a:gd name="T15" fmla="*/ 0 h 42"/>
                <a:gd name="T16" fmla="*/ 337 w 350"/>
                <a:gd name="T17" fmla="*/ 14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 h="42">
                  <a:moveTo>
                    <a:pt x="337" y="14"/>
                  </a:moveTo>
                  <a:cubicBezTo>
                    <a:pt x="14" y="14"/>
                    <a:pt x="14" y="14"/>
                    <a:pt x="14" y="14"/>
                  </a:cubicBezTo>
                  <a:cubicBezTo>
                    <a:pt x="6" y="14"/>
                    <a:pt x="0" y="8"/>
                    <a:pt x="0" y="0"/>
                  </a:cubicBezTo>
                  <a:cubicBezTo>
                    <a:pt x="0" y="29"/>
                    <a:pt x="0" y="29"/>
                    <a:pt x="0" y="29"/>
                  </a:cubicBezTo>
                  <a:cubicBezTo>
                    <a:pt x="0" y="36"/>
                    <a:pt x="6" y="42"/>
                    <a:pt x="14" y="42"/>
                  </a:cubicBezTo>
                  <a:cubicBezTo>
                    <a:pt x="337" y="42"/>
                    <a:pt x="337" y="42"/>
                    <a:pt x="337" y="42"/>
                  </a:cubicBezTo>
                  <a:cubicBezTo>
                    <a:pt x="344" y="42"/>
                    <a:pt x="350" y="36"/>
                    <a:pt x="350" y="29"/>
                  </a:cubicBezTo>
                  <a:cubicBezTo>
                    <a:pt x="350" y="0"/>
                    <a:pt x="350" y="0"/>
                    <a:pt x="350" y="0"/>
                  </a:cubicBezTo>
                  <a:cubicBezTo>
                    <a:pt x="350" y="8"/>
                    <a:pt x="344" y="14"/>
                    <a:pt x="337" y="14"/>
                  </a:cubicBezTo>
                  <a:close/>
                </a:path>
              </a:pathLst>
            </a:custGeom>
            <a:solidFill>
              <a:srgbClr val="BECB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7"/>
            <p:cNvSpPr>
              <a:spLocks/>
            </p:cNvSpPr>
            <p:nvPr/>
          </p:nvSpPr>
          <p:spPr bwMode="auto">
            <a:xfrm>
              <a:off x="7161251" y="1999399"/>
              <a:ext cx="420688" cy="274638"/>
            </a:xfrm>
            <a:custGeom>
              <a:avLst/>
              <a:gdLst>
                <a:gd name="T0" fmla="*/ 339 w 354"/>
                <a:gd name="T1" fmla="*/ 229 h 231"/>
                <a:gd name="T2" fmla="*/ 339 w 354"/>
                <a:gd name="T3" fmla="*/ 231 h 231"/>
                <a:gd name="T4" fmla="*/ 354 w 354"/>
                <a:gd name="T5" fmla="*/ 216 h 231"/>
                <a:gd name="T6" fmla="*/ 354 w 354"/>
                <a:gd name="T7" fmla="*/ 177 h 231"/>
                <a:gd name="T8" fmla="*/ 177 w 354"/>
                <a:gd name="T9" fmla="*/ 0 h 231"/>
                <a:gd name="T10" fmla="*/ 0 w 354"/>
                <a:gd name="T11" fmla="*/ 177 h 231"/>
                <a:gd name="T12" fmla="*/ 0 w 354"/>
                <a:gd name="T13" fmla="*/ 216 h 231"/>
                <a:gd name="T14" fmla="*/ 16 w 354"/>
                <a:gd name="T15" fmla="*/ 231 h 231"/>
                <a:gd name="T16" fmla="*/ 339 w 354"/>
                <a:gd name="T17" fmla="*/ 231 h 231"/>
                <a:gd name="T18" fmla="*/ 339 w 354"/>
                <a:gd name="T19" fmla="*/ 229 h 231"/>
                <a:gd name="T20" fmla="*/ 339 w 354"/>
                <a:gd name="T21" fmla="*/ 227 h 231"/>
                <a:gd name="T22" fmla="*/ 16 w 354"/>
                <a:gd name="T23" fmla="*/ 227 h 231"/>
                <a:gd name="T24" fmla="*/ 7 w 354"/>
                <a:gd name="T25" fmla="*/ 224 h 231"/>
                <a:gd name="T26" fmla="*/ 4 w 354"/>
                <a:gd name="T27" fmla="*/ 216 h 231"/>
                <a:gd name="T28" fmla="*/ 4 w 354"/>
                <a:gd name="T29" fmla="*/ 177 h 231"/>
                <a:gd name="T30" fmla="*/ 55 w 354"/>
                <a:gd name="T31" fmla="*/ 55 h 231"/>
                <a:gd name="T32" fmla="*/ 177 w 354"/>
                <a:gd name="T33" fmla="*/ 4 h 231"/>
                <a:gd name="T34" fmla="*/ 300 w 354"/>
                <a:gd name="T35" fmla="*/ 55 h 231"/>
                <a:gd name="T36" fmla="*/ 350 w 354"/>
                <a:gd name="T37" fmla="*/ 177 h 231"/>
                <a:gd name="T38" fmla="*/ 350 w 354"/>
                <a:gd name="T39" fmla="*/ 216 h 231"/>
                <a:gd name="T40" fmla="*/ 347 w 354"/>
                <a:gd name="T41" fmla="*/ 224 h 231"/>
                <a:gd name="T42" fmla="*/ 339 w 354"/>
                <a:gd name="T43" fmla="*/ 227 h 231"/>
                <a:gd name="T44" fmla="*/ 339 w 354"/>
                <a:gd name="T45" fmla="*/ 229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54" h="231">
                  <a:moveTo>
                    <a:pt x="339" y="229"/>
                  </a:moveTo>
                  <a:cubicBezTo>
                    <a:pt x="339" y="231"/>
                    <a:pt x="339" y="231"/>
                    <a:pt x="339" y="231"/>
                  </a:cubicBezTo>
                  <a:cubicBezTo>
                    <a:pt x="347" y="231"/>
                    <a:pt x="354" y="224"/>
                    <a:pt x="354" y="216"/>
                  </a:cubicBezTo>
                  <a:cubicBezTo>
                    <a:pt x="354" y="177"/>
                    <a:pt x="354" y="177"/>
                    <a:pt x="354" y="177"/>
                  </a:cubicBezTo>
                  <a:cubicBezTo>
                    <a:pt x="354" y="79"/>
                    <a:pt x="275" y="0"/>
                    <a:pt x="177" y="0"/>
                  </a:cubicBezTo>
                  <a:cubicBezTo>
                    <a:pt x="79" y="0"/>
                    <a:pt x="0" y="79"/>
                    <a:pt x="0" y="177"/>
                  </a:cubicBezTo>
                  <a:cubicBezTo>
                    <a:pt x="0" y="216"/>
                    <a:pt x="0" y="216"/>
                    <a:pt x="0" y="216"/>
                  </a:cubicBezTo>
                  <a:cubicBezTo>
                    <a:pt x="0" y="224"/>
                    <a:pt x="7" y="231"/>
                    <a:pt x="16" y="231"/>
                  </a:cubicBezTo>
                  <a:cubicBezTo>
                    <a:pt x="339" y="231"/>
                    <a:pt x="339" y="231"/>
                    <a:pt x="339" y="231"/>
                  </a:cubicBezTo>
                  <a:cubicBezTo>
                    <a:pt x="339" y="229"/>
                    <a:pt x="339" y="229"/>
                    <a:pt x="339" y="229"/>
                  </a:cubicBezTo>
                  <a:cubicBezTo>
                    <a:pt x="339" y="227"/>
                    <a:pt x="339" y="227"/>
                    <a:pt x="339" y="227"/>
                  </a:cubicBezTo>
                  <a:cubicBezTo>
                    <a:pt x="16" y="227"/>
                    <a:pt x="16" y="227"/>
                    <a:pt x="16" y="227"/>
                  </a:cubicBezTo>
                  <a:cubicBezTo>
                    <a:pt x="12" y="227"/>
                    <a:pt x="10" y="226"/>
                    <a:pt x="7" y="224"/>
                  </a:cubicBezTo>
                  <a:cubicBezTo>
                    <a:pt x="5" y="222"/>
                    <a:pt x="4" y="219"/>
                    <a:pt x="4" y="216"/>
                  </a:cubicBezTo>
                  <a:cubicBezTo>
                    <a:pt x="4" y="177"/>
                    <a:pt x="4" y="177"/>
                    <a:pt x="4" y="177"/>
                  </a:cubicBezTo>
                  <a:cubicBezTo>
                    <a:pt x="4" y="129"/>
                    <a:pt x="23" y="86"/>
                    <a:pt x="55" y="55"/>
                  </a:cubicBezTo>
                  <a:cubicBezTo>
                    <a:pt x="86" y="23"/>
                    <a:pt x="129" y="4"/>
                    <a:pt x="177" y="4"/>
                  </a:cubicBezTo>
                  <a:cubicBezTo>
                    <a:pt x="225" y="4"/>
                    <a:pt x="268" y="23"/>
                    <a:pt x="300" y="55"/>
                  </a:cubicBezTo>
                  <a:cubicBezTo>
                    <a:pt x="331" y="86"/>
                    <a:pt x="350" y="129"/>
                    <a:pt x="350" y="177"/>
                  </a:cubicBezTo>
                  <a:cubicBezTo>
                    <a:pt x="350" y="216"/>
                    <a:pt x="350" y="216"/>
                    <a:pt x="350" y="216"/>
                  </a:cubicBezTo>
                  <a:cubicBezTo>
                    <a:pt x="350" y="219"/>
                    <a:pt x="349" y="222"/>
                    <a:pt x="347" y="224"/>
                  </a:cubicBezTo>
                  <a:cubicBezTo>
                    <a:pt x="345" y="226"/>
                    <a:pt x="342" y="227"/>
                    <a:pt x="339" y="227"/>
                  </a:cubicBezTo>
                  <a:lnTo>
                    <a:pt x="339" y="229"/>
                  </a:lnTo>
                  <a:close/>
                </a:path>
              </a:pathLst>
            </a:custGeom>
            <a:solidFill>
              <a:srgbClr val="4D4D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Oval 28"/>
            <p:cNvSpPr>
              <a:spLocks noChangeArrowheads="1"/>
            </p:cNvSpPr>
            <p:nvPr/>
          </p:nvSpPr>
          <p:spPr bwMode="auto">
            <a:xfrm>
              <a:off x="7226339" y="1710474"/>
              <a:ext cx="290513" cy="290513"/>
            </a:xfrm>
            <a:prstGeom prst="ellipse">
              <a:avLst/>
            </a:prstGeom>
            <a:solidFill>
              <a:srgbClr val="E2E9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29"/>
            <p:cNvSpPr>
              <a:spLocks/>
            </p:cNvSpPr>
            <p:nvPr/>
          </p:nvSpPr>
          <p:spPr bwMode="auto">
            <a:xfrm>
              <a:off x="7226339" y="1839062"/>
              <a:ext cx="290513" cy="161925"/>
            </a:xfrm>
            <a:custGeom>
              <a:avLst/>
              <a:gdLst>
                <a:gd name="T0" fmla="*/ 122 w 244"/>
                <a:gd name="T1" fmla="*/ 108 h 137"/>
                <a:gd name="T2" fmla="*/ 1 w 244"/>
                <a:gd name="T3" fmla="*/ 0 h 137"/>
                <a:gd name="T4" fmla="*/ 0 w 244"/>
                <a:gd name="T5" fmla="*/ 15 h 137"/>
                <a:gd name="T6" fmla="*/ 122 w 244"/>
                <a:gd name="T7" fmla="*/ 137 h 137"/>
                <a:gd name="T8" fmla="*/ 244 w 244"/>
                <a:gd name="T9" fmla="*/ 15 h 137"/>
                <a:gd name="T10" fmla="*/ 244 w 244"/>
                <a:gd name="T11" fmla="*/ 0 h 137"/>
                <a:gd name="T12" fmla="*/ 122 w 244"/>
                <a:gd name="T13" fmla="*/ 108 h 137"/>
              </a:gdLst>
              <a:ahLst/>
              <a:cxnLst>
                <a:cxn ang="0">
                  <a:pos x="T0" y="T1"/>
                </a:cxn>
                <a:cxn ang="0">
                  <a:pos x="T2" y="T3"/>
                </a:cxn>
                <a:cxn ang="0">
                  <a:pos x="T4" y="T5"/>
                </a:cxn>
                <a:cxn ang="0">
                  <a:pos x="T6" y="T7"/>
                </a:cxn>
                <a:cxn ang="0">
                  <a:pos x="T8" y="T9"/>
                </a:cxn>
                <a:cxn ang="0">
                  <a:pos x="T10" y="T11"/>
                </a:cxn>
                <a:cxn ang="0">
                  <a:pos x="T12" y="T13"/>
                </a:cxn>
              </a:cxnLst>
              <a:rect l="0" t="0" r="r" b="b"/>
              <a:pathLst>
                <a:path w="244" h="137">
                  <a:moveTo>
                    <a:pt x="122" y="108"/>
                  </a:moveTo>
                  <a:cubicBezTo>
                    <a:pt x="59" y="108"/>
                    <a:pt x="8" y="61"/>
                    <a:pt x="1" y="0"/>
                  </a:cubicBezTo>
                  <a:cubicBezTo>
                    <a:pt x="0" y="5"/>
                    <a:pt x="0" y="10"/>
                    <a:pt x="0" y="15"/>
                  </a:cubicBezTo>
                  <a:cubicBezTo>
                    <a:pt x="0" y="82"/>
                    <a:pt x="55" y="137"/>
                    <a:pt x="122" y="137"/>
                  </a:cubicBezTo>
                  <a:cubicBezTo>
                    <a:pt x="190" y="137"/>
                    <a:pt x="244" y="82"/>
                    <a:pt x="244" y="15"/>
                  </a:cubicBezTo>
                  <a:cubicBezTo>
                    <a:pt x="244" y="10"/>
                    <a:pt x="244" y="5"/>
                    <a:pt x="244" y="0"/>
                  </a:cubicBezTo>
                  <a:cubicBezTo>
                    <a:pt x="237" y="61"/>
                    <a:pt x="185" y="108"/>
                    <a:pt x="122" y="108"/>
                  </a:cubicBezTo>
                  <a:close/>
                </a:path>
              </a:pathLst>
            </a:custGeom>
            <a:solidFill>
              <a:srgbClr val="BECB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30"/>
            <p:cNvSpPr>
              <a:spLocks/>
            </p:cNvSpPr>
            <p:nvPr/>
          </p:nvSpPr>
          <p:spPr bwMode="auto">
            <a:xfrm>
              <a:off x="7224751" y="1707299"/>
              <a:ext cx="295275" cy="296863"/>
            </a:xfrm>
            <a:custGeom>
              <a:avLst/>
              <a:gdLst>
                <a:gd name="T0" fmla="*/ 246 w 248"/>
                <a:gd name="T1" fmla="*/ 125 h 249"/>
                <a:gd name="T2" fmla="*/ 245 w 248"/>
                <a:gd name="T3" fmla="*/ 125 h 249"/>
                <a:gd name="T4" fmla="*/ 209 w 248"/>
                <a:gd name="T5" fmla="*/ 210 h 249"/>
                <a:gd name="T6" fmla="*/ 124 w 248"/>
                <a:gd name="T7" fmla="*/ 245 h 249"/>
                <a:gd name="T8" fmla="*/ 39 w 248"/>
                <a:gd name="T9" fmla="*/ 210 h 249"/>
                <a:gd name="T10" fmla="*/ 4 w 248"/>
                <a:gd name="T11" fmla="*/ 125 h 249"/>
                <a:gd name="T12" fmla="*/ 39 w 248"/>
                <a:gd name="T13" fmla="*/ 39 h 249"/>
                <a:gd name="T14" fmla="*/ 124 w 248"/>
                <a:gd name="T15" fmla="*/ 4 h 249"/>
                <a:gd name="T16" fmla="*/ 209 w 248"/>
                <a:gd name="T17" fmla="*/ 39 h 249"/>
                <a:gd name="T18" fmla="*/ 245 w 248"/>
                <a:gd name="T19" fmla="*/ 125 h 249"/>
                <a:gd name="T20" fmla="*/ 246 w 248"/>
                <a:gd name="T21" fmla="*/ 125 h 249"/>
                <a:gd name="T22" fmla="*/ 248 w 248"/>
                <a:gd name="T23" fmla="*/ 125 h 249"/>
                <a:gd name="T24" fmla="*/ 124 w 248"/>
                <a:gd name="T25" fmla="*/ 0 h 249"/>
                <a:gd name="T26" fmla="*/ 0 w 248"/>
                <a:gd name="T27" fmla="*/ 125 h 249"/>
                <a:gd name="T28" fmla="*/ 124 w 248"/>
                <a:gd name="T29" fmla="*/ 249 h 249"/>
                <a:gd name="T30" fmla="*/ 248 w 248"/>
                <a:gd name="T31" fmla="*/ 125 h 249"/>
                <a:gd name="T32" fmla="*/ 246 w 248"/>
                <a:gd name="T33"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8" h="249">
                  <a:moveTo>
                    <a:pt x="246" y="125"/>
                  </a:moveTo>
                  <a:cubicBezTo>
                    <a:pt x="245" y="125"/>
                    <a:pt x="245" y="125"/>
                    <a:pt x="245" y="125"/>
                  </a:cubicBezTo>
                  <a:cubicBezTo>
                    <a:pt x="245" y="158"/>
                    <a:pt x="231" y="188"/>
                    <a:pt x="209" y="210"/>
                  </a:cubicBezTo>
                  <a:cubicBezTo>
                    <a:pt x="188" y="232"/>
                    <a:pt x="157" y="245"/>
                    <a:pt x="124" y="245"/>
                  </a:cubicBezTo>
                  <a:cubicBezTo>
                    <a:pt x="91" y="245"/>
                    <a:pt x="61" y="232"/>
                    <a:pt x="39" y="210"/>
                  </a:cubicBezTo>
                  <a:cubicBezTo>
                    <a:pt x="17" y="188"/>
                    <a:pt x="4" y="158"/>
                    <a:pt x="4" y="125"/>
                  </a:cubicBezTo>
                  <a:cubicBezTo>
                    <a:pt x="4" y="91"/>
                    <a:pt x="17" y="61"/>
                    <a:pt x="39" y="39"/>
                  </a:cubicBezTo>
                  <a:cubicBezTo>
                    <a:pt x="61" y="18"/>
                    <a:pt x="91" y="4"/>
                    <a:pt x="124" y="4"/>
                  </a:cubicBezTo>
                  <a:cubicBezTo>
                    <a:pt x="157" y="4"/>
                    <a:pt x="188" y="18"/>
                    <a:pt x="209" y="39"/>
                  </a:cubicBezTo>
                  <a:cubicBezTo>
                    <a:pt x="231" y="61"/>
                    <a:pt x="245" y="91"/>
                    <a:pt x="245" y="125"/>
                  </a:cubicBezTo>
                  <a:cubicBezTo>
                    <a:pt x="246" y="125"/>
                    <a:pt x="246" y="125"/>
                    <a:pt x="246" y="125"/>
                  </a:cubicBezTo>
                  <a:cubicBezTo>
                    <a:pt x="248" y="125"/>
                    <a:pt x="248" y="125"/>
                    <a:pt x="248" y="125"/>
                  </a:cubicBezTo>
                  <a:cubicBezTo>
                    <a:pt x="248" y="56"/>
                    <a:pt x="193" y="0"/>
                    <a:pt x="124" y="0"/>
                  </a:cubicBezTo>
                  <a:cubicBezTo>
                    <a:pt x="56" y="0"/>
                    <a:pt x="0" y="56"/>
                    <a:pt x="0" y="125"/>
                  </a:cubicBezTo>
                  <a:cubicBezTo>
                    <a:pt x="0" y="193"/>
                    <a:pt x="56" y="249"/>
                    <a:pt x="124" y="249"/>
                  </a:cubicBezTo>
                  <a:cubicBezTo>
                    <a:pt x="193" y="249"/>
                    <a:pt x="248" y="193"/>
                    <a:pt x="248" y="125"/>
                  </a:cubicBezTo>
                  <a:lnTo>
                    <a:pt x="246" y="125"/>
                  </a:lnTo>
                  <a:close/>
                </a:path>
              </a:pathLst>
            </a:custGeom>
            <a:solidFill>
              <a:srgbClr val="4D4D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55" name="Group 154"/>
          <p:cNvGrpSpPr/>
          <p:nvPr/>
        </p:nvGrpSpPr>
        <p:grpSpPr>
          <a:xfrm>
            <a:off x="572206" y="2364940"/>
            <a:ext cx="1511305" cy="766667"/>
            <a:chOff x="6681678" y="3640299"/>
            <a:chExt cx="1574609" cy="798780"/>
          </a:xfrm>
        </p:grpSpPr>
        <p:grpSp>
          <p:nvGrpSpPr>
            <p:cNvPr id="156" name="Group 155"/>
            <p:cNvGrpSpPr/>
            <p:nvPr/>
          </p:nvGrpSpPr>
          <p:grpSpPr>
            <a:xfrm>
              <a:off x="7027871" y="3640299"/>
              <a:ext cx="1228416" cy="737395"/>
              <a:chOff x="9710738" y="952500"/>
              <a:chExt cx="1131888" cy="679451"/>
            </a:xfrm>
          </p:grpSpPr>
          <p:sp>
            <p:nvSpPr>
              <p:cNvPr id="172" name="Freeform 849"/>
              <p:cNvSpPr>
                <a:spLocks/>
              </p:cNvSpPr>
              <p:nvPr/>
            </p:nvSpPr>
            <p:spPr bwMode="auto">
              <a:xfrm>
                <a:off x="9712326" y="1585913"/>
                <a:ext cx="1130300" cy="44450"/>
              </a:xfrm>
              <a:custGeom>
                <a:avLst/>
                <a:gdLst>
                  <a:gd name="T0" fmla="*/ 52 w 1326"/>
                  <a:gd name="T1" fmla="*/ 52 h 52"/>
                  <a:gd name="T2" fmla="*/ 1274 w 1326"/>
                  <a:gd name="T3" fmla="*/ 52 h 52"/>
                  <a:gd name="T4" fmla="*/ 1326 w 1326"/>
                  <a:gd name="T5" fmla="*/ 0 h 52"/>
                  <a:gd name="T6" fmla="*/ 0 w 1326"/>
                  <a:gd name="T7" fmla="*/ 0 h 52"/>
                  <a:gd name="T8" fmla="*/ 52 w 1326"/>
                  <a:gd name="T9" fmla="*/ 52 h 52"/>
                </a:gdLst>
                <a:ahLst/>
                <a:cxnLst>
                  <a:cxn ang="0">
                    <a:pos x="T0" y="T1"/>
                  </a:cxn>
                  <a:cxn ang="0">
                    <a:pos x="T2" y="T3"/>
                  </a:cxn>
                  <a:cxn ang="0">
                    <a:pos x="T4" y="T5"/>
                  </a:cxn>
                  <a:cxn ang="0">
                    <a:pos x="T6" y="T7"/>
                  </a:cxn>
                  <a:cxn ang="0">
                    <a:pos x="T8" y="T9"/>
                  </a:cxn>
                </a:cxnLst>
                <a:rect l="0" t="0" r="r" b="b"/>
                <a:pathLst>
                  <a:path w="1326" h="52">
                    <a:moveTo>
                      <a:pt x="52" y="52"/>
                    </a:moveTo>
                    <a:cubicBezTo>
                      <a:pt x="1274" y="52"/>
                      <a:pt x="1274" y="52"/>
                      <a:pt x="1274" y="52"/>
                    </a:cubicBezTo>
                    <a:cubicBezTo>
                      <a:pt x="1302" y="52"/>
                      <a:pt x="1326" y="29"/>
                      <a:pt x="1326" y="0"/>
                    </a:cubicBezTo>
                    <a:cubicBezTo>
                      <a:pt x="0" y="0"/>
                      <a:pt x="0" y="0"/>
                      <a:pt x="0" y="0"/>
                    </a:cubicBezTo>
                    <a:cubicBezTo>
                      <a:pt x="0" y="29"/>
                      <a:pt x="23" y="52"/>
                      <a:pt x="52" y="52"/>
                    </a:cubicBezTo>
                    <a:close/>
                  </a:path>
                </a:pathLst>
              </a:custGeom>
              <a:solidFill>
                <a:srgbClr val="E2E9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173" name="Freeform 851"/>
              <p:cNvSpPr>
                <a:spLocks noEditPoints="1"/>
              </p:cNvSpPr>
              <p:nvPr/>
            </p:nvSpPr>
            <p:spPr bwMode="auto">
              <a:xfrm>
                <a:off x="9710738" y="1585913"/>
                <a:ext cx="1131888" cy="46038"/>
              </a:xfrm>
              <a:custGeom>
                <a:avLst/>
                <a:gdLst>
                  <a:gd name="T0" fmla="*/ 1275 w 1327"/>
                  <a:gd name="T1" fmla="*/ 54 h 54"/>
                  <a:gd name="T2" fmla="*/ 53 w 1327"/>
                  <a:gd name="T3" fmla="*/ 54 h 54"/>
                  <a:gd name="T4" fmla="*/ 0 w 1327"/>
                  <a:gd name="T5" fmla="*/ 1 h 54"/>
                  <a:gd name="T6" fmla="*/ 1 w 1327"/>
                  <a:gd name="T7" fmla="*/ 0 h 54"/>
                  <a:gd name="T8" fmla="*/ 1327 w 1327"/>
                  <a:gd name="T9" fmla="*/ 0 h 54"/>
                  <a:gd name="T10" fmla="*/ 1327 w 1327"/>
                  <a:gd name="T11" fmla="*/ 1 h 54"/>
                  <a:gd name="T12" fmla="*/ 1275 w 1327"/>
                  <a:gd name="T13" fmla="*/ 54 h 54"/>
                  <a:gd name="T14" fmla="*/ 2 w 1327"/>
                  <a:gd name="T15" fmla="*/ 2 h 54"/>
                  <a:gd name="T16" fmla="*/ 53 w 1327"/>
                  <a:gd name="T17" fmla="*/ 52 h 54"/>
                  <a:gd name="T18" fmla="*/ 1275 w 1327"/>
                  <a:gd name="T19" fmla="*/ 52 h 54"/>
                  <a:gd name="T20" fmla="*/ 1326 w 1327"/>
                  <a:gd name="T21" fmla="*/ 2 h 54"/>
                  <a:gd name="T22" fmla="*/ 2 w 1327"/>
                  <a:gd name="T23" fmla="*/ 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27" h="54">
                    <a:moveTo>
                      <a:pt x="1275" y="54"/>
                    </a:moveTo>
                    <a:cubicBezTo>
                      <a:pt x="53" y="54"/>
                      <a:pt x="53" y="54"/>
                      <a:pt x="53" y="54"/>
                    </a:cubicBezTo>
                    <a:cubicBezTo>
                      <a:pt x="24" y="54"/>
                      <a:pt x="0" y="30"/>
                      <a:pt x="0" y="1"/>
                    </a:cubicBezTo>
                    <a:cubicBezTo>
                      <a:pt x="0" y="1"/>
                      <a:pt x="1" y="0"/>
                      <a:pt x="1" y="0"/>
                    </a:cubicBezTo>
                    <a:cubicBezTo>
                      <a:pt x="1327" y="0"/>
                      <a:pt x="1327" y="0"/>
                      <a:pt x="1327" y="0"/>
                    </a:cubicBezTo>
                    <a:cubicBezTo>
                      <a:pt x="1327" y="0"/>
                      <a:pt x="1327" y="1"/>
                      <a:pt x="1327" y="1"/>
                    </a:cubicBezTo>
                    <a:cubicBezTo>
                      <a:pt x="1327" y="30"/>
                      <a:pt x="1304" y="54"/>
                      <a:pt x="1275" y="54"/>
                    </a:cubicBezTo>
                    <a:close/>
                    <a:moveTo>
                      <a:pt x="2" y="2"/>
                    </a:moveTo>
                    <a:cubicBezTo>
                      <a:pt x="2" y="30"/>
                      <a:pt x="25" y="52"/>
                      <a:pt x="53" y="52"/>
                    </a:cubicBezTo>
                    <a:cubicBezTo>
                      <a:pt x="1275" y="52"/>
                      <a:pt x="1275" y="52"/>
                      <a:pt x="1275" y="52"/>
                    </a:cubicBezTo>
                    <a:cubicBezTo>
                      <a:pt x="1303" y="52"/>
                      <a:pt x="1326" y="30"/>
                      <a:pt x="1326" y="2"/>
                    </a:cubicBezTo>
                    <a:lnTo>
                      <a:pt x="2" y="2"/>
                    </a:lnTo>
                    <a:close/>
                  </a:path>
                </a:pathLst>
              </a:custGeom>
              <a:solidFill>
                <a:srgbClr val="4D4D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grpSp>
            <p:nvGrpSpPr>
              <p:cNvPr id="174" name="Group 173"/>
              <p:cNvGrpSpPr/>
              <p:nvPr/>
            </p:nvGrpSpPr>
            <p:grpSpPr>
              <a:xfrm>
                <a:off x="9812338" y="952500"/>
                <a:ext cx="928688" cy="635001"/>
                <a:chOff x="9812338" y="952500"/>
                <a:chExt cx="928688" cy="635001"/>
              </a:xfrm>
            </p:grpSpPr>
            <p:sp>
              <p:nvSpPr>
                <p:cNvPr id="175" name="Freeform 848"/>
                <p:cNvSpPr>
                  <a:spLocks/>
                </p:cNvSpPr>
                <p:nvPr/>
              </p:nvSpPr>
              <p:spPr bwMode="auto">
                <a:xfrm>
                  <a:off x="9813926" y="952500"/>
                  <a:ext cx="927100" cy="633413"/>
                </a:xfrm>
                <a:custGeom>
                  <a:avLst/>
                  <a:gdLst>
                    <a:gd name="T0" fmla="*/ 1039 w 1088"/>
                    <a:gd name="T1" fmla="*/ 0 h 744"/>
                    <a:gd name="T2" fmla="*/ 49 w 1088"/>
                    <a:gd name="T3" fmla="*/ 0 h 744"/>
                    <a:gd name="T4" fmla="*/ 0 w 1088"/>
                    <a:gd name="T5" fmla="*/ 50 h 744"/>
                    <a:gd name="T6" fmla="*/ 0 w 1088"/>
                    <a:gd name="T7" fmla="*/ 744 h 744"/>
                    <a:gd name="T8" fmla="*/ 1088 w 1088"/>
                    <a:gd name="T9" fmla="*/ 744 h 744"/>
                    <a:gd name="T10" fmla="*/ 1088 w 1088"/>
                    <a:gd name="T11" fmla="*/ 50 h 744"/>
                    <a:gd name="T12" fmla="*/ 1039 w 1088"/>
                    <a:gd name="T13" fmla="*/ 0 h 744"/>
                  </a:gdLst>
                  <a:ahLst/>
                  <a:cxnLst>
                    <a:cxn ang="0">
                      <a:pos x="T0" y="T1"/>
                    </a:cxn>
                    <a:cxn ang="0">
                      <a:pos x="T2" y="T3"/>
                    </a:cxn>
                    <a:cxn ang="0">
                      <a:pos x="T4" y="T5"/>
                    </a:cxn>
                    <a:cxn ang="0">
                      <a:pos x="T6" y="T7"/>
                    </a:cxn>
                    <a:cxn ang="0">
                      <a:pos x="T8" y="T9"/>
                    </a:cxn>
                    <a:cxn ang="0">
                      <a:pos x="T10" y="T11"/>
                    </a:cxn>
                    <a:cxn ang="0">
                      <a:pos x="T12" y="T13"/>
                    </a:cxn>
                  </a:cxnLst>
                  <a:rect l="0" t="0" r="r" b="b"/>
                  <a:pathLst>
                    <a:path w="1088" h="744">
                      <a:moveTo>
                        <a:pt x="1039" y="0"/>
                      </a:moveTo>
                      <a:cubicBezTo>
                        <a:pt x="49" y="0"/>
                        <a:pt x="49" y="0"/>
                        <a:pt x="49" y="0"/>
                      </a:cubicBezTo>
                      <a:cubicBezTo>
                        <a:pt x="22" y="0"/>
                        <a:pt x="0" y="23"/>
                        <a:pt x="0" y="50"/>
                      </a:cubicBezTo>
                      <a:cubicBezTo>
                        <a:pt x="0" y="744"/>
                        <a:pt x="0" y="744"/>
                        <a:pt x="0" y="744"/>
                      </a:cubicBezTo>
                      <a:cubicBezTo>
                        <a:pt x="1088" y="744"/>
                        <a:pt x="1088" y="744"/>
                        <a:pt x="1088" y="744"/>
                      </a:cubicBezTo>
                      <a:cubicBezTo>
                        <a:pt x="1088" y="50"/>
                        <a:pt x="1088" y="50"/>
                        <a:pt x="1088" y="50"/>
                      </a:cubicBezTo>
                      <a:cubicBezTo>
                        <a:pt x="1088" y="23"/>
                        <a:pt x="1066" y="0"/>
                        <a:pt x="1039"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176" name="Freeform 850"/>
                <p:cNvSpPr>
                  <a:spLocks noEditPoints="1"/>
                </p:cNvSpPr>
                <p:nvPr/>
              </p:nvSpPr>
              <p:spPr bwMode="auto">
                <a:xfrm>
                  <a:off x="9812338" y="952500"/>
                  <a:ext cx="928688" cy="635000"/>
                </a:xfrm>
                <a:custGeom>
                  <a:avLst/>
                  <a:gdLst>
                    <a:gd name="T0" fmla="*/ 1089 w 1090"/>
                    <a:gd name="T1" fmla="*/ 745 h 745"/>
                    <a:gd name="T2" fmla="*/ 1 w 1090"/>
                    <a:gd name="T3" fmla="*/ 745 h 745"/>
                    <a:gd name="T4" fmla="*/ 0 w 1090"/>
                    <a:gd name="T5" fmla="*/ 744 h 745"/>
                    <a:gd name="T6" fmla="*/ 0 w 1090"/>
                    <a:gd name="T7" fmla="*/ 50 h 745"/>
                    <a:gd name="T8" fmla="*/ 50 w 1090"/>
                    <a:gd name="T9" fmla="*/ 0 h 745"/>
                    <a:gd name="T10" fmla="*/ 1040 w 1090"/>
                    <a:gd name="T11" fmla="*/ 0 h 745"/>
                    <a:gd name="T12" fmla="*/ 1090 w 1090"/>
                    <a:gd name="T13" fmla="*/ 50 h 745"/>
                    <a:gd name="T14" fmla="*/ 1090 w 1090"/>
                    <a:gd name="T15" fmla="*/ 744 h 745"/>
                    <a:gd name="T16" fmla="*/ 1089 w 1090"/>
                    <a:gd name="T17" fmla="*/ 745 h 745"/>
                    <a:gd name="T18" fmla="*/ 2 w 1090"/>
                    <a:gd name="T19" fmla="*/ 743 h 745"/>
                    <a:gd name="T20" fmla="*/ 1088 w 1090"/>
                    <a:gd name="T21" fmla="*/ 743 h 745"/>
                    <a:gd name="T22" fmla="*/ 1088 w 1090"/>
                    <a:gd name="T23" fmla="*/ 50 h 745"/>
                    <a:gd name="T24" fmla="*/ 1040 w 1090"/>
                    <a:gd name="T25" fmla="*/ 1 h 745"/>
                    <a:gd name="T26" fmla="*/ 50 w 1090"/>
                    <a:gd name="T27" fmla="*/ 1 h 745"/>
                    <a:gd name="T28" fmla="*/ 2 w 1090"/>
                    <a:gd name="T29" fmla="*/ 50 h 745"/>
                    <a:gd name="T30" fmla="*/ 2 w 1090"/>
                    <a:gd name="T31" fmla="*/ 743 h 7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90" h="745">
                      <a:moveTo>
                        <a:pt x="1089" y="745"/>
                      </a:moveTo>
                      <a:cubicBezTo>
                        <a:pt x="1" y="745"/>
                        <a:pt x="1" y="745"/>
                        <a:pt x="1" y="745"/>
                      </a:cubicBezTo>
                      <a:cubicBezTo>
                        <a:pt x="0" y="745"/>
                        <a:pt x="0" y="744"/>
                        <a:pt x="0" y="744"/>
                      </a:cubicBezTo>
                      <a:cubicBezTo>
                        <a:pt x="0" y="50"/>
                        <a:pt x="0" y="50"/>
                        <a:pt x="0" y="50"/>
                      </a:cubicBezTo>
                      <a:cubicBezTo>
                        <a:pt x="0" y="22"/>
                        <a:pt x="23" y="0"/>
                        <a:pt x="50" y="0"/>
                      </a:cubicBezTo>
                      <a:cubicBezTo>
                        <a:pt x="1040" y="0"/>
                        <a:pt x="1040" y="0"/>
                        <a:pt x="1040" y="0"/>
                      </a:cubicBezTo>
                      <a:cubicBezTo>
                        <a:pt x="1067" y="0"/>
                        <a:pt x="1090" y="22"/>
                        <a:pt x="1090" y="50"/>
                      </a:cubicBezTo>
                      <a:cubicBezTo>
                        <a:pt x="1090" y="744"/>
                        <a:pt x="1090" y="744"/>
                        <a:pt x="1090" y="744"/>
                      </a:cubicBezTo>
                      <a:cubicBezTo>
                        <a:pt x="1090" y="744"/>
                        <a:pt x="1089" y="745"/>
                        <a:pt x="1089" y="745"/>
                      </a:cubicBezTo>
                      <a:close/>
                      <a:moveTo>
                        <a:pt x="2" y="743"/>
                      </a:moveTo>
                      <a:cubicBezTo>
                        <a:pt x="1088" y="743"/>
                        <a:pt x="1088" y="743"/>
                        <a:pt x="1088" y="743"/>
                      </a:cubicBezTo>
                      <a:cubicBezTo>
                        <a:pt x="1088" y="50"/>
                        <a:pt x="1088" y="50"/>
                        <a:pt x="1088" y="50"/>
                      </a:cubicBezTo>
                      <a:cubicBezTo>
                        <a:pt x="1088" y="23"/>
                        <a:pt x="1066" y="1"/>
                        <a:pt x="1040" y="1"/>
                      </a:cubicBezTo>
                      <a:cubicBezTo>
                        <a:pt x="50" y="1"/>
                        <a:pt x="50" y="1"/>
                        <a:pt x="50" y="1"/>
                      </a:cubicBezTo>
                      <a:cubicBezTo>
                        <a:pt x="23" y="1"/>
                        <a:pt x="2" y="23"/>
                        <a:pt x="2" y="50"/>
                      </a:cubicBezTo>
                      <a:lnTo>
                        <a:pt x="2" y="743"/>
                      </a:lnTo>
                      <a:close/>
                    </a:path>
                  </a:pathLst>
                </a:custGeom>
                <a:solidFill>
                  <a:srgbClr val="4D4D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177" name="Freeform 852"/>
                <p:cNvSpPr>
                  <a:spLocks noEditPoints="1"/>
                </p:cNvSpPr>
                <p:nvPr/>
              </p:nvSpPr>
              <p:spPr bwMode="auto">
                <a:xfrm>
                  <a:off x="9861551" y="1001713"/>
                  <a:ext cx="830263" cy="585788"/>
                </a:xfrm>
                <a:custGeom>
                  <a:avLst/>
                  <a:gdLst>
                    <a:gd name="T0" fmla="*/ 973 w 974"/>
                    <a:gd name="T1" fmla="*/ 688 h 688"/>
                    <a:gd name="T2" fmla="*/ 1 w 974"/>
                    <a:gd name="T3" fmla="*/ 688 h 688"/>
                    <a:gd name="T4" fmla="*/ 0 w 974"/>
                    <a:gd name="T5" fmla="*/ 687 h 688"/>
                    <a:gd name="T6" fmla="*/ 0 w 974"/>
                    <a:gd name="T7" fmla="*/ 1 h 688"/>
                    <a:gd name="T8" fmla="*/ 1 w 974"/>
                    <a:gd name="T9" fmla="*/ 0 h 688"/>
                    <a:gd name="T10" fmla="*/ 973 w 974"/>
                    <a:gd name="T11" fmla="*/ 0 h 688"/>
                    <a:gd name="T12" fmla="*/ 974 w 974"/>
                    <a:gd name="T13" fmla="*/ 1 h 688"/>
                    <a:gd name="T14" fmla="*/ 974 w 974"/>
                    <a:gd name="T15" fmla="*/ 687 h 688"/>
                    <a:gd name="T16" fmla="*/ 973 w 974"/>
                    <a:gd name="T17" fmla="*/ 688 h 688"/>
                    <a:gd name="T18" fmla="*/ 1 w 974"/>
                    <a:gd name="T19" fmla="*/ 686 h 688"/>
                    <a:gd name="T20" fmla="*/ 972 w 974"/>
                    <a:gd name="T21" fmla="*/ 686 h 688"/>
                    <a:gd name="T22" fmla="*/ 972 w 974"/>
                    <a:gd name="T23" fmla="*/ 2 h 688"/>
                    <a:gd name="T24" fmla="*/ 1 w 974"/>
                    <a:gd name="T25" fmla="*/ 2 h 688"/>
                    <a:gd name="T26" fmla="*/ 1 w 974"/>
                    <a:gd name="T27" fmla="*/ 686 h 6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74" h="688">
                      <a:moveTo>
                        <a:pt x="973" y="688"/>
                      </a:moveTo>
                      <a:cubicBezTo>
                        <a:pt x="1" y="688"/>
                        <a:pt x="1" y="688"/>
                        <a:pt x="1" y="688"/>
                      </a:cubicBezTo>
                      <a:cubicBezTo>
                        <a:pt x="0" y="688"/>
                        <a:pt x="0" y="687"/>
                        <a:pt x="0" y="687"/>
                      </a:cubicBezTo>
                      <a:cubicBezTo>
                        <a:pt x="0" y="1"/>
                        <a:pt x="0" y="1"/>
                        <a:pt x="0" y="1"/>
                      </a:cubicBezTo>
                      <a:cubicBezTo>
                        <a:pt x="0" y="1"/>
                        <a:pt x="0" y="0"/>
                        <a:pt x="1" y="0"/>
                      </a:cubicBezTo>
                      <a:cubicBezTo>
                        <a:pt x="973" y="0"/>
                        <a:pt x="973" y="0"/>
                        <a:pt x="973" y="0"/>
                      </a:cubicBezTo>
                      <a:cubicBezTo>
                        <a:pt x="974" y="0"/>
                        <a:pt x="974" y="1"/>
                        <a:pt x="974" y="1"/>
                      </a:cubicBezTo>
                      <a:cubicBezTo>
                        <a:pt x="974" y="687"/>
                        <a:pt x="974" y="687"/>
                        <a:pt x="974" y="687"/>
                      </a:cubicBezTo>
                      <a:cubicBezTo>
                        <a:pt x="974" y="687"/>
                        <a:pt x="974" y="688"/>
                        <a:pt x="973" y="688"/>
                      </a:cubicBezTo>
                      <a:close/>
                      <a:moveTo>
                        <a:pt x="1" y="686"/>
                      </a:moveTo>
                      <a:cubicBezTo>
                        <a:pt x="972" y="686"/>
                        <a:pt x="972" y="686"/>
                        <a:pt x="972" y="686"/>
                      </a:cubicBezTo>
                      <a:cubicBezTo>
                        <a:pt x="972" y="2"/>
                        <a:pt x="972" y="2"/>
                        <a:pt x="972" y="2"/>
                      </a:cubicBezTo>
                      <a:cubicBezTo>
                        <a:pt x="1" y="2"/>
                        <a:pt x="1" y="2"/>
                        <a:pt x="1" y="2"/>
                      </a:cubicBezTo>
                      <a:lnTo>
                        <a:pt x="1" y="686"/>
                      </a:lnTo>
                      <a:close/>
                    </a:path>
                  </a:pathLst>
                </a:custGeom>
                <a:solidFill>
                  <a:srgbClr val="4D4D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178" name="Freeform 853"/>
                <p:cNvSpPr>
                  <a:spLocks/>
                </p:cNvSpPr>
                <p:nvPr/>
              </p:nvSpPr>
              <p:spPr bwMode="auto">
                <a:xfrm>
                  <a:off x="9813926" y="952500"/>
                  <a:ext cx="927100" cy="633413"/>
                </a:xfrm>
                <a:custGeom>
                  <a:avLst/>
                  <a:gdLst>
                    <a:gd name="T0" fmla="*/ 1039 w 1088"/>
                    <a:gd name="T1" fmla="*/ 0 h 744"/>
                    <a:gd name="T2" fmla="*/ 49 w 1088"/>
                    <a:gd name="T3" fmla="*/ 0 h 744"/>
                    <a:gd name="T4" fmla="*/ 0 w 1088"/>
                    <a:gd name="T5" fmla="*/ 50 h 744"/>
                    <a:gd name="T6" fmla="*/ 0 w 1088"/>
                    <a:gd name="T7" fmla="*/ 744 h 744"/>
                    <a:gd name="T8" fmla="*/ 58 w 1088"/>
                    <a:gd name="T9" fmla="*/ 744 h 744"/>
                    <a:gd name="T10" fmla="*/ 58 w 1088"/>
                    <a:gd name="T11" fmla="*/ 58 h 744"/>
                    <a:gd name="T12" fmla="*/ 1030 w 1088"/>
                    <a:gd name="T13" fmla="*/ 58 h 744"/>
                    <a:gd name="T14" fmla="*/ 1030 w 1088"/>
                    <a:gd name="T15" fmla="*/ 744 h 744"/>
                    <a:gd name="T16" fmla="*/ 1088 w 1088"/>
                    <a:gd name="T17" fmla="*/ 744 h 744"/>
                    <a:gd name="T18" fmla="*/ 1088 w 1088"/>
                    <a:gd name="T19" fmla="*/ 50 h 744"/>
                    <a:gd name="T20" fmla="*/ 1039 w 1088"/>
                    <a:gd name="T21" fmla="*/ 0 h 7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88" h="744">
                      <a:moveTo>
                        <a:pt x="1039" y="0"/>
                      </a:moveTo>
                      <a:cubicBezTo>
                        <a:pt x="49" y="0"/>
                        <a:pt x="49" y="0"/>
                        <a:pt x="49" y="0"/>
                      </a:cubicBezTo>
                      <a:cubicBezTo>
                        <a:pt x="22" y="0"/>
                        <a:pt x="0" y="23"/>
                        <a:pt x="0" y="50"/>
                      </a:cubicBezTo>
                      <a:cubicBezTo>
                        <a:pt x="0" y="744"/>
                        <a:pt x="0" y="744"/>
                        <a:pt x="0" y="744"/>
                      </a:cubicBezTo>
                      <a:cubicBezTo>
                        <a:pt x="58" y="744"/>
                        <a:pt x="58" y="744"/>
                        <a:pt x="58" y="744"/>
                      </a:cubicBezTo>
                      <a:cubicBezTo>
                        <a:pt x="58" y="58"/>
                        <a:pt x="58" y="58"/>
                        <a:pt x="58" y="58"/>
                      </a:cubicBezTo>
                      <a:cubicBezTo>
                        <a:pt x="1030" y="58"/>
                        <a:pt x="1030" y="58"/>
                        <a:pt x="1030" y="58"/>
                      </a:cubicBezTo>
                      <a:cubicBezTo>
                        <a:pt x="1030" y="744"/>
                        <a:pt x="1030" y="744"/>
                        <a:pt x="1030" y="744"/>
                      </a:cubicBezTo>
                      <a:cubicBezTo>
                        <a:pt x="1088" y="744"/>
                        <a:pt x="1088" y="744"/>
                        <a:pt x="1088" y="744"/>
                      </a:cubicBezTo>
                      <a:cubicBezTo>
                        <a:pt x="1088" y="50"/>
                        <a:pt x="1088" y="50"/>
                        <a:pt x="1088" y="50"/>
                      </a:cubicBezTo>
                      <a:cubicBezTo>
                        <a:pt x="1088" y="23"/>
                        <a:pt x="1066" y="0"/>
                        <a:pt x="1039" y="0"/>
                      </a:cubicBezTo>
                      <a:close/>
                    </a:path>
                  </a:pathLst>
                </a:custGeom>
                <a:solidFill>
                  <a:srgbClr val="4D4D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grpSp>
        </p:grpSp>
        <p:sp>
          <p:nvSpPr>
            <p:cNvPr id="157" name="TextBox 156"/>
            <p:cNvSpPr txBox="1"/>
            <p:nvPr/>
          </p:nvSpPr>
          <p:spPr>
            <a:xfrm>
              <a:off x="7133265" y="3655688"/>
              <a:ext cx="192469" cy="240501"/>
            </a:xfrm>
            <a:prstGeom prst="rect">
              <a:avLst/>
            </a:prstGeom>
            <a:noFill/>
          </p:spPr>
          <p:txBody>
            <a:bodyPr wrap="none" rtlCol="0">
              <a:spAutoFit/>
            </a:bodyPr>
            <a:lstStyle/>
            <a:p>
              <a:endParaRPr lang="en-US" sz="900">
                <a:latin typeface="Gotham Rounded Book" pitchFamily="50" charset="0"/>
              </a:endParaRPr>
            </a:p>
          </p:txBody>
        </p:sp>
        <p:grpSp>
          <p:nvGrpSpPr>
            <p:cNvPr id="158" name="Group 157"/>
            <p:cNvGrpSpPr/>
            <p:nvPr/>
          </p:nvGrpSpPr>
          <p:grpSpPr>
            <a:xfrm>
              <a:off x="6681678" y="3732790"/>
              <a:ext cx="871171" cy="706289"/>
              <a:chOff x="8455026" y="646113"/>
              <a:chExt cx="1123950" cy="911226"/>
            </a:xfrm>
          </p:grpSpPr>
          <p:sp>
            <p:nvSpPr>
              <p:cNvPr id="159" name="Freeform 396"/>
              <p:cNvSpPr>
                <a:spLocks/>
              </p:cNvSpPr>
              <p:nvPr/>
            </p:nvSpPr>
            <p:spPr bwMode="auto">
              <a:xfrm>
                <a:off x="9040813" y="1169988"/>
                <a:ext cx="538163" cy="385763"/>
              </a:xfrm>
              <a:custGeom>
                <a:avLst/>
                <a:gdLst>
                  <a:gd name="T0" fmla="*/ 461 w 632"/>
                  <a:gd name="T1" fmla="*/ 453 h 453"/>
                  <a:gd name="T2" fmla="*/ 608 w 632"/>
                  <a:gd name="T3" fmla="*/ 453 h 453"/>
                  <a:gd name="T4" fmla="*/ 632 w 632"/>
                  <a:gd name="T5" fmla="*/ 429 h 453"/>
                  <a:gd name="T6" fmla="*/ 632 w 632"/>
                  <a:gd name="T7" fmla="*/ 317 h 453"/>
                  <a:gd name="T8" fmla="*/ 316 w 632"/>
                  <a:gd name="T9" fmla="*/ 0 h 453"/>
                  <a:gd name="T10" fmla="*/ 0 w 632"/>
                  <a:gd name="T11" fmla="*/ 317 h 453"/>
                  <a:gd name="T12" fmla="*/ 0 w 632"/>
                  <a:gd name="T13" fmla="*/ 429 h 453"/>
                  <a:gd name="T14" fmla="*/ 24 w 632"/>
                  <a:gd name="T15" fmla="*/ 453 h 453"/>
                  <a:gd name="T16" fmla="*/ 461 w 632"/>
                  <a:gd name="T17" fmla="*/ 453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2" h="453">
                    <a:moveTo>
                      <a:pt x="461" y="453"/>
                    </a:moveTo>
                    <a:cubicBezTo>
                      <a:pt x="608" y="453"/>
                      <a:pt x="608" y="453"/>
                      <a:pt x="608" y="453"/>
                    </a:cubicBezTo>
                    <a:cubicBezTo>
                      <a:pt x="622" y="453"/>
                      <a:pt x="632" y="443"/>
                      <a:pt x="632" y="429"/>
                    </a:cubicBezTo>
                    <a:cubicBezTo>
                      <a:pt x="632" y="317"/>
                      <a:pt x="632" y="317"/>
                      <a:pt x="632" y="317"/>
                    </a:cubicBezTo>
                    <a:cubicBezTo>
                      <a:pt x="632" y="142"/>
                      <a:pt x="491" y="0"/>
                      <a:pt x="316" y="0"/>
                    </a:cubicBezTo>
                    <a:cubicBezTo>
                      <a:pt x="141" y="0"/>
                      <a:pt x="0" y="142"/>
                      <a:pt x="0" y="317"/>
                    </a:cubicBezTo>
                    <a:cubicBezTo>
                      <a:pt x="0" y="429"/>
                      <a:pt x="0" y="429"/>
                      <a:pt x="0" y="429"/>
                    </a:cubicBezTo>
                    <a:cubicBezTo>
                      <a:pt x="0" y="443"/>
                      <a:pt x="11" y="453"/>
                      <a:pt x="24" y="453"/>
                    </a:cubicBezTo>
                    <a:lnTo>
                      <a:pt x="461" y="453"/>
                    </a:lnTo>
                    <a:close/>
                  </a:path>
                </a:pathLst>
              </a:custGeom>
              <a:solidFill>
                <a:srgbClr val="E2E9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160" name="Freeform 397"/>
              <p:cNvSpPr>
                <a:spLocks/>
              </p:cNvSpPr>
              <p:nvPr/>
            </p:nvSpPr>
            <p:spPr bwMode="auto">
              <a:xfrm>
                <a:off x="9036051" y="1498601"/>
                <a:ext cx="539750" cy="57150"/>
              </a:xfrm>
              <a:custGeom>
                <a:avLst/>
                <a:gdLst>
                  <a:gd name="T0" fmla="*/ 608 w 633"/>
                  <a:gd name="T1" fmla="*/ 24 h 67"/>
                  <a:gd name="T2" fmla="*/ 461 w 633"/>
                  <a:gd name="T3" fmla="*/ 24 h 67"/>
                  <a:gd name="T4" fmla="*/ 25 w 633"/>
                  <a:gd name="T5" fmla="*/ 24 h 67"/>
                  <a:gd name="T6" fmla="*/ 0 w 633"/>
                  <a:gd name="T7" fmla="*/ 0 h 67"/>
                  <a:gd name="T8" fmla="*/ 0 w 633"/>
                  <a:gd name="T9" fmla="*/ 43 h 67"/>
                  <a:gd name="T10" fmla="*/ 25 w 633"/>
                  <a:gd name="T11" fmla="*/ 67 h 67"/>
                  <a:gd name="T12" fmla="*/ 461 w 633"/>
                  <a:gd name="T13" fmla="*/ 67 h 67"/>
                  <a:gd name="T14" fmla="*/ 608 w 633"/>
                  <a:gd name="T15" fmla="*/ 67 h 67"/>
                  <a:gd name="T16" fmla="*/ 633 w 633"/>
                  <a:gd name="T17" fmla="*/ 43 h 67"/>
                  <a:gd name="T18" fmla="*/ 633 w 633"/>
                  <a:gd name="T19" fmla="*/ 0 h 67"/>
                  <a:gd name="T20" fmla="*/ 608 w 633"/>
                  <a:gd name="T21" fmla="*/ 24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33" h="67">
                    <a:moveTo>
                      <a:pt x="608" y="24"/>
                    </a:moveTo>
                    <a:cubicBezTo>
                      <a:pt x="461" y="24"/>
                      <a:pt x="461" y="24"/>
                      <a:pt x="461" y="24"/>
                    </a:cubicBezTo>
                    <a:cubicBezTo>
                      <a:pt x="25" y="24"/>
                      <a:pt x="25" y="24"/>
                      <a:pt x="25" y="24"/>
                    </a:cubicBezTo>
                    <a:cubicBezTo>
                      <a:pt x="11" y="24"/>
                      <a:pt x="0" y="13"/>
                      <a:pt x="0" y="0"/>
                    </a:cubicBezTo>
                    <a:cubicBezTo>
                      <a:pt x="0" y="43"/>
                      <a:pt x="0" y="43"/>
                      <a:pt x="0" y="43"/>
                    </a:cubicBezTo>
                    <a:cubicBezTo>
                      <a:pt x="0" y="57"/>
                      <a:pt x="11" y="67"/>
                      <a:pt x="25" y="67"/>
                    </a:cubicBezTo>
                    <a:cubicBezTo>
                      <a:pt x="461" y="67"/>
                      <a:pt x="461" y="67"/>
                      <a:pt x="461" y="67"/>
                    </a:cubicBezTo>
                    <a:cubicBezTo>
                      <a:pt x="608" y="67"/>
                      <a:pt x="608" y="67"/>
                      <a:pt x="608" y="67"/>
                    </a:cubicBezTo>
                    <a:cubicBezTo>
                      <a:pt x="622" y="67"/>
                      <a:pt x="633" y="57"/>
                      <a:pt x="633" y="43"/>
                    </a:cubicBezTo>
                    <a:cubicBezTo>
                      <a:pt x="633" y="0"/>
                      <a:pt x="633" y="0"/>
                      <a:pt x="633" y="0"/>
                    </a:cubicBezTo>
                    <a:cubicBezTo>
                      <a:pt x="633" y="13"/>
                      <a:pt x="622" y="24"/>
                      <a:pt x="608" y="24"/>
                    </a:cubicBezTo>
                    <a:close/>
                  </a:path>
                </a:pathLst>
              </a:custGeom>
              <a:solidFill>
                <a:srgbClr val="C9D8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161" name="Freeform 398"/>
              <p:cNvSpPr>
                <a:spLocks/>
              </p:cNvSpPr>
              <p:nvPr/>
            </p:nvSpPr>
            <p:spPr bwMode="auto">
              <a:xfrm>
                <a:off x="9040813" y="1223963"/>
                <a:ext cx="155575" cy="331788"/>
              </a:xfrm>
              <a:custGeom>
                <a:avLst/>
                <a:gdLst>
                  <a:gd name="T0" fmla="*/ 183 w 183"/>
                  <a:gd name="T1" fmla="*/ 361 h 390"/>
                  <a:gd name="T2" fmla="*/ 183 w 183"/>
                  <a:gd name="T3" fmla="*/ 227 h 390"/>
                  <a:gd name="T4" fmla="*/ 127 w 183"/>
                  <a:gd name="T5" fmla="*/ 0 h 390"/>
                  <a:gd name="T6" fmla="*/ 0 w 183"/>
                  <a:gd name="T7" fmla="*/ 254 h 390"/>
                  <a:gd name="T8" fmla="*/ 0 w 183"/>
                  <a:gd name="T9" fmla="*/ 366 h 390"/>
                  <a:gd name="T10" fmla="*/ 24 w 183"/>
                  <a:gd name="T11" fmla="*/ 390 h 390"/>
                  <a:gd name="T12" fmla="*/ 180 w 183"/>
                  <a:gd name="T13" fmla="*/ 390 h 390"/>
                  <a:gd name="T14" fmla="*/ 183 w 183"/>
                  <a:gd name="T15" fmla="*/ 361 h 3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3" h="390">
                    <a:moveTo>
                      <a:pt x="183" y="361"/>
                    </a:moveTo>
                    <a:cubicBezTo>
                      <a:pt x="183" y="227"/>
                      <a:pt x="183" y="227"/>
                      <a:pt x="183" y="227"/>
                    </a:cubicBezTo>
                    <a:cubicBezTo>
                      <a:pt x="183" y="145"/>
                      <a:pt x="163" y="68"/>
                      <a:pt x="127" y="0"/>
                    </a:cubicBezTo>
                    <a:cubicBezTo>
                      <a:pt x="50" y="57"/>
                      <a:pt x="0" y="150"/>
                      <a:pt x="0" y="254"/>
                    </a:cubicBezTo>
                    <a:cubicBezTo>
                      <a:pt x="0" y="366"/>
                      <a:pt x="0" y="366"/>
                      <a:pt x="0" y="366"/>
                    </a:cubicBezTo>
                    <a:cubicBezTo>
                      <a:pt x="0" y="380"/>
                      <a:pt x="11" y="390"/>
                      <a:pt x="24" y="390"/>
                    </a:cubicBezTo>
                    <a:cubicBezTo>
                      <a:pt x="180" y="390"/>
                      <a:pt x="180" y="390"/>
                      <a:pt x="180" y="390"/>
                    </a:cubicBezTo>
                    <a:cubicBezTo>
                      <a:pt x="182" y="381"/>
                      <a:pt x="183" y="371"/>
                      <a:pt x="183" y="361"/>
                    </a:cubicBezTo>
                    <a:close/>
                  </a:path>
                </a:pathLst>
              </a:custGeom>
              <a:solidFill>
                <a:srgbClr val="C9D8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162" name="Oval 399"/>
              <p:cNvSpPr>
                <a:spLocks noChangeArrowheads="1"/>
              </p:cNvSpPr>
              <p:nvPr/>
            </p:nvSpPr>
            <p:spPr bwMode="auto">
              <a:xfrm>
                <a:off x="9121776" y="793751"/>
                <a:ext cx="376238" cy="376238"/>
              </a:xfrm>
              <a:prstGeom prst="ellipse">
                <a:avLst/>
              </a:prstGeom>
              <a:solidFill>
                <a:srgbClr val="E2E9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163" name="Freeform 400"/>
              <p:cNvSpPr>
                <a:spLocks/>
              </p:cNvSpPr>
              <p:nvPr/>
            </p:nvSpPr>
            <p:spPr bwMode="auto">
              <a:xfrm>
                <a:off x="9121776" y="958851"/>
                <a:ext cx="376238" cy="211138"/>
              </a:xfrm>
              <a:custGeom>
                <a:avLst/>
                <a:gdLst>
                  <a:gd name="T0" fmla="*/ 221 w 442"/>
                  <a:gd name="T1" fmla="*/ 194 h 248"/>
                  <a:gd name="T2" fmla="*/ 2 w 442"/>
                  <a:gd name="T3" fmla="*/ 0 h 248"/>
                  <a:gd name="T4" fmla="*/ 0 w 442"/>
                  <a:gd name="T5" fmla="*/ 27 h 248"/>
                  <a:gd name="T6" fmla="*/ 221 w 442"/>
                  <a:gd name="T7" fmla="*/ 248 h 248"/>
                  <a:gd name="T8" fmla="*/ 442 w 442"/>
                  <a:gd name="T9" fmla="*/ 27 h 248"/>
                  <a:gd name="T10" fmla="*/ 441 w 442"/>
                  <a:gd name="T11" fmla="*/ 0 h 248"/>
                  <a:gd name="T12" fmla="*/ 221 w 442"/>
                  <a:gd name="T13" fmla="*/ 194 h 248"/>
                </a:gdLst>
                <a:ahLst/>
                <a:cxnLst>
                  <a:cxn ang="0">
                    <a:pos x="T0" y="T1"/>
                  </a:cxn>
                  <a:cxn ang="0">
                    <a:pos x="T2" y="T3"/>
                  </a:cxn>
                  <a:cxn ang="0">
                    <a:pos x="T4" y="T5"/>
                  </a:cxn>
                  <a:cxn ang="0">
                    <a:pos x="T6" y="T7"/>
                  </a:cxn>
                  <a:cxn ang="0">
                    <a:pos x="T8" y="T9"/>
                  </a:cxn>
                  <a:cxn ang="0">
                    <a:pos x="T10" y="T11"/>
                  </a:cxn>
                  <a:cxn ang="0">
                    <a:pos x="T12" y="T13"/>
                  </a:cxn>
                </a:cxnLst>
                <a:rect l="0" t="0" r="r" b="b"/>
                <a:pathLst>
                  <a:path w="442" h="248">
                    <a:moveTo>
                      <a:pt x="221" y="194"/>
                    </a:moveTo>
                    <a:cubicBezTo>
                      <a:pt x="108" y="194"/>
                      <a:pt x="15" y="109"/>
                      <a:pt x="2" y="0"/>
                    </a:cubicBezTo>
                    <a:cubicBezTo>
                      <a:pt x="1" y="9"/>
                      <a:pt x="0" y="18"/>
                      <a:pt x="0" y="27"/>
                    </a:cubicBezTo>
                    <a:cubicBezTo>
                      <a:pt x="0" y="149"/>
                      <a:pt x="99" y="248"/>
                      <a:pt x="221" y="248"/>
                    </a:cubicBezTo>
                    <a:cubicBezTo>
                      <a:pt x="343" y="248"/>
                      <a:pt x="442" y="149"/>
                      <a:pt x="442" y="27"/>
                    </a:cubicBezTo>
                    <a:cubicBezTo>
                      <a:pt x="442" y="18"/>
                      <a:pt x="442" y="9"/>
                      <a:pt x="441" y="0"/>
                    </a:cubicBezTo>
                    <a:cubicBezTo>
                      <a:pt x="427" y="109"/>
                      <a:pt x="334" y="194"/>
                      <a:pt x="221" y="194"/>
                    </a:cubicBezTo>
                    <a:close/>
                  </a:path>
                </a:pathLst>
              </a:custGeom>
              <a:solidFill>
                <a:srgbClr val="C9D8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164" name="Freeform 401"/>
              <p:cNvSpPr>
                <a:spLocks/>
              </p:cNvSpPr>
              <p:nvPr/>
            </p:nvSpPr>
            <p:spPr bwMode="auto">
              <a:xfrm>
                <a:off x="9036051" y="1169988"/>
                <a:ext cx="541338" cy="387350"/>
              </a:xfrm>
              <a:custGeom>
                <a:avLst/>
                <a:gdLst>
                  <a:gd name="T0" fmla="*/ 609 w 635"/>
                  <a:gd name="T1" fmla="*/ 456 h 456"/>
                  <a:gd name="T2" fmla="*/ 26 w 635"/>
                  <a:gd name="T3" fmla="*/ 456 h 456"/>
                  <a:gd name="T4" fmla="*/ 0 w 635"/>
                  <a:gd name="T5" fmla="*/ 430 h 456"/>
                  <a:gd name="T6" fmla="*/ 0 w 635"/>
                  <a:gd name="T7" fmla="*/ 318 h 456"/>
                  <a:gd name="T8" fmla="*/ 46 w 635"/>
                  <a:gd name="T9" fmla="*/ 152 h 456"/>
                  <a:gd name="T10" fmla="*/ 48 w 635"/>
                  <a:gd name="T11" fmla="*/ 152 h 456"/>
                  <a:gd name="T12" fmla="*/ 49 w 635"/>
                  <a:gd name="T13" fmla="*/ 154 h 456"/>
                  <a:gd name="T14" fmla="*/ 3 w 635"/>
                  <a:gd name="T15" fmla="*/ 318 h 456"/>
                  <a:gd name="T16" fmla="*/ 3 w 635"/>
                  <a:gd name="T17" fmla="*/ 430 h 456"/>
                  <a:gd name="T18" fmla="*/ 26 w 635"/>
                  <a:gd name="T19" fmla="*/ 453 h 456"/>
                  <a:gd name="T20" fmla="*/ 609 w 635"/>
                  <a:gd name="T21" fmla="*/ 453 h 456"/>
                  <a:gd name="T22" fmla="*/ 632 w 635"/>
                  <a:gd name="T23" fmla="*/ 430 h 456"/>
                  <a:gd name="T24" fmla="*/ 632 w 635"/>
                  <a:gd name="T25" fmla="*/ 318 h 456"/>
                  <a:gd name="T26" fmla="*/ 540 w 635"/>
                  <a:gd name="T27" fmla="*/ 95 h 456"/>
                  <a:gd name="T28" fmla="*/ 318 w 635"/>
                  <a:gd name="T29" fmla="*/ 3 h 456"/>
                  <a:gd name="T30" fmla="*/ 109 w 635"/>
                  <a:gd name="T31" fmla="*/ 82 h 456"/>
                  <a:gd name="T32" fmla="*/ 107 w 635"/>
                  <a:gd name="T33" fmla="*/ 82 h 456"/>
                  <a:gd name="T34" fmla="*/ 107 w 635"/>
                  <a:gd name="T35" fmla="*/ 80 h 456"/>
                  <a:gd name="T36" fmla="*/ 318 w 635"/>
                  <a:gd name="T37" fmla="*/ 0 h 456"/>
                  <a:gd name="T38" fmla="*/ 542 w 635"/>
                  <a:gd name="T39" fmla="*/ 93 h 456"/>
                  <a:gd name="T40" fmla="*/ 635 w 635"/>
                  <a:gd name="T41" fmla="*/ 318 h 456"/>
                  <a:gd name="T42" fmla="*/ 635 w 635"/>
                  <a:gd name="T43" fmla="*/ 430 h 456"/>
                  <a:gd name="T44" fmla="*/ 609 w 635"/>
                  <a:gd name="T45" fmla="*/ 456 h 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35" h="456">
                    <a:moveTo>
                      <a:pt x="609" y="456"/>
                    </a:moveTo>
                    <a:cubicBezTo>
                      <a:pt x="26" y="456"/>
                      <a:pt x="26" y="456"/>
                      <a:pt x="26" y="456"/>
                    </a:cubicBezTo>
                    <a:cubicBezTo>
                      <a:pt x="11" y="456"/>
                      <a:pt x="0" y="444"/>
                      <a:pt x="0" y="430"/>
                    </a:cubicBezTo>
                    <a:cubicBezTo>
                      <a:pt x="0" y="318"/>
                      <a:pt x="0" y="318"/>
                      <a:pt x="0" y="318"/>
                    </a:cubicBezTo>
                    <a:cubicBezTo>
                      <a:pt x="0" y="259"/>
                      <a:pt x="16" y="202"/>
                      <a:pt x="46" y="152"/>
                    </a:cubicBezTo>
                    <a:cubicBezTo>
                      <a:pt x="47" y="152"/>
                      <a:pt x="48" y="151"/>
                      <a:pt x="48" y="152"/>
                    </a:cubicBezTo>
                    <a:cubicBezTo>
                      <a:pt x="49" y="152"/>
                      <a:pt x="49" y="153"/>
                      <a:pt x="49" y="154"/>
                    </a:cubicBezTo>
                    <a:cubicBezTo>
                      <a:pt x="19" y="203"/>
                      <a:pt x="3" y="260"/>
                      <a:pt x="3" y="318"/>
                    </a:cubicBezTo>
                    <a:cubicBezTo>
                      <a:pt x="3" y="430"/>
                      <a:pt x="3" y="430"/>
                      <a:pt x="3" y="430"/>
                    </a:cubicBezTo>
                    <a:cubicBezTo>
                      <a:pt x="3" y="443"/>
                      <a:pt x="13" y="453"/>
                      <a:pt x="26" y="453"/>
                    </a:cubicBezTo>
                    <a:cubicBezTo>
                      <a:pt x="609" y="453"/>
                      <a:pt x="609" y="453"/>
                      <a:pt x="609" y="453"/>
                    </a:cubicBezTo>
                    <a:cubicBezTo>
                      <a:pt x="622" y="453"/>
                      <a:pt x="632" y="443"/>
                      <a:pt x="632" y="430"/>
                    </a:cubicBezTo>
                    <a:cubicBezTo>
                      <a:pt x="632" y="318"/>
                      <a:pt x="632" y="318"/>
                      <a:pt x="632" y="318"/>
                    </a:cubicBezTo>
                    <a:cubicBezTo>
                      <a:pt x="632" y="233"/>
                      <a:pt x="600" y="154"/>
                      <a:pt x="540" y="95"/>
                    </a:cubicBezTo>
                    <a:cubicBezTo>
                      <a:pt x="481" y="35"/>
                      <a:pt x="402" y="3"/>
                      <a:pt x="318" y="3"/>
                    </a:cubicBezTo>
                    <a:cubicBezTo>
                      <a:pt x="240" y="3"/>
                      <a:pt x="166" y="31"/>
                      <a:pt x="109" y="82"/>
                    </a:cubicBezTo>
                    <a:cubicBezTo>
                      <a:pt x="108" y="82"/>
                      <a:pt x="107" y="82"/>
                      <a:pt x="107" y="82"/>
                    </a:cubicBezTo>
                    <a:cubicBezTo>
                      <a:pt x="106" y="81"/>
                      <a:pt x="106" y="80"/>
                      <a:pt x="107" y="80"/>
                    </a:cubicBezTo>
                    <a:cubicBezTo>
                      <a:pt x="165" y="28"/>
                      <a:pt x="240" y="0"/>
                      <a:pt x="318" y="0"/>
                    </a:cubicBezTo>
                    <a:cubicBezTo>
                      <a:pt x="402" y="0"/>
                      <a:pt x="482" y="33"/>
                      <a:pt x="542" y="93"/>
                    </a:cubicBezTo>
                    <a:cubicBezTo>
                      <a:pt x="602" y="153"/>
                      <a:pt x="635" y="233"/>
                      <a:pt x="635" y="318"/>
                    </a:cubicBezTo>
                    <a:cubicBezTo>
                      <a:pt x="635" y="430"/>
                      <a:pt x="635" y="430"/>
                      <a:pt x="635" y="430"/>
                    </a:cubicBezTo>
                    <a:cubicBezTo>
                      <a:pt x="635" y="444"/>
                      <a:pt x="624" y="456"/>
                      <a:pt x="609" y="456"/>
                    </a:cubicBezTo>
                    <a:close/>
                  </a:path>
                </a:pathLst>
              </a:custGeom>
              <a:solidFill>
                <a:srgbClr val="4D4D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165" name="Freeform 402"/>
              <p:cNvSpPr>
                <a:spLocks noEditPoints="1"/>
              </p:cNvSpPr>
              <p:nvPr/>
            </p:nvSpPr>
            <p:spPr bwMode="auto">
              <a:xfrm>
                <a:off x="9117013" y="792163"/>
                <a:ext cx="379413" cy="379413"/>
              </a:xfrm>
              <a:custGeom>
                <a:avLst/>
                <a:gdLst>
                  <a:gd name="T0" fmla="*/ 223 w 445"/>
                  <a:gd name="T1" fmla="*/ 446 h 446"/>
                  <a:gd name="T2" fmla="*/ 0 w 445"/>
                  <a:gd name="T3" fmla="*/ 223 h 446"/>
                  <a:gd name="T4" fmla="*/ 223 w 445"/>
                  <a:gd name="T5" fmla="*/ 0 h 446"/>
                  <a:gd name="T6" fmla="*/ 445 w 445"/>
                  <a:gd name="T7" fmla="*/ 223 h 446"/>
                  <a:gd name="T8" fmla="*/ 223 w 445"/>
                  <a:gd name="T9" fmla="*/ 446 h 446"/>
                  <a:gd name="T10" fmla="*/ 223 w 445"/>
                  <a:gd name="T11" fmla="*/ 3 h 446"/>
                  <a:gd name="T12" fmla="*/ 3 w 445"/>
                  <a:gd name="T13" fmla="*/ 223 h 446"/>
                  <a:gd name="T14" fmla="*/ 223 w 445"/>
                  <a:gd name="T15" fmla="*/ 443 h 446"/>
                  <a:gd name="T16" fmla="*/ 442 w 445"/>
                  <a:gd name="T17" fmla="*/ 223 h 446"/>
                  <a:gd name="T18" fmla="*/ 223 w 445"/>
                  <a:gd name="T19" fmla="*/ 3 h 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5" h="446">
                    <a:moveTo>
                      <a:pt x="223" y="446"/>
                    </a:moveTo>
                    <a:cubicBezTo>
                      <a:pt x="100" y="446"/>
                      <a:pt x="0" y="346"/>
                      <a:pt x="0" y="223"/>
                    </a:cubicBezTo>
                    <a:cubicBezTo>
                      <a:pt x="0" y="100"/>
                      <a:pt x="100" y="0"/>
                      <a:pt x="223" y="0"/>
                    </a:cubicBezTo>
                    <a:cubicBezTo>
                      <a:pt x="345" y="0"/>
                      <a:pt x="445" y="100"/>
                      <a:pt x="445" y="223"/>
                    </a:cubicBezTo>
                    <a:cubicBezTo>
                      <a:pt x="445" y="346"/>
                      <a:pt x="345" y="446"/>
                      <a:pt x="223" y="446"/>
                    </a:cubicBezTo>
                    <a:close/>
                    <a:moveTo>
                      <a:pt x="223" y="3"/>
                    </a:moveTo>
                    <a:cubicBezTo>
                      <a:pt x="101" y="3"/>
                      <a:pt x="3" y="102"/>
                      <a:pt x="3" y="223"/>
                    </a:cubicBezTo>
                    <a:cubicBezTo>
                      <a:pt x="3" y="344"/>
                      <a:pt x="101" y="443"/>
                      <a:pt x="223" y="443"/>
                    </a:cubicBezTo>
                    <a:cubicBezTo>
                      <a:pt x="344" y="443"/>
                      <a:pt x="442" y="344"/>
                      <a:pt x="442" y="223"/>
                    </a:cubicBezTo>
                    <a:cubicBezTo>
                      <a:pt x="442" y="102"/>
                      <a:pt x="344" y="3"/>
                      <a:pt x="223" y="3"/>
                    </a:cubicBezTo>
                    <a:close/>
                  </a:path>
                </a:pathLst>
              </a:custGeom>
              <a:solidFill>
                <a:srgbClr val="4D4D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166" name="Freeform 403"/>
              <p:cNvSpPr>
                <a:spLocks/>
              </p:cNvSpPr>
              <p:nvPr/>
            </p:nvSpPr>
            <p:spPr bwMode="auto">
              <a:xfrm>
                <a:off x="8455026" y="1096963"/>
                <a:ext cx="644525" cy="458788"/>
              </a:xfrm>
              <a:custGeom>
                <a:avLst/>
                <a:gdLst>
                  <a:gd name="T0" fmla="*/ 726 w 755"/>
                  <a:gd name="T1" fmla="*/ 540 h 540"/>
                  <a:gd name="T2" fmla="*/ 755 w 755"/>
                  <a:gd name="T3" fmla="*/ 511 h 540"/>
                  <a:gd name="T4" fmla="*/ 755 w 755"/>
                  <a:gd name="T5" fmla="*/ 377 h 540"/>
                  <a:gd name="T6" fmla="*/ 378 w 755"/>
                  <a:gd name="T7" fmla="*/ 0 h 540"/>
                  <a:gd name="T8" fmla="*/ 0 w 755"/>
                  <a:gd name="T9" fmla="*/ 377 h 540"/>
                  <a:gd name="T10" fmla="*/ 0 w 755"/>
                  <a:gd name="T11" fmla="*/ 511 h 540"/>
                  <a:gd name="T12" fmla="*/ 29 w 755"/>
                  <a:gd name="T13" fmla="*/ 540 h 540"/>
                  <a:gd name="T14" fmla="*/ 726 w 755"/>
                  <a:gd name="T15" fmla="*/ 540 h 5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55" h="540">
                    <a:moveTo>
                      <a:pt x="726" y="540"/>
                    </a:moveTo>
                    <a:cubicBezTo>
                      <a:pt x="742" y="540"/>
                      <a:pt x="755" y="527"/>
                      <a:pt x="755" y="511"/>
                    </a:cubicBezTo>
                    <a:cubicBezTo>
                      <a:pt x="755" y="377"/>
                      <a:pt x="755" y="377"/>
                      <a:pt x="755" y="377"/>
                    </a:cubicBezTo>
                    <a:cubicBezTo>
                      <a:pt x="755" y="169"/>
                      <a:pt x="586" y="0"/>
                      <a:pt x="378" y="0"/>
                    </a:cubicBezTo>
                    <a:cubicBezTo>
                      <a:pt x="169" y="0"/>
                      <a:pt x="0" y="169"/>
                      <a:pt x="0" y="377"/>
                    </a:cubicBezTo>
                    <a:cubicBezTo>
                      <a:pt x="0" y="511"/>
                      <a:pt x="0" y="511"/>
                      <a:pt x="0" y="511"/>
                    </a:cubicBezTo>
                    <a:cubicBezTo>
                      <a:pt x="0" y="527"/>
                      <a:pt x="13" y="540"/>
                      <a:pt x="29" y="540"/>
                    </a:cubicBezTo>
                    <a:lnTo>
                      <a:pt x="726" y="5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167" name="Freeform 404"/>
              <p:cNvSpPr>
                <a:spLocks/>
              </p:cNvSpPr>
              <p:nvPr/>
            </p:nvSpPr>
            <p:spPr bwMode="auto">
              <a:xfrm>
                <a:off x="8455026" y="1479551"/>
                <a:ext cx="644525" cy="76200"/>
              </a:xfrm>
              <a:custGeom>
                <a:avLst/>
                <a:gdLst>
                  <a:gd name="T0" fmla="*/ 726 w 755"/>
                  <a:gd name="T1" fmla="*/ 29 h 90"/>
                  <a:gd name="T2" fmla="*/ 29 w 755"/>
                  <a:gd name="T3" fmla="*/ 29 h 90"/>
                  <a:gd name="T4" fmla="*/ 0 w 755"/>
                  <a:gd name="T5" fmla="*/ 0 h 90"/>
                  <a:gd name="T6" fmla="*/ 0 w 755"/>
                  <a:gd name="T7" fmla="*/ 61 h 90"/>
                  <a:gd name="T8" fmla="*/ 29 w 755"/>
                  <a:gd name="T9" fmla="*/ 90 h 90"/>
                  <a:gd name="T10" fmla="*/ 726 w 755"/>
                  <a:gd name="T11" fmla="*/ 90 h 90"/>
                  <a:gd name="T12" fmla="*/ 755 w 755"/>
                  <a:gd name="T13" fmla="*/ 61 h 90"/>
                  <a:gd name="T14" fmla="*/ 755 w 755"/>
                  <a:gd name="T15" fmla="*/ 0 h 90"/>
                  <a:gd name="T16" fmla="*/ 726 w 755"/>
                  <a:gd name="T17" fmla="*/ 29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5" h="90">
                    <a:moveTo>
                      <a:pt x="726" y="29"/>
                    </a:moveTo>
                    <a:cubicBezTo>
                      <a:pt x="29" y="29"/>
                      <a:pt x="29" y="29"/>
                      <a:pt x="29" y="29"/>
                    </a:cubicBezTo>
                    <a:cubicBezTo>
                      <a:pt x="13" y="29"/>
                      <a:pt x="0" y="16"/>
                      <a:pt x="0" y="0"/>
                    </a:cubicBezTo>
                    <a:cubicBezTo>
                      <a:pt x="0" y="61"/>
                      <a:pt x="0" y="61"/>
                      <a:pt x="0" y="61"/>
                    </a:cubicBezTo>
                    <a:cubicBezTo>
                      <a:pt x="0" y="77"/>
                      <a:pt x="13" y="90"/>
                      <a:pt x="29" y="90"/>
                    </a:cubicBezTo>
                    <a:cubicBezTo>
                      <a:pt x="726" y="90"/>
                      <a:pt x="726" y="90"/>
                      <a:pt x="726" y="90"/>
                    </a:cubicBezTo>
                    <a:cubicBezTo>
                      <a:pt x="742" y="90"/>
                      <a:pt x="755" y="77"/>
                      <a:pt x="755" y="61"/>
                    </a:cubicBezTo>
                    <a:cubicBezTo>
                      <a:pt x="755" y="0"/>
                      <a:pt x="755" y="0"/>
                      <a:pt x="755" y="0"/>
                    </a:cubicBezTo>
                    <a:cubicBezTo>
                      <a:pt x="755" y="16"/>
                      <a:pt x="742" y="29"/>
                      <a:pt x="726" y="29"/>
                    </a:cubicBezTo>
                    <a:close/>
                  </a:path>
                </a:pathLst>
              </a:custGeom>
              <a:solidFill>
                <a:srgbClr val="E2E9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168" name="Freeform 405"/>
              <p:cNvSpPr>
                <a:spLocks/>
              </p:cNvSpPr>
              <p:nvPr/>
            </p:nvSpPr>
            <p:spPr bwMode="auto">
              <a:xfrm>
                <a:off x="8455026" y="1095376"/>
                <a:ext cx="644525" cy="461963"/>
              </a:xfrm>
              <a:custGeom>
                <a:avLst/>
                <a:gdLst>
                  <a:gd name="T0" fmla="*/ 727 w 757"/>
                  <a:gd name="T1" fmla="*/ 543 h 543"/>
                  <a:gd name="T2" fmla="*/ 629 w 757"/>
                  <a:gd name="T3" fmla="*/ 543 h 543"/>
                  <a:gd name="T4" fmla="*/ 628 w 757"/>
                  <a:gd name="T5" fmla="*/ 541 h 543"/>
                  <a:gd name="T6" fmla="*/ 629 w 757"/>
                  <a:gd name="T7" fmla="*/ 540 h 543"/>
                  <a:gd name="T8" fmla="*/ 727 w 757"/>
                  <a:gd name="T9" fmla="*/ 540 h 543"/>
                  <a:gd name="T10" fmla="*/ 754 w 757"/>
                  <a:gd name="T11" fmla="*/ 512 h 543"/>
                  <a:gd name="T12" fmla="*/ 754 w 757"/>
                  <a:gd name="T13" fmla="*/ 378 h 543"/>
                  <a:gd name="T14" fmla="*/ 644 w 757"/>
                  <a:gd name="T15" fmla="*/ 113 h 543"/>
                  <a:gd name="T16" fmla="*/ 379 w 757"/>
                  <a:gd name="T17" fmla="*/ 2 h 543"/>
                  <a:gd name="T18" fmla="*/ 113 w 757"/>
                  <a:gd name="T19" fmla="*/ 113 h 543"/>
                  <a:gd name="T20" fmla="*/ 3 w 757"/>
                  <a:gd name="T21" fmla="*/ 378 h 543"/>
                  <a:gd name="T22" fmla="*/ 3 w 757"/>
                  <a:gd name="T23" fmla="*/ 512 h 543"/>
                  <a:gd name="T24" fmla="*/ 30 w 757"/>
                  <a:gd name="T25" fmla="*/ 540 h 543"/>
                  <a:gd name="T26" fmla="*/ 503 w 757"/>
                  <a:gd name="T27" fmla="*/ 540 h 543"/>
                  <a:gd name="T28" fmla="*/ 505 w 757"/>
                  <a:gd name="T29" fmla="*/ 541 h 543"/>
                  <a:gd name="T30" fmla="*/ 503 w 757"/>
                  <a:gd name="T31" fmla="*/ 543 h 543"/>
                  <a:gd name="T32" fmla="*/ 30 w 757"/>
                  <a:gd name="T33" fmla="*/ 543 h 543"/>
                  <a:gd name="T34" fmla="*/ 0 w 757"/>
                  <a:gd name="T35" fmla="*/ 512 h 543"/>
                  <a:gd name="T36" fmla="*/ 0 w 757"/>
                  <a:gd name="T37" fmla="*/ 378 h 543"/>
                  <a:gd name="T38" fmla="*/ 111 w 757"/>
                  <a:gd name="T39" fmla="*/ 111 h 543"/>
                  <a:gd name="T40" fmla="*/ 379 w 757"/>
                  <a:gd name="T41" fmla="*/ 0 h 543"/>
                  <a:gd name="T42" fmla="*/ 646 w 757"/>
                  <a:gd name="T43" fmla="*/ 111 h 543"/>
                  <a:gd name="T44" fmla="*/ 757 w 757"/>
                  <a:gd name="T45" fmla="*/ 378 h 543"/>
                  <a:gd name="T46" fmla="*/ 757 w 757"/>
                  <a:gd name="T47" fmla="*/ 512 h 543"/>
                  <a:gd name="T48" fmla="*/ 727 w 757"/>
                  <a:gd name="T49" fmla="*/ 543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57" h="543">
                    <a:moveTo>
                      <a:pt x="727" y="543"/>
                    </a:moveTo>
                    <a:cubicBezTo>
                      <a:pt x="629" y="543"/>
                      <a:pt x="629" y="543"/>
                      <a:pt x="629" y="543"/>
                    </a:cubicBezTo>
                    <a:cubicBezTo>
                      <a:pt x="628" y="543"/>
                      <a:pt x="628" y="542"/>
                      <a:pt x="628" y="541"/>
                    </a:cubicBezTo>
                    <a:cubicBezTo>
                      <a:pt x="628" y="541"/>
                      <a:pt x="628" y="540"/>
                      <a:pt x="629" y="540"/>
                    </a:cubicBezTo>
                    <a:cubicBezTo>
                      <a:pt x="727" y="540"/>
                      <a:pt x="727" y="540"/>
                      <a:pt x="727" y="540"/>
                    </a:cubicBezTo>
                    <a:cubicBezTo>
                      <a:pt x="742" y="540"/>
                      <a:pt x="754" y="528"/>
                      <a:pt x="754" y="512"/>
                    </a:cubicBezTo>
                    <a:cubicBezTo>
                      <a:pt x="754" y="378"/>
                      <a:pt x="754" y="378"/>
                      <a:pt x="754" y="378"/>
                    </a:cubicBezTo>
                    <a:cubicBezTo>
                      <a:pt x="754" y="278"/>
                      <a:pt x="715" y="184"/>
                      <a:pt x="644" y="113"/>
                    </a:cubicBezTo>
                    <a:cubicBezTo>
                      <a:pt x="573" y="42"/>
                      <a:pt x="479" y="2"/>
                      <a:pt x="379" y="2"/>
                    </a:cubicBezTo>
                    <a:cubicBezTo>
                      <a:pt x="278" y="2"/>
                      <a:pt x="184" y="42"/>
                      <a:pt x="113" y="113"/>
                    </a:cubicBezTo>
                    <a:cubicBezTo>
                      <a:pt x="42" y="184"/>
                      <a:pt x="3" y="278"/>
                      <a:pt x="3" y="378"/>
                    </a:cubicBezTo>
                    <a:cubicBezTo>
                      <a:pt x="3" y="512"/>
                      <a:pt x="3" y="512"/>
                      <a:pt x="3" y="512"/>
                    </a:cubicBezTo>
                    <a:cubicBezTo>
                      <a:pt x="3" y="528"/>
                      <a:pt x="15" y="540"/>
                      <a:pt x="30" y="540"/>
                    </a:cubicBezTo>
                    <a:cubicBezTo>
                      <a:pt x="503" y="540"/>
                      <a:pt x="503" y="540"/>
                      <a:pt x="503" y="540"/>
                    </a:cubicBezTo>
                    <a:cubicBezTo>
                      <a:pt x="504" y="540"/>
                      <a:pt x="505" y="541"/>
                      <a:pt x="505" y="541"/>
                    </a:cubicBezTo>
                    <a:cubicBezTo>
                      <a:pt x="505" y="542"/>
                      <a:pt x="504" y="543"/>
                      <a:pt x="503" y="543"/>
                    </a:cubicBezTo>
                    <a:cubicBezTo>
                      <a:pt x="30" y="543"/>
                      <a:pt x="30" y="543"/>
                      <a:pt x="30" y="543"/>
                    </a:cubicBezTo>
                    <a:cubicBezTo>
                      <a:pt x="14" y="543"/>
                      <a:pt x="0" y="529"/>
                      <a:pt x="0" y="512"/>
                    </a:cubicBezTo>
                    <a:cubicBezTo>
                      <a:pt x="0" y="378"/>
                      <a:pt x="0" y="378"/>
                      <a:pt x="0" y="378"/>
                    </a:cubicBezTo>
                    <a:cubicBezTo>
                      <a:pt x="0" y="277"/>
                      <a:pt x="39" y="182"/>
                      <a:pt x="111" y="111"/>
                    </a:cubicBezTo>
                    <a:cubicBezTo>
                      <a:pt x="182" y="39"/>
                      <a:pt x="277" y="0"/>
                      <a:pt x="379" y="0"/>
                    </a:cubicBezTo>
                    <a:cubicBezTo>
                      <a:pt x="480" y="0"/>
                      <a:pt x="575" y="39"/>
                      <a:pt x="646" y="111"/>
                    </a:cubicBezTo>
                    <a:cubicBezTo>
                      <a:pt x="718" y="182"/>
                      <a:pt x="757" y="277"/>
                      <a:pt x="757" y="378"/>
                    </a:cubicBezTo>
                    <a:cubicBezTo>
                      <a:pt x="757" y="512"/>
                      <a:pt x="757" y="512"/>
                      <a:pt x="757" y="512"/>
                    </a:cubicBezTo>
                    <a:cubicBezTo>
                      <a:pt x="757" y="529"/>
                      <a:pt x="743" y="543"/>
                      <a:pt x="727" y="543"/>
                    </a:cubicBezTo>
                    <a:close/>
                  </a:path>
                </a:pathLst>
              </a:custGeom>
              <a:solidFill>
                <a:srgbClr val="4D4D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169" name="Oval 406"/>
              <p:cNvSpPr>
                <a:spLocks noChangeArrowheads="1"/>
              </p:cNvSpPr>
              <p:nvPr/>
            </p:nvSpPr>
            <p:spPr bwMode="auto">
              <a:xfrm>
                <a:off x="8553451" y="646113"/>
                <a:ext cx="447675" cy="4508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170" name="Freeform 408"/>
              <p:cNvSpPr>
                <a:spLocks/>
              </p:cNvSpPr>
              <p:nvPr/>
            </p:nvSpPr>
            <p:spPr bwMode="auto">
              <a:xfrm>
                <a:off x="8553450" y="844551"/>
                <a:ext cx="447675" cy="252413"/>
              </a:xfrm>
              <a:custGeom>
                <a:avLst/>
                <a:gdLst>
                  <a:gd name="T0" fmla="*/ 264 w 527"/>
                  <a:gd name="T1" fmla="*/ 233 h 295"/>
                  <a:gd name="T2" fmla="*/ 2 w 527"/>
                  <a:gd name="T3" fmla="*/ 0 h 295"/>
                  <a:gd name="T4" fmla="*/ 0 w 527"/>
                  <a:gd name="T5" fmla="*/ 31 h 295"/>
                  <a:gd name="T6" fmla="*/ 264 w 527"/>
                  <a:gd name="T7" fmla="*/ 295 h 295"/>
                  <a:gd name="T8" fmla="*/ 527 w 527"/>
                  <a:gd name="T9" fmla="*/ 31 h 295"/>
                  <a:gd name="T10" fmla="*/ 525 w 527"/>
                  <a:gd name="T11" fmla="*/ 0 h 295"/>
                  <a:gd name="T12" fmla="*/ 264 w 527"/>
                  <a:gd name="T13" fmla="*/ 233 h 295"/>
                </a:gdLst>
                <a:ahLst/>
                <a:cxnLst>
                  <a:cxn ang="0">
                    <a:pos x="T0" y="T1"/>
                  </a:cxn>
                  <a:cxn ang="0">
                    <a:pos x="T2" y="T3"/>
                  </a:cxn>
                  <a:cxn ang="0">
                    <a:pos x="T4" y="T5"/>
                  </a:cxn>
                  <a:cxn ang="0">
                    <a:pos x="T6" y="T7"/>
                  </a:cxn>
                  <a:cxn ang="0">
                    <a:pos x="T8" y="T9"/>
                  </a:cxn>
                  <a:cxn ang="0">
                    <a:pos x="T10" y="T11"/>
                  </a:cxn>
                  <a:cxn ang="0">
                    <a:pos x="T12" y="T13"/>
                  </a:cxn>
                </a:cxnLst>
                <a:rect l="0" t="0" r="r" b="b"/>
                <a:pathLst>
                  <a:path w="527" h="295">
                    <a:moveTo>
                      <a:pt x="264" y="233"/>
                    </a:moveTo>
                    <a:cubicBezTo>
                      <a:pt x="128" y="233"/>
                      <a:pt x="17" y="132"/>
                      <a:pt x="2" y="0"/>
                    </a:cubicBezTo>
                    <a:cubicBezTo>
                      <a:pt x="0" y="11"/>
                      <a:pt x="0" y="21"/>
                      <a:pt x="0" y="31"/>
                    </a:cubicBezTo>
                    <a:cubicBezTo>
                      <a:pt x="0" y="177"/>
                      <a:pt x="118" y="295"/>
                      <a:pt x="264" y="295"/>
                    </a:cubicBezTo>
                    <a:cubicBezTo>
                      <a:pt x="409" y="295"/>
                      <a:pt x="527" y="177"/>
                      <a:pt x="527" y="31"/>
                    </a:cubicBezTo>
                    <a:cubicBezTo>
                      <a:pt x="527" y="21"/>
                      <a:pt x="527" y="11"/>
                      <a:pt x="525" y="0"/>
                    </a:cubicBezTo>
                    <a:cubicBezTo>
                      <a:pt x="510" y="132"/>
                      <a:pt x="399" y="233"/>
                      <a:pt x="264" y="233"/>
                    </a:cubicBezTo>
                    <a:close/>
                  </a:path>
                </a:pathLst>
              </a:custGeom>
              <a:solidFill>
                <a:srgbClr val="E2E9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171" name="Freeform 409"/>
              <p:cNvSpPr>
                <a:spLocks noEditPoints="1"/>
              </p:cNvSpPr>
              <p:nvPr/>
            </p:nvSpPr>
            <p:spPr bwMode="auto">
              <a:xfrm>
                <a:off x="8551863" y="646113"/>
                <a:ext cx="452438" cy="450850"/>
              </a:xfrm>
              <a:custGeom>
                <a:avLst/>
                <a:gdLst>
                  <a:gd name="T0" fmla="*/ 266 w 531"/>
                  <a:gd name="T1" fmla="*/ 530 h 530"/>
                  <a:gd name="T2" fmla="*/ 0 w 531"/>
                  <a:gd name="T3" fmla="*/ 265 h 530"/>
                  <a:gd name="T4" fmla="*/ 266 w 531"/>
                  <a:gd name="T5" fmla="*/ 0 h 530"/>
                  <a:gd name="T6" fmla="*/ 531 w 531"/>
                  <a:gd name="T7" fmla="*/ 265 h 530"/>
                  <a:gd name="T8" fmla="*/ 266 w 531"/>
                  <a:gd name="T9" fmla="*/ 530 h 530"/>
                  <a:gd name="T10" fmla="*/ 266 w 531"/>
                  <a:gd name="T11" fmla="*/ 3 h 530"/>
                  <a:gd name="T12" fmla="*/ 3 w 531"/>
                  <a:gd name="T13" fmla="*/ 265 h 530"/>
                  <a:gd name="T14" fmla="*/ 266 w 531"/>
                  <a:gd name="T15" fmla="*/ 528 h 530"/>
                  <a:gd name="T16" fmla="*/ 528 w 531"/>
                  <a:gd name="T17" fmla="*/ 265 h 530"/>
                  <a:gd name="T18" fmla="*/ 266 w 531"/>
                  <a:gd name="T19" fmla="*/ 3 h 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1" h="530">
                    <a:moveTo>
                      <a:pt x="266" y="530"/>
                    </a:moveTo>
                    <a:cubicBezTo>
                      <a:pt x="119" y="530"/>
                      <a:pt x="0" y="412"/>
                      <a:pt x="0" y="265"/>
                    </a:cubicBezTo>
                    <a:cubicBezTo>
                      <a:pt x="0" y="119"/>
                      <a:pt x="119" y="0"/>
                      <a:pt x="266" y="0"/>
                    </a:cubicBezTo>
                    <a:cubicBezTo>
                      <a:pt x="412" y="0"/>
                      <a:pt x="531" y="119"/>
                      <a:pt x="531" y="265"/>
                    </a:cubicBezTo>
                    <a:cubicBezTo>
                      <a:pt x="531" y="412"/>
                      <a:pt x="412" y="530"/>
                      <a:pt x="266" y="530"/>
                    </a:cubicBezTo>
                    <a:close/>
                    <a:moveTo>
                      <a:pt x="266" y="3"/>
                    </a:moveTo>
                    <a:cubicBezTo>
                      <a:pt x="121" y="3"/>
                      <a:pt x="3" y="121"/>
                      <a:pt x="3" y="265"/>
                    </a:cubicBezTo>
                    <a:cubicBezTo>
                      <a:pt x="3" y="410"/>
                      <a:pt x="121" y="528"/>
                      <a:pt x="266" y="528"/>
                    </a:cubicBezTo>
                    <a:cubicBezTo>
                      <a:pt x="410" y="528"/>
                      <a:pt x="528" y="410"/>
                      <a:pt x="528" y="265"/>
                    </a:cubicBezTo>
                    <a:cubicBezTo>
                      <a:pt x="528" y="121"/>
                      <a:pt x="410" y="3"/>
                      <a:pt x="266" y="3"/>
                    </a:cubicBezTo>
                    <a:close/>
                  </a:path>
                </a:pathLst>
              </a:custGeom>
              <a:solidFill>
                <a:srgbClr val="4D4D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grpSp>
      </p:grpSp>
      <p:sp>
        <p:nvSpPr>
          <p:cNvPr id="179" name="Rounded Rectangle 178"/>
          <p:cNvSpPr/>
          <p:nvPr/>
        </p:nvSpPr>
        <p:spPr bwMode="gray">
          <a:xfrm>
            <a:off x="3106994" y="1718277"/>
            <a:ext cx="161928" cy="1739003"/>
          </a:xfrm>
          <a:prstGeom prst="roundRect">
            <a:avLst>
              <a:gd name="adj" fmla="val 21930"/>
            </a:avLst>
          </a:prstGeom>
          <a:solidFill>
            <a:schemeClr val="accent5"/>
          </a:solidFill>
          <a:ln w="9525" cap="flat" cmpd="sng" algn="ctr">
            <a:noFill/>
            <a:prstDash val="solid"/>
          </a:ln>
          <a:effectLst/>
        </p:spPr>
        <p:txBody>
          <a:bodyPr tIns="91440" rIns="91440" bIns="91440" rtlCol="0" anchor="ctr"/>
          <a:lstStyle/>
          <a:p>
            <a:pPr algn="ctr" defTabSz="914400" fontAlgn="auto">
              <a:spcBef>
                <a:spcPts val="450"/>
              </a:spcBef>
              <a:spcAft>
                <a:spcPts val="0"/>
              </a:spcAft>
            </a:pPr>
            <a:endParaRPr lang="en-US" sz="1050" kern="0">
              <a:solidFill>
                <a:schemeClr val="tx2"/>
              </a:solidFill>
              <a:latin typeface="Gotham Rounded Book" pitchFamily="50" charset="0"/>
              <a:ea typeface="ＭＳ Ｐゴシック" charset="-128"/>
              <a:cs typeface="Calibri" panose="020F0502020204030204" pitchFamily="34" charset="0"/>
            </a:endParaRPr>
          </a:p>
        </p:txBody>
      </p:sp>
      <p:sp>
        <p:nvSpPr>
          <p:cNvPr id="180" name="Rounded Rectangle 179"/>
          <p:cNvSpPr/>
          <p:nvPr/>
        </p:nvSpPr>
        <p:spPr bwMode="gray">
          <a:xfrm>
            <a:off x="4924269" y="1718277"/>
            <a:ext cx="161928" cy="1739003"/>
          </a:xfrm>
          <a:prstGeom prst="roundRect">
            <a:avLst>
              <a:gd name="adj" fmla="val 21930"/>
            </a:avLst>
          </a:prstGeom>
          <a:solidFill>
            <a:schemeClr val="accent5"/>
          </a:solidFill>
          <a:ln w="9525" cap="flat" cmpd="sng" algn="ctr">
            <a:noFill/>
            <a:prstDash val="solid"/>
          </a:ln>
          <a:effectLst/>
        </p:spPr>
        <p:txBody>
          <a:bodyPr tIns="91440" rIns="91440" bIns="91440" rtlCol="0" anchor="ctr"/>
          <a:lstStyle/>
          <a:p>
            <a:pPr algn="ctr" defTabSz="914400" fontAlgn="auto">
              <a:spcBef>
                <a:spcPts val="450"/>
              </a:spcBef>
              <a:spcAft>
                <a:spcPts val="0"/>
              </a:spcAft>
            </a:pPr>
            <a:endParaRPr lang="en-US" sz="1050" kern="0">
              <a:solidFill>
                <a:schemeClr val="tx2"/>
              </a:solidFill>
              <a:latin typeface="Gotham Rounded Book" pitchFamily="50" charset="0"/>
              <a:ea typeface="ＭＳ Ｐゴシック" charset="-128"/>
              <a:cs typeface="Calibri" panose="020F0502020204030204" pitchFamily="34" charset="0"/>
            </a:endParaRPr>
          </a:p>
        </p:txBody>
      </p:sp>
      <p:sp>
        <p:nvSpPr>
          <p:cNvPr id="181" name="Rounded Rectangle 180"/>
          <p:cNvSpPr/>
          <p:nvPr/>
        </p:nvSpPr>
        <p:spPr bwMode="gray">
          <a:xfrm>
            <a:off x="6684704" y="1718277"/>
            <a:ext cx="161928" cy="1739003"/>
          </a:xfrm>
          <a:prstGeom prst="roundRect">
            <a:avLst>
              <a:gd name="adj" fmla="val 21930"/>
            </a:avLst>
          </a:prstGeom>
          <a:solidFill>
            <a:schemeClr val="accent5"/>
          </a:solidFill>
          <a:ln w="9525" cap="flat" cmpd="sng" algn="ctr">
            <a:noFill/>
            <a:prstDash val="solid"/>
          </a:ln>
          <a:effectLst/>
        </p:spPr>
        <p:txBody>
          <a:bodyPr tIns="91440" rIns="91440" bIns="91440" rtlCol="0" anchor="ctr"/>
          <a:lstStyle/>
          <a:p>
            <a:pPr algn="ctr" defTabSz="914400" fontAlgn="auto">
              <a:spcBef>
                <a:spcPts val="450"/>
              </a:spcBef>
              <a:spcAft>
                <a:spcPts val="0"/>
              </a:spcAft>
            </a:pPr>
            <a:endParaRPr lang="en-US" sz="1050" kern="0">
              <a:solidFill>
                <a:schemeClr val="tx2"/>
              </a:solidFill>
              <a:latin typeface="Gotham Rounded Book" pitchFamily="50" charset="0"/>
              <a:ea typeface="ＭＳ Ｐゴシック" charset="-128"/>
              <a:cs typeface="Calibri" panose="020F0502020204030204" pitchFamily="34" charset="0"/>
            </a:endParaRPr>
          </a:p>
        </p:txBody>
      </p:sp>
      <p:sp>
        <p:nvSpPr>
          <p:cNvPr id="6" name="TextBox 5"/>
          <p:cNvSpPr txBox="1"/>
          <p:nvPr/>
        </p:nvSpPr>
        <p:spPr>
          <a:xfrm>
            <a:off x="279138" y="1630676"/>
            <a:ext cx="2566600" cy="369332"/>
          </a:xfrm>
          <a:prstGeom prst="rect">
            <a:avLst/>
          </a:prstGeom>
          <a:noFill/>
        </p:spPr>
        <p:txBody>
          <a:bodyPr wrap="none" rtlCol="0">
            <a:spAutoFit/>
          </a:bodyPr>
          <a:lstStyle/>
          <a:p>
            <a:r>
              <a:rPr lang="en-US">
                <a:solidFill>
                  <a:schemeClr val="tx1">
                    <a:lumMod val="65000"/>
                    <a:lumOff val="35000"/>
                  </a:schemeClr>
                </a:solidFill>
                <a:latin typeface="+mj-lt"/>
                <a:ea typeface="+mn-ea"/>
                <a:cs typeface="Arial" pitchFamily="34" charset="0"/>
              </a:rPr>
              <a:t>IT Resource Request</a:t>
            </a:r>
          </a:p>
        </p:txBody>
      </p:sp>
      <p:sp>
        <p:nvSpPr>
          <p:cNvPr id="9" name="TextBox 8"/>
          <p:cNvSpPr txBox="1"/>
          <p:nvPr/>
        </p:nvSpPr>
        <p:spPr>
          <a:xfrm>
            <a:off x="3519884" y="1630676"/>
            <a:ext cx="1213602" cy="369332"/>
          </a:xfrm>
          <a:prstGeom prst="rect">
            <a:avLst/>
          </a:prstGeom>
          <a:noFill/>
        </p:spPr>
        <p:txBody>
          <a:bodyPr wrap="none" rtlCol="0">
            <a:spAutoFit/>
          </a:bodyPr>
          <a:lstStyle/>
          <a:p>
            <a:r>
              <a:rPr lang="en-US">
                <a:solidFill>
                  <a:schemeClr val="tx1">
                    <a:lumMod val="65000"/>
                    <a:lumOff val="35000"/>
                  </a:schemeClr>
                </a:solidFill>
                <a:latin typeface="+mj-lt"/>
                <a:ea typeface="+mn-ea"/>
                <a:cs typeface="Arial" pitchFamily="34" charset="0"/>
              </a:rPr>
              <a:t>OS Team</a:t>
            </a:r>
          </a:p>
        </p:txBody>
      </p:sp>
      <p:sp>
        <p:nvSpPr>
          <p:cNvPr id="10" name="TextBox 9"/>
          <p:cNvSpPr txBox="1"/>
          <p:nvPr/>
        </p:nvSpPr>
        <p:spPr>
          <a:xfrm>
            <a:off x="5286595" y="1630676"/>
            <a:ext cx="1219565" cy="369332"/>
          </a:xfrm>
          <a:prstGeom prst="rect">
            <a:avLst/>
          </a:prstGeom>
          <a:noFill/>
        </p:spPr>
        <p:txBody>
          <a:bodyPr wrap="none" rtlCol="0">
            <a:spAutoFit/>
          </a:bodyPr>
          <a:lstStyle/>
          <a:p>
            <a:r>
              <a:rPr lang="en-US">
                <a:solidFill>
                  <a:schemeClr val="tx1">
                    <a:lumMod val="65000"/>
                    <a:lumOff val="35000"/>
                  </a:schemeClr>
                </a:solidFill>
                <a:latin typeface="+mj-lt"/>
                <a:ea typeface="+mn-ea"/>
                <a:cs typeface="Arial" pitchFamily="34" charset="0"/>
              </a:rPr>
              <a:t>DB Team</a:t>
            </a:r>
          </a:p>
        </p:txBody>
      </p:sp>
      <p:sp>
        <p:nvSpPr>
          <p:cNvPr id="59" name="TextBox 58"/>
          <p:cNvSpPr txBox="1"/>
          <p:nvPr/>
        </p:nvSpPr>
        <p:spPr>
          <a:xfrm>
            <a:off x="7036213" y="1630676"/>
            <a:ext cx="1863715" cy="369332"/>
          </a:xfrm>
          <a:prstGeom prst="rect">
            <a:avLst/>
          </a:prstGeom>
          <a:noFill/>
        </p:spPr>
        <p:txBody>
          <a:bodyPr wrap="none" rtlCol="0">
            <a:spAutoFit/>
          </a:bodyPr>
          <a:lstStyle/>
          <a:p>
            <a:r>
              <a:rPr lang="en-US">
                <a:solidFill>
                  <a:schemeClr val="tx1">
                    <a:lumMod val="65000"/>
                    <a:lumOff val="35000"/>
                  </a:schemeClr>
                </a:solidFill>
                <a:latin typeface="+mj-lt"/>
                <a:ea typeface="+mn-ea"/>
                <a:cs typeface="Arial" pitchFamily="34" charset="0"/>
              </a:rPr>
              <a:t>Network Team</a:t>
            </a:r>
          </a:p>
        </p:txBody>
      </p:sp>
      <p:cxnSp>
        <p:nvCxnSpPr>
          <p:cNvPr id="33" name="Straight Arrow Connector 32"/>
          <p:cNvCxnSpPr>
            <a:cxnSpLocks/>
            <a:stCxn id="6" idx="3"/>
            <a:endCxn id="9" idx="1"/>
          </p:cNvCxnSpPr>
          <p:nvPr/>
        </p:nvCxnSpPr>
        <p:spPr>
          <a:xfrm>
            <a:off x="2845738" y="1815342"/>
            <a:ext cx="674146" cy="0"/>
          </a:xfrm>
          <a:prstGeom prst="straightConnector1">
            <a:avLst/>
          </a:prstGeom>
          <a:ln cap="rnd">
            <a:tailEnd type="triangle"/>
          </a:ln>
          <a:effectLst/>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a:stCxn id="9" idx="3"/>
            <a:endCxn id="10" idx="1"/>
          </p:cNvCxnSpPr>
          <p:nvPr/>
        </p:nvCxnSpPr>
        <p:spPr>
          <a:xfrm>
            <a:off x="4733486" y="1815342"/>
            <a:ext cx="553109" cy="0"/>
          </a:xfrm>
          <a:prstGeom prst="straightConnector1">
            <a:avLst/>
          </a:prstGeom>
          <a:ln cap="rnd">
            <a:tailEnd type="triangle"/>
          </a:ln>
          <a:effectLst/>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a:stCxn id="10" idx="3"/>
            <a:endCxn id="59" idx="1"/>
          </p:cNvCxnSpPr>
          <p:nvPr/>
        </p:nvCxnSpPr>
        <p:spPr>
          <a:xfrm>
            <a:off x="6506160" y="1815342"/>
            <a:ext cx="530053" cy="0"/>
          </a:xfrm>
          <a:prstGeom prst="straightConnector1">
            <a:avLst/>
          </a:prstGeom>
          <a:ln cap="rnd">
            <a:tailEnd type="triangle"/>
          </a:ln>
          <a:effectLst/>
        </p:spPr>
        <p:style>
          <a:lnRef idx="2">
            <a:schemeClr val="accent1"/>
          </a:lnRef>
          <a:fillRef idx="0">
            <a:schemeClr val="accent1"/>
          </a:fillRef>
          <a:effectRef idx="1">
            <a:schemeClr val="accent1"/>
          </a:effectRef>
          <a:fontRef idx="minor">
            <a:schemeClr val="tx1"/>
          </a:fontRef>
        </p:style>
      </p:cxnSp>
      <p:sp>
        <p:nvSpPr>
          <p:cNvPr id="45" name="Rounded Rectangular Callout 44"/>
          <p:cNvSpPr/>
          <p:nvPr/>
        </p:nvSpPr>
        <p:spPr>
          <a:xfrm>
            <a:off x="1879870" y="3729003"/>
            <a:ext cx="1952118" cy="408623"/>
          </a:xfrm>
          <a:prstGeom prst="wedgeRoundRectCallout">
            <a:avLst>
              <a:gd name="adj1" fmla="val 33455"/>
              <a:gd name="adj2" fmla="val -100506"/>
              <a:gd name="adj3" fmla="val 16667"/>
            </a:avLst>
          </a:prstGeom>
          <a:solidFill>
            <a:srgbClr val="C7C9CD"/>
          </a:solidFill>
        </p:spPr>
        <p:txBody>
          <a:bodyPr wrap="none" rtlCol="0" anchor="ctr">
            <a:spAutoFit/>
          </a:bodyPr>
          <a:lstStyle/>
          <a:p>
            <a:pPr algn="ctr"/>
            <a:r>
              <a:rPr lang="en-US" dirty="0">
                <a:solidFill>
                  <a:schemeClr val="tx2"/>
                </a:solidFill>
                <a:latin typeface="+mn-lt"/>
              </a:rPr>
              <a:t>Ticket Creation</a:t>
            </a:r>
          </a:p>
        </p:txBody>
      </p:sp>
      <p:sp>
        <p:nvSpPr>
          <p:cNvPr id="74" name="Rounded Rectangular Callout 73"/>
          <p:cNvSpPr/>
          <p:nvPr/>
        </p:nvSpPr>
        <p:spPr>
          <a:xfrm>
            <a:off x="4922300" y="3423350"/>
            <a:ext cx="1978838" cy="1376013"/>
          </a:xfrm>
          <a:custGeom>
            <a:avLst/>
            <a:gdLst>
              <a:gd name="connsiteX0" fmla="*/ 0 w 1978838"/>
              <a:gd name="connsiteY0" fmla="*/ 153237 h 919401"/>
              <a:gd name="connsiteX1" fmla="*/ 153237 w 1978838"/>
              <a:gd name="connsiteY1" fmla="*/ 0 h 919401"/>
              <a:gd name="connsiteX2" fmla="*/ 1154322 w 1978838"/>
              <a:gd name="connsiteY2" fmla="*/ 0 h 919401"/>
              <a:gd name="connsiteX3" fmla="*/ 2113913 w 1978838"/>
              <a:gd name="connsiteY3" fmla="*/ -230144 h 919401"/>
              <a:gd name="connsiteX4" fmla="*/ 1649032 w 1978838"/>
              <a:gd name="connsiteY4" fmla="*/ 0 h 919401"/>
              <a:gd name="connsiteX5" fmla="*/ 1825601 w 1978838"/>
              <a:gd name="connsiteY5" fmla="*/ 0 h 919401"/>
              <a:gd name="connsiteX6" fmla="*/ 1978838 w 1978838"/>
              <a:gd name="connsiteY6" fmla="*/ 153237 h 919401"/>
              <a:gd name="connsiteX7" fmla="*/ 1978838 w 1978838"/>
              <a:gd name="connsiteY7" fmla="*/ 153234 h 919401"/>
              <a:gd name="connsiteX8" fmla="*/ 1978838 w 1978838"/>
              <a:gd name="connsiteY8" fmla="*/ 153234 h 919401"/>
              <a:gd name="connsiteX9" fmla="*/ 1978838 w 1978838"/>
              <a:gd name="connsiteY9" fmla="*/ 383084 h 919401"/>
              <a:gd name="connsiteX10" fmla="*/ 1978838 w 1978838"/>
              <a:gd name="connsiteY10" fmla="*/ 766164 h 919401"/>
              <a:gd name="connsiteX11" fmla="*/ 1825601 w 1978838"/>
              <a:gd name="connsiteY11" fmla="*/ 919401 h 919401"/>
              <a:gd name="connsiteX12" fmla="*/ 1649032 w 1978838"/>
              <a:gd name="connsiteY12" fmla="*/ 919401 h 919401"/>
              <a:gd name="connsiteX13" fmla="*/ 1154322 w 1978838"/>
              <a:gd name="connsiteY13" fmla="*/ 919401 h 919401"/>
              <a:gd name="connsiteX14" fmla="*/ 1154322 w 1978838"/>
              <a:gd name="connsiteY14" fmla="*/ 919401 h 919401"/>
              <a:gd name="connsiteX15" fmla="*/ 153237 w 1978838"/>
              <a:gd name="connsiteY15" fmla="*/ 919401 h 919401"/>
              <a:gd name="connsiteX16" fmla="*/ 0 w 1978838"/>
              <a:gd name="connsiteY16" fmla="*/ 766164 h 919401"/>
              <a:gd name="connsiteX17" fmla="*/ 0 w 1978838"/>
              <a:gd name="connsiteY17" fmla="*/ 383084 h 919401"/>
              <a:gd name="connsiteX18" fmla="*/ 0 w 1978838"/>
              <a:gd name="connsiteY18" fmla="*/ 153234 h 919401"/>
              <a:gd name="connsiteX19" fmla="*/ 0 w 1978838"/>
              <a:gd name="connsiteY19" fmla="*/ 153234 h 919401"/>
              <a:gd name="connsiteX20" fmla="*/ 0 w 1978838"/>
              <a:gd name="connsiteY20" fmla="*/ 153237 h 919401"/>
              <a:gd name="connsiteX0" fmla="*/ 0 w 2113913"/>
              <a:gd name="connsiteY0" fmla="*/ 383381 h 1149545"/>
              <a:gd name="connsiteX1" fmla="*/ 153237 w 2113913"/>
              <a:gd name="connsiteY1" fmla="*/ 230144 h 1149545"/>
              <a:gd name="connsiteX2" fmla="*/ 1154322 w 2113913"/>
              <a:gd name="connsiteY2" fmla="*/ 230144 h 1149545"/>
              <a:gd name="connsiteX3" fmla="*/ 2113913 w 2113913"/>
              <a:gd name="connsiteY3" fmla="*/ 0 h 1149545"/>
              <a:gd name="connsiteX4" fmla="*/ 1757187 w 2113913"/>
              <a:gd name="connsiteY4" fmla="*/ 249809 h 1149545"/>
              <a:gd name="connsiteX5" fmla="*/ 1825601 w 2113913"/>
              <a:gd name="connsiteY5" fmla="*/ 230144 h 1149545"/>
              <a:gd name="connsiteX6" fmla="*/ 1978838 w 2113913"/>
              <a:gd name="connsiteY6" fmla="*/ 383381 h 1149545"/>
              <a:gd name="connsiteX7" fmla="*/ 1978838 w 2113913"/>
              <a:gd name="connsiteY7" fmla="*/ 383378 h 1149545"/>
              <a:gd name="connsiteX8" fmla="*/ 1978838 w 2113913"/>
              <a:gd name="connsiteY8" fmla="*/ 383378 h 1149545"/>
              <a:gd name="connsiteX9" fmla="*/ 1978838 w 2113913"/>
              <a:gd name="connsiteY9" fmla="*/ 613228 h 1149545"/>
              <a:gd name="connsiteX10" fmla="*/ 1978838 w 2113913"/>
              <a:gd name="connsiteY10" fmla="*/ 996308 h 1149545"/>
              <a:gd name="connsiteX11" fmla="*/ 1825601 w 2113913"/>
              <a:gd name="connsiteY11" fmla="*/ 1149545 h 1149545"/>
              <a:gd name="connsiteX12" fmla="*/ 1649032 w 2113913"/>
              <a:gd name="connsiteY12" fmla="*/ 1149545 h 1149545"/>
              <a:gd name="connsiteX13" fmla="*/ 1154322 w 2113913"/>
              <a:gd name="connsiteY13" fmla="*/ 1149545 h 1149545"/>
              <a:gd name="connsiteX14" fmla="*/ 1154322 w 2113913"/>
              <a:gd name="connsiteY14" fmla="*/ 1149545 h 1149545"/>
              <a:gd name="connsiteX15" fmla="*/ 153237 w 2113913"/>
              <a:gd name="connsiteY15" fmla="*/ 1149545 h 1149545"/>
              <a:gd name="connsiteX16" fmla="*/ 0 w 2113913"/>
              <a:gd name="connsiteY16" fmla="*/ 996308 h 1149545"/>
              <a:gd name="connsiteX17" fmla="*/ 0 w 2113913"/>
              <a:gd name="connsiteY17" fmla="*/ 613228 h 1149545"/>
              <a:gd name="connsiteX18" fmla="*/ 0 w 2113913"/>
              <a:gd name="connsiteY18" fmla="*/ 383378 h 1149545"/>
              <a:gd name="connsiteX19" fmla="*/ 0 w 2113913"/>
              <a:gd name="connsiteY19" fmla="*/ 383378 h 1149545"/>
              <a:gd name="connsiteX20" fmla="*/ 0 w 2113913"/>
              <a:gd name="connsiteY20" fmla="*/ 383381 h 1149545"/>
              <a:gd name="connsiteX0" fmla="*/ 0 w 2113913"/>
              <a:gd name="connsiteY0" fmla="*/ 383381 h 1149545"/>
              <a:gd name="connsiteX1" fmla="*/ 153237 w 2113913"/>
              <a:gd name="connsiteY1" fmla="*/ 230144 h 1149545"/>
              <a:gd name="connsiteX2" fmla="*/ 1154322 w 2113913"/>
              <a:gd name="connsiteY2" fmla="*/ 230144 h 1149545"/>
              <a:gd name="connsiteX3" fmla="*/ 2113913 w 2113913"/>
              <a:gd name="connsiteY3" fmla="*/ 0 h 1149545"/>
              <a:gd name="connsiteX4" fmla="*/ 1779412 w 2113913"/>
              <a:gd name="connsiteY4" fmla="*/ 221234 h 1149545"/>
              <a:gd name="connsiteX5" fmla="*/ 1825601 w 2113913"/>
              <a:gd name="connsiteY5" fmla="*/ 230144 h 1149545"/>
              <a:gd name="connsiteX6" fmla="*/ 1978838 w 2113913"/>
              <a:gd name="connsiteY6" fmla="*/ 383381 h 1149545"/>
              <a:gd name="connsiteX7" fmla="*/ 1978838 w 2113913"/>
              <a:gd name="connsiteY7" fmla="*/ 383378 h 1149545"/>
              <a:gd name="connsiteX8" fmla="*/ 1978838 w 2113913"/>
              <a:gd name="connsiteY8" fmla="*/ 383378 h 1149545"/>
              <a:gd name="connsiteX9" fmla="*/ 1978838 w 2113913"/>
              <a:gd name="connsiteY9" fmla="*/ 613228 h 1149545"/>
              <a:gd name="connsiteX10" fmla="*/ 1978838 w 2113913"/>
              <a:gd name="connsiteY10" fmla="*/ 996308 h 1149545"/>
              <a:gd name="connsiteX11" fmla="*/ 1825601 w 2113913"/>
              <a:gd name="connsiteY11" fmla="*/ 1149545 h 1149545"/>
              <a:gd name="connsiteX12" fmla="*/ 1649032 w 2113913"/>
              <a:gd name="connsiteY12" fmla="*/ 1149545 h 1149545"/>
              <a:gd name="connsiteX13" fmla="*/ 1154322 w 2113913"/>
              <a:gd name="connsiteY13" fmla="*/ 1149545 h 1149545"/>
              <a:gd name="connsiteX14" fmla="*/ 1154322 w 2113913"/>
              <a:gd name="connsiteY14" fmla="*/ 1149545 h 1149545"/>
              <a:gd name="connsiteX15" fmla="*/ 153237 w 2113913"/>
              <a:gd name="connsiteY15" fmla="*/ 1149545 h 1149545"/>
              <a:gd name="connsiteX16" fmla="*/ 0 w 2113913"/>
              <a:gd name="connsiteY16" fmla="*/ 996308 h 1149545"/>
              <a:gd name="connsiteX17" fmla="*/ 0 w 2113913"/>
              <a:gd name="connsiteY17" fmla="*/ 613228 h 1149545"/>
              <a:gd name="connsiteX18" fmla="*/ 0 w 2113913"/>
              <a:gd name="connsiteY18" fmla="*/ 383378 h 1149545"/>
              <a:gd name="connsiteX19" fmla="*/ 0 w 2113913"/>
              <a:gd name="connsiteY19" fmla="*/ 383378 h 1149545"/>
              <a:gd name="connsiteX20" fmla="*/ 0 w 2113913"/>
              <a:gd name="connsiteY20" fmla="*/ 383381 h 1149545"/>
              <a:gd name="connsiteX0" fmla="*/ 0 w 2113913"/>
              <a:gd name="connsiteY0" fmla="*/ 383381 h 1149545"/>
              <a:gd name="connsiteX1" fmla="*/ 153237 w 2113913"/>
              <a:gd name="connsiteY1" fmla="*/ 230144 h 1149545"/>
              <a:gd name="connsiteX2" fmla="*/ 1154322 w 2113913"/>
              <a:gd name="connsiteY2" fmla="*/ 230144 h 1149545"/>
              <a:gd name="connsiteX3" fmla="*/ 2113913 w 2113913"/>
              <a:gd name="connsiteY3" fmla="*/ 0 h 1149545"/>
              <a:gd name="connsiteX4" fmla="*/ 1779412 w 2113913"/>
              <a:gd name="connsiteY4" fmla="*/ 221234 h 1149545"/>
              <a:gd name="connsiteX5" fmla="*/ 1831951 w 2113913"/>
              <a:gd name="connsiteY5" fmla="*/ 226969 h 1149545"/>
              <a:gd name="connsiteX6" fmla="*/ 1978838 w 2113913"/>
              <a:gd name="connsiteY6" fmla="*/ 383381 h 1149545"/>
              <a:gd name="connsiteX7" fmla="*/ 1978838 w 2113913"/>
              <a:gd name="connsiteY7" fmla="*/ 383378 h 1149545"/>
              <a:gd name="connsiteX8" fmla="*/ 1978838 w 2113913"/>
              <a:gd name="connsiteY8" fmla="*/ 383378 h 1149545"/>
              <a:gd name="connsiteX9" fmla="*/ 1978838 w 2113913"/>
              <a:gd name="connsiteY9" fmla="*/ 613228 h 1149545"/>
              <a:gd name="connsiteX10" fmla="*/ 1978838 w 2113913"/>
              <a:gd name="connsiteY10" fmla="*/ 996308 h 1149545"/>
              <a:gd name="connsiteX11" fmla="*/ 1825601 w 2113913"/>
              <a:gd name="connsiteY11" fmla="*/ 1149545 h 1149545"/>
              <a:gd name="connsiteX12" fmla="*/ 1649032 w 2113913"/>
              <a:gd name="connsiteY12" fmla="*/ 1149545 h 1149545"/>
              <a:gd name="connsiteX13" fmla="*/ 1154322 w 2113913"/>
              <a:gd name="connsiteY13" fmla="*/ 1149545 h 1149545"/>
              <a:gd name="connsiteX14" fmla="*/ 1154322 w 2113913"/>
              <a:gd name="connsiteY14" fmla="*/ 1149545 h 1149545"/>
              <a:gd name="connsiteX15" fmla="*/ 153237 w 2113913"/>
              <a:gd name="connsiteY15" fmla="*/ 1149545 h 1149545"/>
              <a:gd name="connsiteX16" fmla="*/ 0 w 2113913"/>
              <a:gd name="connsiteY16" fmla="*/ 996308 h 1149545"/>
              <a:gd name="connsiteX17" fmla="*/ 0 w 2113913"/>
              <a:gd name="connsiteY17" fmla="*/ 613228 h 1149545"/>
              <a:gd name="connsiteX18" fmla="*/ 0 w 2113913"/>
              <a:gd name="connsiteY18" fmla="*/ 383378 h 1149545"/>
              <a:gd name="connsiteX19" fmla="*/ 0 w 2113913"/>
              <a:gd name="connsiteY19" fmla="*/ 383378 h 1149545"/>
              <a:gd name="connsiteX20" fmla="*/ 0 w 2113913"/>
              <a:gd name="connsiteY20" fmla="*/ 383381 h 1149545"/>
              <a:gd name="connsiteX0" fmla="*/ 0 w 1978838"/>
              <a:gd name="connsiteY0" fmla="*/ 436603 h 1202767"/>
              <a:gd name="connsiteX1" fmla="*/ 153237 w 1978838"/>
              <a:gd name="connsiteY1" fmla="*/ 283366 h 1202767"/>
              <a:gd name="connsiteX2" fmla="*/ 1154322 w 1978838"/>
              <a:gd name="connsiteY2" fmla="*/ 283366 h 1202767"/>
              <a:gd name="connsiteX3" fmla="*/ 1887772 w 1978838"/>
              <a:gd name="connsiteY3" fmla="*/ 0 h 1202767"/>
              <a:gd name="connsiteX4" fmla="*/ 1779412 w 1978838"/>
              <a:gd name="connsiteY4" fmla="*/ 274456 h 1202767"/>
              <a:gd name="connsiteX5" fmla="*/ 1831951 w 1978838"/>
              <a:gd name="connsiteY5" fmla="*/ 280191 h 1202767"/>
              <a:gd name="connsiteX6" fmla="*/ 1978838 w 1978838"/>
              <a:gd name="connsiteY6" fmla="*/ 436603 h 1202767"/>
              <a:gd name="connsiteX7" fmla="*/ 1978838 w 1978838"/>
              <a:gd name="connsiteY7" fmla="*/ 436600 h 1202767"/>
              <a:gd name="connsiteX8" fmla="*/ 1978838 w 1978838"/>
              <a:gd name="connsiteY8" fmla="*/ 436600 h 1202767"/>
              <a:gd name="connsiteX9" fmla="*/ 1978838 w 1978838"/>
              <a:gd name="connsiteY9" fmla="*/ 666450 h 1202767"/>
              <a:gd name="connsiteX10" fmla="*/ 1978838 w 1978838"/>
              <a:gd name="connsiteY10" fmla="*/ 1049530 h 1202767"/>
              <a:gd name="connsiteX11" fmla="*/ 1825601 w 1978838"/>
              <a:gd name="connsiteY11" fmla="*/ 1202767 h 1202767"/>
              <a:gd name="connsiteX12" fmla="*/ 1649032 w 1978838"/>
              <a:gd name="connsiteY12" fmla="*/ 1202767 h 1202767"/>
              <a:gd name="connsiteX13" fmla="*/ 1154322 w 1978838"/>
              <a:gd name="connsiteY13" fmla="*/ 1202767 h 1202767"/>
              <a:gd name="connsiteX14" fmla="*/ 1154322 w 1978838"/>
              <a:gd name="connsiteY14" fmla="*/ 1202767 h 1202767"/>
              <a:gd name="connsiteX15" fmla="*/ 153237 w 1978838"/>
              <a:gd name="connsiteY15" fmla="*/ 1202767 h 1202767"/>
              <a:gd name="connsiteX16" fmla="*/ 0 w 1978838"/>
              <a:gd name="connsiteY16" fmla="*/ 1049530 h 1202767"/>
              <a:gd name="connsiteX17" fmla="*/ 0 w 1978838"/>
              <a:gd name="connsiteY17" fmla="*/ 666450 h 1202767"/>
              <a:gd name="connsiteX18" fmla="*/ 0 w 1978838"/>
              <a:gd name="connsiteY18" fmla="*/ 436600 h 1202767"/>
              <a:gd name="connsiteX19" fmla="*/ 0 w 1978838"/>
              <a:gd name="connsiteY19" fmla="*/ 436600 h 1202767"/>
              <a:gd name="connsiteX20" fmla="*/ 0 w 1978838"/>
              <a:gd name="connsiteY20" fmla="*/ 436603 h 1202767"/>
              <a:gd name="connsiteX0" fmla="*/ 0 w 1978838"/>
              <a:gd name="connsiteY0" fmla="*/ 447248 h 1213412"/>
              <a:gd name="connsiteX1" fmla="*/ 153237 w 1978838"/>
              <a:gd name="connsiteY1" fmla="*/ 294011 h 1213412"/>
              <a:gd name="connsiteX2" fmla="*/ 1154322 w 1978838"/>
              <a:gd name="connsiteY2" fmla="*/ 294011 h 1213412"/>
              <a:gd name="connsiteX3" fmla="*/ 1858275 w 1978838"/>
              <a:gd name="connsiteY3" fmla="*/ 0 h 1213412"/>
              <a:gd name="connsiteX4" fmla="*/ 1779412 w 1978838"/>
              <a:gd name="connsiteY4" fmla="*/ 285101 h 1213412"/>
              <a:gd name="connsiteX5" fmla="*/ 1831951 w 1978838"/>
              <a:gd name="connsiteY5" fmla="*/ 290836 h 1213412"/>
              <a:gd name="connsiteX6" fmla="*/ 1978838 w 1978838"/>
              <a:gd name="connsiteY6" fmla="*/ 447248 h 1213412"/>
              <a:gd name="connsiteX7" fmla="*/ 1978838 w 1978838"/>
              <a:gd name="connsiteY7" fmla="*/ 447245 h 1213412"/>
              <a:gd name="connsiteX8" fmla="*/ 1978838 w 1978838"/>
              <a:gd name="connsiteY8" fmla="*/ 447245 h 1213412"/>
              <a:gd name="connsiteX9" fmla="*/ 1978838 w 1978838"/>
              <a:gd name="connsiteY9" fmla="*/ 677095 h 1213412"/>
              <a:gd name="connsiteX10" fmla="*/ 1978838 w 1978838"/>
              <a:gd name="connsiteY10" fmla="*/ 1060175 h 1213412"/>
              <a:gd name="connsiteX11" fmla="*/ 1825601 w 1978838"/>
              <a:gd name="connsiteY11" fmla="*/ 1213412 h 1213412"/>
              <a:gd name="connsiteX12" fmla="*/ 1649032 w 1978838"/>
              <a:gd name="connsiteY12" fmla="*/ 1213412 h 1213412"/>
              <a:gd name="connsiteX13" fmla="*/ 1154322 w 1978838"/>
              <a:gd name="connsiteY13" fmla="*/ 1213412 h 1213412"/>
              <a:gd name="connsiteX14" fmla="*/ 1154322 w 1978838"/>
              <a:gd name="connsiteY14" fmla="*/ 1213412 h 1213412"/>
              <a:gd name="connsiteX15" fmla="*/ 153237 w 1978838"/>
              <a:gd name="connsiteY15" fmla="*/ 1213412 h 1213412"/>
              <a:gd name="connsiteX16" fmla="*/ 0 w 1978838"/>
              <a:gd name="connsiteY16" fmla="*/ 1060175 h 1213412"/>
              <a:gd name="connsiteX17" fmla="*/ 0 w 1978838"/>
              <a:gd name="connsiteY17" fmla="*/ 677095 h 1213412"/>
              <a:gd name="connsiteX18" fmla="*/ 0 w 1978838"/>
              <a:gd name="connsiteY18" fmla="*/ 447245 h 1213412"/>
              <a:gd name="connsiteX19" fmla="*/ 0 w 1978838"/>
              <a:gd name="connsiteY19" fmla="*/ 447245 h 1213412"/>
              <a:gd name="connsiteX20" fmla="*/ 0 w 1978838"/>
              <a:gd name="connsiteY20" fmla="*/ 447248 h 1213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978838" h="1213412">
                <a:moveTo>
                  <a:pt x="0" y="447248"/>
                </a:moveTo>
                <a:cubicBezTo>
                  <a:pt x="0" y="362618"/>
                  <a:pt x="68607" y="294011"/>
                  <a:pt x="153237" y="294011"/>
                </a:cubicBezTo>
                <a:lnTo>
                  <a:pt x="1154322" y="294011"/>
                </a:lnTo>
                <a:lnTo>
                  <a:pt x="1858275" y="0"/>
                </a:lnTo>
                <a:lnTo>
                  <a:pt x="1779412" y="285101"/>
                </a:lnTo>
                <a:cubicBezTo>
                  <a:pt x="1838268" y="285101"/>
                  <a:pt x="1773095" y="290836"/>
                  <a:pt x="1831951" y="290836"/>
                </a:cubicBezTo>
                <a:cubicBezTo>
                  <a:pt x="1916581" y="290836"/>
                  <a:pt x="1978838" y="362618"/>
                  <a:pt x="1978838" y="447248"/>
                </a:cubicBezTo>
                <a:lnTo>
                  <a:pt x="1978838" y="447245"/>
                </a:lnTo>
                <a:lnTo>
                  <a:pt x="1978838" y="447245"/>
                </a:lnTo>
                <a:lnTo>
                  <a:pt x="1978838" y="677095"/>
                </a:lnTo>
                <a:lnTo>
                  <a:pt x="1978838" y="1060175"/>
                </a:lnTo>
                <a:cubicBezTo>
                  <a:pt x="1978838" y="1144805"/>
                  <a:pt x="1910231" y="1213412"/>
                  <a:pt x="1825601" y="1213412"/>
                </a:cubicBezTo>
                <a:lnTo>
                  <a:pt x="1649032" y="1213412"/>
                </a:lnTo>
                <a:lnTo>
                  <a:pt x="1154322" y="1213412"/>
                </a:lnTo>
                <a:lnTo>
                  <a:pt x="1154322" y="1213412"/>
                </a:lnTo>
                <a:lnTo>
                  <a:pt x="153237" y="1213412"/>
                </a:lnTo>
                <a:cubicBezTo>
                  <a:pt x="68607" y="1213412"/>
                  <a:pt x="0" y="1144805"/>
                  <a:pt x="0" y="1060175"/>
                </a:cubicBezTo>
                <a:lnTo>
                  <a:pt x="0" y="677095"/>
                </a:lnTo>
                <a:lnTo>
                  <a:pt x="0" y="447245"/>
                </a:lnTo>
                <a:lnTo>
                  <a:pt x="0" y="447245"/>
                </a:lnTo>
                <a:lnTo>
                  <a:pt x="0" y="447248"/>
                </a:lnTo>
                <a:close/>
              </a:path>
            </a:pathLst>
          </a:custGeom>
          <a:solidFill>
            <a:srgbClr val="C7C9CD"/>
          </a:solidFill>
        </p:spPr>
        <p:txBody>
          <a:bodyPr wrap="square" tIns="274320" rtlCol="0" anchor="ctr">
            <a:noAutofit/>
          </a:bodyPr>
          <a:lstStyle/>
          <a:p>
            <a:pPr algn="ctr"/>
            <a:r>
              <a:rPr lang="en-US" sz="1200" dirty="0">
                <a:solidFill>
                  <a:schemeClr val="tx2"/>
                </a:solidFill>
                <a:latin typeface="+mn-lt"/>
              </a:rPr>
              <a:t>Handoffs:</a:t>
            </a:r>
          </a:p>
          <a:p>
            <a:pPr algn="ctr"/>
            <a:r>
              <a:rPr lang="en-US" sz="1200" dirty="0">
                <a:solidFill>
                  <a:schemeClr val="tx2"/>
                </a:solidFill>
                <a:latin typeface="+mn-lt"/>
              </a:rPr>
              <a:t>Different SLAs</a:t>
            </a:r>
          </a:p>
          <a:p>
            <a:pPr algn="ctr"/>
            <a:r>
              <a:rPr lang="en-US" sz="1200" dirty="0">
                <a:solidFill>
                  <a:schemeClr val="tx2"/>
                </a:solidFill>
                <a:latin typeface="+mn-lt"/>
              </a:rPr>
              <a:t>Different Priorities</a:t>
            </a:r>
          </a:p>
          <a:p>
            <a:pPr algn="ctr"/>
            <a:r>
              <a:rPr lang="en-US" sz="1200" dirty="0">
                <a:solidFill>
                  <a:schemeClr val="tx2"/>
                </a:solidFill>
                <a:latin typeface="+mn-lt"/>
              </a:rPr>
              <a:t>Different Approvals</a:t>
            </a:r>
          </a:p>
        </p:txBody>
      </p:sp>
      <p:pic>
        <p:nvPicPr>
          <p:cNvPr id="49" name="Picture 48"/>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2313898" y="2051857"/>
            <a:ext cx="426686" cy="498712"/>
          </a:xfrm>
          <a:prstGeom prst="rect">
            <a:avLst/>
          </a:prstGeom>
        </p:spPr>
      </p:pic>
      <p:pic>
        <p:nvPicPr>
          <p:cNvPr id="58" name="Picture 57"/>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748584" y="2068818"/>
            <a:ext cx="537636" cy="515356"/>
          </a:xfrm>
          <a:prstGeom prst="rect">
            <a:avLst/>
          </a:prstGeom>
        </p:spPr>
      </p:pic>
      <p:grpSp>
        <p:nvGrpSpPr>
          <p:cNvPr id="115" name="Group 114"/>
          <p:cNvGrpSpPr>
            <a:grpSpLocks noChangeAspect="1"/>
          </p:cNvGrpSpPr>
          <p:nvPr/>
        </p:nvGrpSpPr>
        <p:grpSpPr>
          <a:xfrm>
            <a:off x="5448569" y="2368368"/>
            <a:ext cx="320040" cy="279614"/>
            <a:chOff x="5800764" y="4175861"/>
            <a:chExt cx="754063" cy="658813"/>
          </a:xfrm>
        </p:grpSpPr>
        <p:sp>
          <p:nvSpPr>
            <p:cNvPr id="116" name="Freeform 1247"/>
            <p:cNvSpPr>
              <a:spLocks/>
            </p:cNvSpPr>
            <p:nvPr/>
          </p:nvSpPr>
          <p:spPr bwMode="auto">
            <a:xfrm>
              <a:off x="5802352" y="4669574"/>
              <a:ext cx="750888" cy="163513"/>
            </a:xfrm>
            <a:custGeom>
              <a:avLst/>
              <a:gdLst>
                <a:gd name="T0" fmla="*/ 0 w 632"/>
                <a:gd name="T1" fmla="*/ 126 h 137"/>
                <a:gd name="T2" fmla="*/ 11 w 632"/>
                <a:gd name="T3" fmla="*/ 137 h 137"/>
                <a:gd name="T4" fmla="*/ 620 w 632"/>
                <a:gd name="T5" fmla="*/ 137 h 137"/>
                <a:gd name="T6" fmla="*/ 632 w 632"/>
                <a:gd name="T7" fmla="*/ 126 h 137"/>
                <a:gd name="T8" fmla="*/ 632 w 632"/>
                <a:gd name="T9" fmla="*/ 11 h 137"/>
                <a:gd name="T10" fmla="*/ 620 w 632"/>
                <a:gd name="T11" fmla="*/ 0 h 137"/>
                <a:gd name="T12" fmla="*/ 11 w 632"/>
                <a:gd name="T13" fmla="*/ 0 h 137"/>
                <a:gd name="T14" fmla="*/ 0 w 632"/>
                <a:gd name="T15" fmla="*/ 11 h 137"/>
                <a:gd name="T16" fmla="*/ 0 w 632"/>
                <a:gd name="T17" fmla="*/ 126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2" h="137">
                  <a:moveTo>
                    <a:pt x="0" y="126"/>
                  </a:moveTo>
                  <a:cubicBezTo>
                    <a:pt x="0" y="132"/>
                    <a:pt x="5" y="137"/>
                    <a:pt x="11" y="137"/>
                  </a:cubicBezTo>
                  <a:cubicBezTo>
                    <a:pt x="620" y="137"/>
                    <a:pt x="620" y="137"/>
                    <a:pt x="620" y="137"/>
                  </a:cubicBezTo>
                  <a:cubicBezTo>
                    <a:pt x="626" y="137"/>
                    <a:pt x="632" y="132"/>
                    <a:pt x="632" y="126"/>
                  </a:cubicBezTo>
                  <a:cubicBezTo>
                    <a:pt x="632" y="11"/>
                    <a:pt x="632" y="11"/>
                    <a:pt x="632" y="11"/>
                  </a:cubicBezTo>
                  <a:cubicBezTo>
                    <a:pt x="632" y="5"/>
                    <a:pt x="626" y="0"/>
                    <a:pt x="620" y="0"/>
                  </a:cubicBezTo>
                  <a:cubicBezTo>
                    <a:pt x="11" y="0"/>
                    <a:pt x="11" y="0"/>
                    <a:pt x="11" y="0"/>
                  </a:cubicBezTo>
                  <a:cubicBezTo>
                    <a:pt x="5" y="0"/>
                    <a:pt x="0" y="5"/>
                    <a:pt x="0" y="11"/>
                  </a:cubicBezTo>
                  <a:lnTo>
                    <a:pt x="0" y="126"/>
                  </a:lnTo>
                  <a:close/>
                </a:path>
              </a:pathLst>
            </a:custGeom>
            <a:solidFill>
              <a:srgbClr val="E2E9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117" name="Freeform 1248"/>
            <p:cNvSpPr>
              <a:spLocks/>
            </p:cNvSpPr>
            <p:nvPr/>
          </p:nvSpPr>
          <p:spPr bwMode="auto">
            <a:xfrm>
              <a:off x="5802352" y="4423511"/>
              <a:ext cx="750888" cy="165100"/>
            </a:xfrm>
            <a:custGeom>
              <a:avLst/>
              <a:gdLst>
                <a:gd name="T0" fmla="*/ 0 w 632"/>
                <a:gd name="T1" fmla="*/ 126 h 138"/>
                <a:gd name="T2" fmla="*/ 11 w 632"/>
                <a:gd name="T3" fmla="*/ 138 h 138"/>
                <a:gd name="T4" fmla="*/ 620 w 632"/>
                <a:gd name="T5" fmla="*/ 138 h 138"/>
                <a:gd name="T6" fmla="*/ 632 w 632"/>
                <a:gd name="T7" fmla="*/ 126 h 138"/>
                <a:gd name="T8" fmla="*/ 632 w 632"/>
                <a:gd name="T9" fmla="*/ 12 h 138"/>
                <a:gd name="T10" fmla="*/ 620 w 632"/>
                <a:gd name="T11" fmla="*/ 0 h 138"/>
                <a:gd name="T12" fmla="*/ 11 w 632"/>
                <a:gd name="T13" fmla="*/ 0 h 138"/>
                <a:gd name="T14" fmla="*/ 0 w 632"/>
                <a:gd name="T15" fmla="*/ 12 h 138"/>
                <a:gd name="T16" fmla="*/ 0 w 632"/>
                <a:gd name="T17" fmla="*/ 126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2" h="138">
                  <a:moveTo>
                    <a:pt x="0" y="126"/>
                  </a:moveTo>
                  <a:cubicBezTo>
                    <a:pt x="0" y="132"/>
                    <a:pt x="5" y="138"/>
                    <a:pt x="11" y="138"/>
                  </a:cubicBezTo>
                  <a:cubicBezTo>
                    <a:pt x="620" y="138"/>
                    <a:pt x="620" y="138"/>
                    <a:pt x="620" y="138"/>
                  </a:cubicBezTo>
                  <a:cubicBezTo>
                    <a:pt x="626" y="138"/>
                    <a:pt x="632" y="132"/>
                    <a:pt x="632" y="126"/>
                  </a:cubicBezTo>
                  <a:cubicBezTo>
                    <a:pt x="632" y="12"/>
                    <a:pt x="632" y="12"/>
                    <a:pt x="632" y="12"/>
                  </a:cubicBezTo>
                  <a:cubicBezTo>
                    <a:pt x="632" y="5"/>
                    <a:pt x="626" y="0"/>
                    <a:pt x="620" y="0"/>
                  </a:cubicBezTo>
                  <a:cubicBezTo>
                    <a:pt x="11" y="0"/>
                    <a:pt x="11" y="0"/>
                    <a:pt x="11" y="0"/>
                  </a:cubicBezTo>
                  <a:cubicBezTo>
                    <a:pt x="5" y="0"/>
                    <a:pt x="0" y="5"/>
                    <a:pt x="0" y="12"/>
                  </a:cubicBezTo>
                  <a:lnTo>
                    <a:pt x="0" y="126"/>
                  </a:lnTo>
                  <a:close/>
                </a:path>
              </a:pathLst>
            </a:custGeom>
            <a:solidFill>
              <a:srgbClr val="E2E9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118" name="Freeform 1249"/>
            <p:cNvSpPr>
              <a:spLocks/>
            </p:cNvSpPr>
            <p:nvPr/>
          </p:nvSpPr>
          <p:spPr bwMode="auto">
            <a:xfrm>
              <a:off x="5802352" y="4177449"/>
              <a:ext cx="750888" cy="163513"/>
            </a:xfrm>
            <a:custGeom>
              <a:avLst/>
              <a:gdLst>
                <a:gd name="T0" fmla="*/ 0 w 632"/>
                <a:gd name="T1" fmla="*/ 126 h 138"/>
                <a:gd name="T2" fmla="*/ 11 w 632"/>
                <a:gd name="T3" fmla="*/ 138 h 138"/>
                <a:gd name="T4" fmla="*/ 620 w 632"/>
                <a:gd name="T5" fmla="*/ 138 h 138"/>
                <a:gd name="T6" fmla="*/ 632 w 632"/>
                <a:gd name="T7" fmla="*/ 126 h 138"/>
                <a:gd name="T8" fmla="*/ 632 w 632"/>
                <a:gd name="T9" fmla="*/ 12 h 138"/>
                <a:gd name="T10" fmla="*/ 620 w 632"/>
                <a:gd name="T11" fmla="*/ 0 h 138"/>
                <a:gd name="T12" fmla="*/ 11 w 632"/>
                <a:gd name="T13" fmla="*/ 0 h 138"/>
                <a:gd name="T14" fmla="*/ 0 w 632"/>
                <a:gd name="T15" fmla="*/ 12 h 138"/>
                <a:gd name="T16" fmla="*/ 0 w 632"/>
                <a:gd name="T17" fmla="*/ 126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2" h="138">
                  <a:moveTo>
                    <a:pt x="0" y="126"/>
                  </a:moveTo>
                  <a:cubicBezTo>
                    <a:pt x="0" y="133"/>
                    <a:pt x="5" y="138"/>
                    <a:pt x="11" y="138"/>
                  </a:cubicBezTo>
                  <a:cubicBezTo>
                    <a:pt x="620" y="138"/>
                    <a:pt x="620" y="138"/>
                    <a:pt x="620" y="138"/>
                  </a:cubicBezTo>
                  <a:cubicBezTo>
                    <a:pt x="626" y="138"/>
                    <a:pt x="632" y="133"/>
                    <a:pt x="632" y="126"/>
                  </a:cubicBezTo>
                  <a:cubicBezTo>
                    <a:pt x="632" y="12"/>
                    <a:pt x="632" y="12"/>
                    <a:pt x="632" y="12"/>
                  </a:cubicBezTo>
                  <a:cubicBezTo>
                    <a:pt x="632" y="6"/>
                    <a:pt x="626" y="0"/>
                    <a:pt x="620" y="0"/>
                  </a:cubicBezTo>
                  <a:cubicBezTo>
                    <a:pt x="11" y="0"/>
                    <a:pt x="11" y="0"/>
                    <a:pt x="11" y="0"/>
                  </a:cubicBezTo>
                  <a:cubicBezTo>
                    <a:pt x="5" y="0"/>
                    <a:pt x="0" y="6"/>
                    <a:pt x="0" y="12"/>
                  </a:cubicBezTo>
                  <a:lnTo>
                    <a:pt x="0" y="126"/>
                  </a:lnTo>
                  <a:close/>
                </a:path>
              </a:pathLst>
            </a:custGeom>
            <a:solidFill>
              <a:srgbClr val="E2E9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119" name="Rectangle 1250"/>
            <p:cNvSpPr>
              <a:spLocks noChangeArrowheads="1"/>
            </p:cNvSpPr>
            <p:nvPr/>
          </p:nvSpPr>
          <p:spPr bwMode="auto">
            <a:xfrm>
              <a:off x="5927764" y="4177449"/>
              <a:ext cx="52388" cy="1635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120" name="Rectangle 1251"/>
            <p:cNvSpPr>
              <a:spLocks noChangeArrowheads="1"/>
            </p:cNvSpPr>
            <p:nvPr/>
          </p:nvSpPr>
          <p:spPr bwMode="auto">
            <a:xfrm>
              <a:off x="5927764" y="4423511"/>
              <a:ext cx="52388" cy="1651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121" name="Rectangle 1252"/>
            <p:cNvSpPr>
              <a:spLocks noChangeArrowheads="1"/>
            </p:cNvSpPr>
            <p:nvPr/>
          </p:nvSpPr>
          <p:spPr bwMode="auto">
            <a:xfrm>
              <a:off x="5927764" y="4669574"/>
              <a:ext cx="52388" cy="1635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122" name="Freeform 1253"/>
            <p:cNvSpPr>
              <a:spLocks/>
            </p:cNvSpPr>
            <p:nvPr/>
          </p:nvSpPr>
          <p:spPr bwMode="auto">
            <a:xfrm>
              <a:off x="5802352" y="4669574"/>
              <a:ext cx="750888" cy="55563"/>
            </a:xfrm>
            <a:custGeom>
              <a:avLst/>
              <a:gdLst>
                <a:gd name="T0" fmla="*/ 11 w 632"/>
                <a:gd name="T1" fmla="*/ 0 h 46"/>
                <a:gd name="T2" fmla="*/ 620 w 632"/>
                <a:gd name="T3" fmla="*/ 0 h 46"/>
                <a:gd name="T4" fmla="*/ 632 w 632"/>
                <a:gd name="T5" fmla="*/ 11 h 46"/>
                <a:gd name="T6" fmla="*/ 632 w 632"/>
                <a:gd name="T7" fmla="*/ 46 h 46"/>
                <a:gd name="T8" fmla="*/ 620 w 632"/>
                <a:gd name="T9" fmla="*/ 34 h 46"/>
                <a:gd name="T10" fmla="*/ 11 w 632"/>
                <a:gd name="T11" fmla="*/ 34 h 46"/>
                <a:gd name="T12" fmla="*/ 0 w 632"/>
                <a:gd name="T13" fmla="*/ 46 h 46"/>
                <a:gd name="T14" fmla="*/ 0 w 632"/>
                <a:gd name="T15" fmla="*/ 11 h 46"/>
                <a:gd name="T16" fmla="*/ 11 w 632"/>
                <a:gd name="T17"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2" h="46">
                  <a:moveTo>
                    <a:pt x="11" y="0"/>
                  </a:moveTo>
                  <a:cubicBezTo>
                    <a:pt x="620" y="0"/>
                    <a:pt x="620" y="0"/>
                    <a:pt x="620" y="0"/>
                  </a:cubicBezTo>
                  <a:cubicBezTo>
                    <a:pt x="626" y="0"/>
                    <a:pt x="632" y="5"/>
                    <a:pt x="632" y="11"/>
                  </a:cubicBezTo>
                  <a:cubicBezTo>
                    <a:pt x="632" y="46"/>
                    <a:pt x="632" y="46"/>
                    <a:pt x="632" y="46"/>
                  </a:cubicBezTo>
                  <a:cubicBezTo>
                    <a:pt x="632" y="39"/>
                    <a:pt x="626" y="34"/>
                    <a:pt x="620" y="34"/>
                  </a:cubicBezTo>
                  <a:cubicBezTo>
                    <a:pt x="11" y="34"/>
                    <a:pt x="11" y="34"/>
                    <a:pt x="11" y="34"/>
                  </a:cubicBezTo>
                  <a:cubicBezTo>
                    <a:pt x="5" y="34"/>
                    <a:pt x="0" y="39"/>
                    <a:pt x="0" y="46"/>
                  </a:cubicBezTo>
                  <a:cubicBezTo>
                    <a:pt x="0" y="11"/>
                    <a:pt x="0" y="11"/>
                    <a:pt x="0" y="11"/>
                  </a:cubicBezTo>
                  <a:cubicBezTo>
                    <a:pt x="0" y="5"/>
                    <a:pt x="5" y="0"/>
                    <a:pt x="1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123" name="Rectangle 1254"/>
            <p:cNvSpPr>
              <a:spLocks noChangeArrowheads="1"/>
            </p:cNvSpPr>
            <p:nvPr/>
          </p:nvSpPr>
          <p:spPr bwMode="auto">
            <a:xfrm>
              <a:off x="6311939" y="4423511"/>
              <a:ext cx="133350" cy="165100"/>
            </a:xfrm>
            <a:prstGeom prst="rect">
              <a:avLst/>
            </a:prstGeom>
            <a:solidFill>
              <a:srgbClr val="BECBD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124" name="Rectangle 1255"/>
            <p:cNvSpPr>
              <a:spLocks noChangeArrowheads="1"/>
            </p:cNvSpPr>
            <p:nvPr/>
          </p:nvSpPr>
          <p:spPr bwMode="auto">
            <a:xfrm>
              <a:off x="6311939" y="4669574"/>
              <a:ext cx="133350" cy="163513"/>
            </a:xfrm>
            <a:prstGeom prst="rect">
              <a:avLst/>
            </a:prstGeom>
            <a:solidFill>
              <a:srgbClr val="BECBD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125" name="Freeform 1256"/>
            <p:cNvSpPr>
              <a:spLocks/>
            </p:cNvSpPr>
            <p:nvPr/>
          </p:nvSpPr>
          <p:spPr bwMode="auto">
            <a:xfrm>
              <a:off x="5802352" y="4423511"/>
              <a:ext cx="750888" cy="55563"/>
            </a:xfrm>
            <a:custGeom>
              <a:avLst/>
              <a:gdLst>
                <a:gd name="T0" fmla="*/ 11 w 632"/>
                <a:gd name="T1" fmla="*/ 0 h 46"/>
                <a:gd name="T2" fmla="*/ 620 w 632"/>
                <a:gd name="T3" fmla="*/ 0 h 46"/>
                <a:gd name="T4" fmla="*/ 632 w 632"/>
                <a:gd name="T5" fmla="*/ 12 h 46"/>
                <a:gd name="T6" fmla="*/ 632 w 632"/>
                <a:gd name="T7" fmla="*/ 46 h 46"/>
                <a:gd name="T8" fmla="*/ 620 w 632"/>
                <a:gd name="T9" fmla="*/ 34 h 46"/>
                <a:gd name="T10" fmla="*/ 11 w 632"/>
                <a:gd name="T11" fmla="*/ 34 h 46"/>
                <a:gd name="T12" fmla="*/ 0 w 632"/>
                <a:gd name="T13" fmla="*/ 46 h 46"/>
                <a:gd name="T14" fmla="*/ 0 w 632"/>
                <a:gd name="T15" fmla="*/ 12 h 46"/>
                <a:gd name="T16" fmla="*/ 11 w 632"/>
                <a:gd name="T17"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2" h="46">
                  <a:moveTo>
                    <a:pt x="11" y="0"/>
                  </a:moveTo>
                  <a:cubicBezTo>
                    <a:pt x="620" y="0"/>
                    <a:pt x="620" y="0"/>
                    <a:pt x="620" y="0"/>
                  </a:cubicBezTo>
                  <a:cubicBezTo>
                    <a:pt x="626" y="0"/>
                    <a:pt x="632" y="5"/>
                    <a:pt x="632" y="12"/>
                  </a:cubicBezTo>
                  <a:cubicBezTo>
                    <a:pt x="632" y="46"/>
                    <a:pt x="632" y="46"/>
                    <a:pt x="632" y="46"/>
                  </a:cubicBezTo>
                  <a:cubicBezTo>
                    <a:pt x="632" y="40"/>
                    <a:pt x="626" y="34"/>
                    <a:pt x="620" y="34"/>
                  </a:cubicBezTo>
                  <a:cubicBezTo>
                    <a:pt x="11" y="34"/>
                    <a:pt x="11" y="34"/>
                    <a:pt x="11" y="34"/>
                  </a:cubicBezTo>
                  <a:cubicBezTo>
                    <a:pt x="5" y="34"/>
                    <a:pt x="0" y="40"/>
                    <a:pt x="0" y="46"/>
                  </a:cubicBezTo>
                  <a:cubicBezTo>
                    <a:pt x="0" y="12"/>
                    <a:pt x="0" y="12"/>
                    <a:pt x="0" y="12"/>
                  </a:cubicBezTo>
                  <a:cubicBezTo>
                    <a:pt x="0" y="5"/>
                    <a:pt x="5" y="0"/>
                    <a:pt x="1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126" name="Rectangle 1257"/>
            <p:cNvSpPr>
              <a:spLocks noChangeArrowheads="1"/>
            </p:cNvSpPr>
            <p:nvPr/>
          </p:nvSpPr>
          <p:spPr bwMode="auto">
            <a:xfrm>
              <a:off x="6311939" y="4177449"/>
              <a:ext cx="133350" cy="163513"/>
            </a:xfrm>
            <a:prstGeom prst="rect">
              <a:avLst/>
            </a:prstGeom>
            <a:solidFill>
              <a:srgbClr val="BECBD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127" name="Rectangle 1258"/>
            <p:cNvSpPr>
              <a:spLocks noChangeArrowheads="1"/>
            </p:cNvSpPr>
            <p:nvPr/>
          </p:nvSpPr>
          <p:spPr bwMode="auto">
            <a:xfrm>
              <a:off x="5861089" y="4340961"/>
              <a:ext cx="631825" cy="82550"/>
            </a:xfrm>
            <a:prstGeom prst="rect">
              <a:avLst/>
            </a:prstGeom>
            <a:solidFill>
              <a:srgbClr val="BECBD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128" name="Rectangle 1259"/>
            <p:cNvSpPr>
              <a:spLocks noChangeArrowheads="1"/>
            </p:cNvSpPr>
            <p:nvPr/>
          </p:nvSpPr>
          <p:spPr bwMode="auto">
            <a:xfrm>
              <a:off x="5861089" y="4588611"/>
              <a:ext cx="631825" cy="80963"/>
            </a:xfrm>
            <a:prstGeom prst="rect">
              <a:avLst/>
            </a:prstGeom>
            <a:solidFill>
              <a:srgbClr val="BECBD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129" name="Freeform 1260"/>
            <p:cNvSpPr>
              <a:spLocks/>
            </p:cNvSpPr>
            <p:nvPr/>
          </p:nvSpPr>
          <p:spPr bwMode="auto">
            <a:xfrm>
              <a:off x="5802352" y="4177449"/>
              <a:ext cx="750888" cy="53975"/>
            </a:xfrm>
            <a:custGeom>
              <a:avLst/>
              <a:gdLst>
                <a:gd name="T0" fmla="*/ 11 w 632"/>
                <a:gd name="T1" fmla="*/ 0 h 46"/>
                <a:gd name="T2" fmla="*/ 620 w 632"/>
                <a:gd name="T3" fmla="*/ 0 h 46"/>
                <a:gd name="T4" fmla="*/ 632 w 632"/>
                <a:gd name="T5" fmla="*/ 12 h 46"/>
                <a:gd name="T6" fmla="*/ 632 w 632"/>
                <a:gd name="T7" fmla="*/ 46 h 46"/>
                <a:gd name="T8" fmla="*/ 620 w 632"/>
                <a:gd name="T9" fmla="*/ 35 h 46"/>
                <a:gd name="T10" fmla="*/ 11 w 632"/>
                <a:gd name="T11" fmla="*/ 35 h 46"/>
                <a:gd name="T12" fmla="*/ 0 w 632"/>
                <a:gd name="T13" fmla="*/ 46 h 46"/>
                <a:gd name="T14" fmla="*/ 0 w 632"/>
                <a:gd name="T15" fmla="*/ 12 h 46"/>
                <a:gd name="T16" fmla="*/ 11 w 632"/>
                <a:gd name="T17"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2" h="46">
                  <a:moveTo>
                    <a:pt x="11" y="0"/>
                  </a:moveTo>
                  <a:cubicBezTo>
                    <a:pt x="620" y="0"/>
                    <a:pt x="620" y="0"/>
                    <a:pt x="620" y="0"/>
                  </a:cubicBezTo>
                  <a:cubicBezTo>
                    <a:pt x="626" y="0"/>
                    <a:pt x="632" y="6"/>
                    <a:pt x="632" y="12"/>
                  </a:cubicBezTo>
                  <a:cubicBezTo>
                    <a:pt x="632" y="46"/>
                    <a:pt x="632" y="46"/>
                    <a:pt x="632" y="46"/>
                  </a:cubicBezTo>
                  <a:cubicBezTo>
                    <a:pt x="632" y="40"/>
                    <a:pt x="626" y="35"/>
                    <a:pt x="620" y="35"/>
                  </a:cubicBezTo>
                  <a:cubicBezTo>
                    <a:pt x="11" y="35"/>
                    <a:pt x="11" y="35"/>
                    <a:pt x="11" y="35"/>
                  </a:cubicBezTo>
                  <a:cubicBezTo>
                    <a:pt x="5" y="35"/>
                    <a:pt x="0" y="40"/>
                    <a:pt x="0" y="46"/>
                  </a:cubicBezTo>
                  <a:cubicBezTo>
                    <a:pt x="0" y="12"/>
                    <a:pt x="0" y="12"/>
                    <a:pt x="0" y="12"/>
                  </a:cubicBezTo>
                  <a:cubicBezTo>
                    <a:pt x="0" y="6"/>
                    <a:pt x="5" y="0"/>
                    <a:pt x="1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130" name="Rectangle 1261"/>
            <p:cNvSpPr>
              <a:spLocks noChangeArrowheads="1"/>
            </p:cNvSpPr>
            <p:nvPr/>
          </p:nvSpPr>
          <p:spPr bwMode="auto">
            <a:xfrm>
              <a:off x="6311939" y="4177449"/>
              <a:ext cx="133350" cy="41275"/>
            </a:xfrm>
            <a:prstGeom prst="rect">
              <a:avLst/>
            </a:prstGeom>
            <a:solidFill>
              <a:srgbClr val="E2E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131" name="Rectangle 1262"/>
            <p:cNvSpPr>
              <a:spLocks noChangeArrowheads="1"/>
            </p:cNvSpPr>
            <p:nvPr/>
          </p:nvSpPr>
          <p:spPr bwMode="auto">
            <a:xfrm>
              <a:off x="6311939" y="4423511"/>
              <a:ext cx="133350" cy="41275"/>
            </a:xfrm>
            <a:prstGeom prst="rect">
              <a:avLst/>
            </a:prstGeom>
            <a:solidFill>
              <a:srgbClr val="E2E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132" name="Rectangle 1263"/>
            <p:cNvSpPr>
              <a:spLocks noChangeArrowheads="1"/>
            </p:cNvSpPr>
            <p:nvPr/>
          </p:nvSpPr>
          <p:spPr bwMode="auto">
            <a:xfrm>
              <a:off x="6311939" y="4669574"/>
              <a:ext cx="133350" cy="41275"/>
            </a:xfrm>
            <a:prstGeom prst="rect">
              <a:avLst/>
            </a:prstGeom>
            <a:solidFill>
              <a:srgbClr val="E2E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133" name="Freeform 1264"/>
            <p:cNvSpPr>
              <a:spLocks/>
            </p:cNvSpPr>
            <p:nvPr/>
          </p:nvSpPr>
          <p:spPr bwMode="auto">
            <a:xfrm>
              <a:off x="5800764" y="4175861"/>
              <a:ext cx="754063" cy="166688"/>
            </a:xfrm>
            <a:custGeom>
              <a:avLst/>
              <a:gdLst>
                <a:gd name="T0" fmla="*/ 61 w 635"/>
                <a:gd name="T1" fmla="*/ 0 h 140"/>
                <a:gd name="T2" fmla="*/ 13 w 635"/>
                <a:gd name="T3" fmla="*/ 0 h 140"/>
                <a:gd name="T4" fmla="*/ 0 w 635"/>
                <a:gd name="T5" fmla="*/ 13 h 140"/>
                <a:gd name="T6" fmla="*/ 0 w 635"/>
                <a:gd name="T7" fmla="*/ 127 h 140"/>
                <a:gd name="T8" fmla="*/ 13 w 635"/>
                <a:gd name="T9" fmla="*/ 140 h 140"/>
                <a:gd name="T10" fmla="*/ 622 w 635"/>
                <a:gd name="T11" fmla="*/ 140 h 140"/>
                <a:gd name="T12" fmla="*/ 635 w 635"/>
                <a:gd name="T13" fmla="*/ 127 h 140"/>
                <a:gd name="T14" fmla="*/ 635 w 635"/>
                <a:gd name="T15" fmla="*/ 13 h 140"/>
                <a:gd name="T16" fmla="*/ 622 w 635"/>
                <a:gd name="T17" fmla="*/ 0 h 140"/>
                <a:gd name="T18" fmla="*/ 117 w 635"/>
                <a:gd name="T19" fmla="*/ 0 h 140"/>
                <a:gd name="T20" fmla="*/ 115 w 635"/>
                <a:gd name="T21" fmla="*/ 1 h 140"/>
                <a:gd name="T22" fmla="*/ 117 w 635"/>
                <a:gd name="T23" fmla="*/ 3 h 140"/>
                <a:gd name="T24" fmla="*/ 622 w 635"/>
                <a:gd name="T25" fmla="*/ 3 h 140"/>
                <a:gd name="T26" fmla="*/ 629 w 635"/>
                <a:gd name="T27" fmla="*/ 6 h 140"/>
                <a:gd name="T28" fmla="*/ 632 w 635"/>
                <a:gd name="T29" fmla="*/ 13 h 140"/>
                <a:gd name="T30" fmla="*/ 632 w 635"/>
                <a:gd name="T31" fmla="*/ 127 h 140"/>
                <a:gd name="T32" fmla="*/ 629 w 635"/>
                <a:gd name="T33" fmla="*/ 135 h 140"/>
                <a:gd name="T34" fmla="*/ 622 w 635"/>
                <a:gd name="T35" fmla="*/ 138 h 140"/>
                <a:gd name="T36" fmla="*/ 13 w 635"/>
                <a:gd name="T37" fmla="*/ 138 h 140"/>
                <a:gd name="T38" fmla="*/ 6 w 635"/>
                <a:gd name="T39" fmla="*/ 135 h 140"/>
                <a:gd name="T40" fmla="*/ 3 w 635"/>
                <a:gd name="T41" fmla="*/ 127 h 140"/>
                <a:gd name="T42" fmla="*/ 3 w 635"/>
                <a:gd name="T43" fmla="*/ 13 h 140"/>
                <a:gd name="T44" fmla="*/ 6 w 635"/>
                <a:gd name="T45" fmla="*/ 6 h 140"/>
                <a:gd name="T46" fmla="*/ 13 w 635"/>
                <a:gd name="T47" fmla="*/ 3 h 140"/>
                <a:gd name="T48" fmla="*/ 61 w 635"/>
                <a:gd name="T49" fmla="*/ 3 h 140"/>
                <a:gd name="T50" fmla="*/ 63 w 635"/>
                <a:gd name="T51" fmla="*/ 1 h 140"/>
                <a:gd name="T52" fmla="*/ 61 w 635"/>
                <a:gd name="T53"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35" h="140">
                  <a:moveTo>
                    <a:pt x="61" y="0"/>
                  </a:moveTo>
                  <a:cubicBezTo>
                    <a:pt x="13" y="0"/>
                    <a:pt x="13" y="0"/>
                    <a:pt x="13" y="0"/>
                  </a:cubicBezTo>
                  <a:cubicBezTo>
                    <a:pt x="6" y="0"/>
                    <a:pt x="0" y="6"/>
                    <a:pt x="0" y="13"/>
                  </a:cubicBezTo>
                  <a:cubicBezTo>
                    <a:pt x="0" y="127"/>
                    <a:pt x="0" y="127"/>
                    <a:pt x="0" y="127"/>
                  </a:cubicBezTo>
                  <a:cubicBezTo>
                    <a:pt x="0" y="134"/>
                    <a:pt x="6" y="140"/>
                    <a:pt x="13" y="140"/>
                  </a:cubicBezTo>
                  <a:cubicBezTo>
                    <a:pt x="622" y="140"/>
                    <a:pt x="622" y="140"/>
                    <a:pt x="622" y="140"/>
                  </a:cubicBezTo>
                  <a:cubicBezTo>
                    <a:pt x="629" y="140"/>
                    <a:pt x="635" y="134"/>
                    <a:pt x="635" y="127"/>
                  </a:cubicBezTo>
                  <a:cubicBezTo>
                    <a:pt x="635" y="13"/>
                    <a:pt x="635" y="13"/>
                    <a:pt x="635" y="13"/>
                  </a:cubicBezTo>
                  <a:cubicBezTo>
                    <a:pt x="635" y="6"/>
                    <a:pt x="629" y="0"/>
                    <a:pt x="622" y="0"/>
                  </a:cubicBezTo>
                  <a:cubicBezTo>
                    <a:pt x="117" y="0"/>
                    <a:pt x="117" y="0"/>
                    <a:pt x="117" y="0"/>
                  </a:cubicBezTo>
                  <a:cubicBezTo>
                    <a:pt x="116" y="0"/>
                    <a:pt x="115" y="0"/>
                    <a:pt x="115" y="1"/>
                  </a:cubicBezTo>
                  <a:cubicBezTo>
                    <a:pt x="115" y="2"/>
                    <a:pt x="116" y="3"/>
                    <a:pt x="117" y="3"/>
                  </a:cubicBezTo>
                  <a:cubicBezTo>
                    <a:pt x="622" y="3"/>
                    <a:pt x="622" y="3"/>
                    <a:pt x="622" y="3"/>
                  </a:cubicBezTo>
                  <a:cubicBezTo>
                    <a:pt x="625" y="3"/>
                    <a:pt x="627" y="4"/>
                    <a:pt x="629" y="6"/>
                  </a:cubicBezTo>
                  <a:cubicBezTo>
                    <a:pt x="631" y="8"/>
                    <a:pt x="632" y="10"/>
                    <a:pt x="632" y="13"/>
                  </a:cubicBezTo>
                  <a:cubicBezTo>
                    <a:pt x="632" y="127"/>
                    <a:pt x="632" y="127"/>
                    <a:pt x="632" y="127"/>
                  </a:cubicBezTo>
                  <a:cubicBezTo>
                    <a:pt x="632" y="130"/>
                    <a:pt x="631" y="133"/>
                    <a:pt x="629" y="135"/>
                  </a:cubicBezTo>
                  <a:cubicBezTo>
                    <a:pt x="627" y="136"/>
                    <a:pt x="625" y="138"/>
                    <a:pt x="622" y="138"/>
                  </a:cubicBezTo>
                  <a:cubicBezTo>
                    <a:pt x="13" y="138"/>
                    <a:pt x="13" y="138"/>
                    <a:pt x="13" y="138"/>
                  </a:cubicBezTo>
                  <a:cubicBezTo>
                    <a:pt x="11" y="138"/>
                    <a:pt x="8" y="136"/>
                    <a:pt x="6" y="135"/>
                  </a:cubicBezTo>
                  <a:cubicBezTo>
                    <a:pt x="4" y="133"/>
                    <a:pt x="3" y="130"/>
                    <a:pt x="3" y="127"/>
                  </a:cubicBezTo>
                  <a:cubicBezTo>
                    <a:pt x="3" y="13"/>
                    <a:pt x="3" y="13"/>
                    <a:pt x="3" y="13"/>
                  </a:cubicBezTo>
                  <a:cubicBezTo>
                    <a:pt x="3" y="10"/>
                    <a:pt x="4" y="8"/>
                    <a:pt x="6" y="6"/>
                  </a:cubicBezTo>
                  <a:cubicBezTo>
                    <a:pt x="8" y="4"/>
                    <a:pt x="11" y="3"/>
                    <a:pt x="13" y="3"/>
                  </a:cubicBezTo>
                  <a:cubicBezTo>
                    <a:pt x="61" y="3"/>
                    <a:pt x="61" y="3"/>
                    <a:pt x="61" y="3"/>
                  </a:cubicBezTo>
                  <a:cubicBezTo>
                    <a:pt x="62" y="3"/>
                    <a:pt x="63" y="2"/>
                    <a:pt x="63" y="1"/>
                  </a:cubicBezTo>
                  <a:cubicBezTo>
                    <a:pt x="63" y="0"/>
                    <a:pt x="62" y="0"/>
                    <a:pt x="61" y="0"/>
                  </a:cubicBezTo>
                  <a:close/>
                </a:path>
              </a:pathLst>
            </a:custGeom>
            <a:solidFill>
              <a:srgbClr val="4D4D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134" name="Freeform 1265"/>
            <p:cNvSpPr>
              <a:spLocks/>
            </p:cNvSpPr>
            <p:nvPr/>
          </p:nvSpPr>
          <p:spPr bwMode="auto">
            <a:xfrm>
              <a:off x="5800764" y="4421924"/>
              <a:ext cx="754063" cy="166688"/>
            </a:xfrm>
            <a:custGeom>
              <a:avLst/>
              <a:gdLst>
                <a:gd name="T0" fmla="*/ 2 w 635"/>
                <a:gd name="T1" fmla="*/ 127 h 140"/>
                <a:gd name="T2" fmla="*/ 0 w 635"/>
                <a:gd name="T3" fmla="*/ 127 h 140"/>
                <a:gd name="T4" fmla="*/ 13 w 635"/>
                <a:gd name="T5" fmla="*/ 140 h 140"/>
                <a:gd name="T6" fmla="*/ 622 w 635"/>
                <a:gd name="T7" fmla="*/ 140 h 140"/>
                <a:gd name="T8" fmla="*/ 635 w 635"/>
                <a:gd name="T9" fmla="*/ 127 h 140"/>
                <a:gd name="T10" fmla="*/ 635 w 635"/>
                <a:gd name="T11" fmla="*/ 13 h 140"/>
                <a:gd name="T12" fmla="*/ 622 w 635"/>
                <a:gd name="T13" fmla="*/ 0 h 140"/>
                <a:gd name="T14" fmla="*/ 13 w 635"/>
                <a:gd name="T15" fmla="*/ 0 h 140"/>
                <a:gd name="T16" fmla="*/ 0 w 635"/>
                <a:gd name="T17" fmla="*/ 13 h 140"/>
                <a:gd name="T18" fmla="*/ 0 w 635"/>
                <a:gd name="T19" fmla="*/ 127 h 140"/>
                <a:gd name="T20" fmla="*/ 2 w 635"/>
                <a:gd name="T21" fmla="*/ 127 h 140"/>
                <a:gd name="T22" fmla="*/ 3 w 635"/>
                <a:gd name="T23" fmla="*/ 127 h 140"/>
                <a:gd name="T24" fmla="*/ 3 w 635"/>
                <a:gd name="T25" fmla="*/ 13 h 140"/>
                <a:gd name="T26" fmla="*/ 6 w 635"/>
                <a:gd name="T27" fmla="*/ 5 h 140"/>
                <a:gd name="T28" fmla="*/ 13 w 635"/>
                <a:gd name="T29" fmla="*/ 2 h 140"/>
                <a:gd name="T30" fmla="*/ 622 w 635"/>
                <a:gd name="T31" fmla="*/ 2 h 140"/>
                <a:gd name="T32" fmla="*/ 629 w 635"/>
                <a:gd name="T33" fmla="*/ 5 h 140"/>
                <a:gd name="T34" fmla="*/ 632 w 635"/>
                <a:gd name="T35" fmla="*/ 13 h 140"/>
                <a:gd name="T36" fmla="*/ 632 w 635"/>
                <a:gd name="T37" fmla="*/ 127 h 140"/>
                <a:gd name="T38" fmla="*/ 629 w 635"/>
                <a:gd name="T39" fmla="*/ 134 h 140"/>
                <a:gd name="T40" fmla="*/ 622 w 635"/>
                <a:gd name="T41" fmla="*/ 137 h 140"/>
                <a:gd name="T42" fmla="*/ 13 w 635"/>
                <a:gd name="T43" fmla="*/ 137 h 140"/>
                <a:gd name="T44" fmla="*/ 6 w 635"/>
                <a:gd name="T45" fmla="*/ 134 h 140"/>
                <a:gd name="T46" fmla="*/ 3 w 635"/>
                <a:gd name="T47" fmla="*/ 127 h 140"/>
                <a:gd name="T48" fmla="*/ 2 w 635"/>
                <a:gd name="T49" fmla="*/ 127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35" h="140">
                  <a:moveTo>
                    <a:pt x="2" y="127"/>
                  </a:moveTo>
                  <a:cubicBezTo>
                    <a:pt x="0" y="127"/>
                    <a:pt x="0" y="127"/>
                    <a:pt x="0" y="127"/>
                  </a:cubicBezTo>
                  <a:cubicBezTo>
                    <a:pt x="0" y="134"/>
                    <a:pt x="6" y="140"/>
                    <a:pt x="13" y="140"/>
                  </a:cubicBezTo>
                  <a:cubicBezTo>
                    <a:pt x="622" y="140"/>
                    <a:pt x="622" y="140"/>
                    <a:pt x="622" y="140"/>
                  </a:cubicBezTo>
                  <a:cubicBezTo>
                    <a:pt x="629" y="140"/>
                    <a:pt x="635" y="134"/>
                    <a:pt x="635" y="127"/>
                  </a:cubicBezTo>
                  <a:cubicBezTo>
                    <a:pt x="635" y="13"/>
                    <a:pt x="635" y="13"/>
                    <a:pt x="635" y="13"/>
                  </a:cubicBezTo>
                  <a:cubicBezTo>
                    <a:pt x="635" y="5"/>
                    <a:pt x="629" y="0"/>
                    <a:pt x="622" y="0"/>
                  </a:cubicBezTo>
                  <a:cubicBezTo>
                    <a:pt x="13" y="0"/>
                    <a:pt x="13" y="0"/>
                    <a:pt x="13" y="0"/>
                  </a:cubicBezTo>
                  <a:cubicBezTo>
                    <a:pt x="6" y="0"/>
                    <a:pt x="0" y="5"/>
                    <a:pt x="0" y="13"/>
                  </a:cubicBezTo>
                  <a:cubicBezTo>
                    <a:pt x="0" y="127"/>
                    <a:pt x="0" y="127"/>
                    <a:pt x="0" y="127"/>
                  </a:cubicBezTo>
                  <a:cubicBezTo>
                    <a:pt x="2" y="127"/>
                    <a:pt x="2" y="127"/>
                    <a:pt x="2" y="127"/>
                  </a:cubicBezTo>
                  <a:cubicBezTo>
                    <a:pt x="3" y="127"/>
                    <a:pt x="3" y="127"/>
                    <a:pt x="3" y="127"/>
                  </a:cubicBezTo>
                  <a:cubicBezTo>
                    <a:pt x="3" y="13"/>
                    <a:pt x="3" y="13"/>
                    <a:pt x="3" y="13"/>
                  </a:cubicBezTo>
                  <a:cubicBezTo>
                    <a:pt x="3" y="10"/>
                    <a:pt x="4" y="7"/>
                    <a:pt x="6" y="5"/>
                  </a:cubicBezTo>
                  <a:cubicBezTo>
                    <a:pt x="8" y="3"/>
                    <a:pt x="11" y="2"/>
                    <a:pt x="13" y="2"/>
                  </a:cubicBezTo>
                  <a:cubicBezTo>
                    <a:pt x="622" y="2"/>
                    <a:pt x="622" y="2"/>
                    <a:pt x="622" y="2"/>
                  </a:cubicBezTo>
                  <a:cubicBezTo>
                    <a:pt x="625" y="2"/>
                    <a:pt x="627" y="3"/>
                    <a:pt x="629" y="5"/>
                  </a:cubicBezTo>
                  <a:cubicBezTo>
                    <a:pt x="631" y="7"/>
                    <a:pt x="632" y="10"/>
                    <a:pt x="632" y="13"/>
                  </a:cubicBezTo>
                  <a:cubicBezTo>
                    <a:pt x="632" y="127"/>
                    <a:pt x="632" y="127"/>
                    <a:pt x="632" y="127"/>
                  </a:cubicBezTo>
                  <a:cubicBezTo>
                    <a:pt x="632" y="130"/>
                    <a:pt x="631" y="132"/>
                    <a:pt x="629" y="134"/>
                  </a:cubicBezTo>
                  <a:cubicBezTo>
                    <a:pt x="627" y="136"/>
                    <a:pt x="625" y="137"/>
                    <a:pt x="622" y="137"/>
                  </a:cubicBezTo>
                  <a:cubicBezTo>
                    <a:pt x="13" y="137"/>
                    <a:pt x="13" y="137"/>
                    <a:pt x="13" y="137"/>
                  </a:cubicBezTo>
                  <a:cubicBezTo>
                    <a:pt x="11" y="137"/>
                    <a:pt x="8" y="136"/>
                    <a:pt x="6" y="134"/>
                  </a:cubicBezTo>
                  <a:cubicBezTo>
                    <a:pt x="4" y="132"/>
                    <a:pt x="3" y="130"/>
                    <a:pt x="3" y="127"/>
                  </a:cubicBezTo>
                  <a:lnTo>
                    <a:pt x="2" y="127"/>
                  </a:lnTo>
                  <a:close/>
                </a:path>
              </a:pathLst>
            </a:custGeom>
            <a:solidFill>
              <a:srgbClr val="4D4D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135" name="Freeform 1266"/>
            <p:cNvSpPr>
              <a:spLocks/>
            </p:cNvSpPr>
            <p:nvPr/>
          </p:nvSpPr>
          <p:spPr bwMode="auto">
            <a:xfrm>
              <a:off x="5800764" y="4667986"/>
              <a:ext cx="754063" cy="166688"/>
            </a:xfrm>
            <a:custGeom>
              <a:avLst/>
              <a:gdLst>
                <a:gd name="T0" fmla="*/ 2 w 635"/>
                <a:gd name="T1" fmla="*/ 128 h 141"/>
                <a:gd name="T2" fmla="*/ 0 w 635"/>
                <a:gd name="T3" fmla="*/ 128 h 141"/>
                <a:gd name="T4" fmla="*/ 13 w 635"/>
                <a:gd name="T5" fmla="*/ 141 h 141"/>
                <a:gd name="T6" fmla="*/ 622 w 635"/>
                <a:gd name="T7" fmla="*/ 141 h 141"/>
                <a:gd name="T8" fmla="*/ 635 w 635"/>
                <a:gd name="T9" fmla="*/ 128 h 141"/>
                <a:gd name="T10" fmla="*/ 635 w 635"/>
                <a:gd name="T11" fmla="*/ 13 h 141"/>
                <a:gd name="T12" fmla="*/ 622 w 635"/>
                <a:gd name="T13" fmla="*/ 0 h 141"/>
                <a:gd name="T14" fmla="*/ 13 w 635"/>
                <a:gd name="T15" fmla="*/ 0 h 141"/>
                <a:gd name="T16" fmla="*/ 0 w 635"/>
                <a:gd name="T17" fmla="*/ 13 h 141"/>
                <a:gd name="T18" fmla="*/ 0 w 635"/>
                <a:gd name="T19" fmla="*/ 128 h 141"/>
                <a:gd name="T20" fmla="*/ 2 w 635"/>
                <a:gd name="T21" fmla="*/ 128 h 141"/>
                <a:gd name="T22" fmla="*/ 3 w 635"/>
                <a:gd name="T23" fmla="*/ 128 h 141"/>
                <a:gd name="T24" fmla="*/ 3 w 635"/>
                <a:gd name="T25" fmla="*/ 13 h 141"/>
                <a:gd name="T26" fmla="*/ 6 w 635"/>
                <a:gd name="T27" fmla="*/ 6 h 141"/>
                <a:gd name="T28" fmla="*/ 13 w 635"/>
                <a:gd name="T29" fmla="*/ 3 h 141"/>
                <a:gd name="T30" fmla="*/ 622 w 635"/>
                <a:gd name="T31" fmla="*/ 3 h 141"/>
                <a:gd name="T32" fmla="*/ 629 w 635"/>
                <a:gd name="T33" fmla="*/ 6 h 141"/>
                <a:gd name="T34" fmla="*/ 632 w 635"/>
                <a:gd name="T35" fmla="*/ 13 h 141"/>
                <a:gd name="T36" fmla="*/ 632 w 635"/>
                <a:gd name="T37" fmla="*/ 128 h 141"/>
                <a:gd name="T38" fmla="*/ 629 w 635"/>
                <a:gd name="T39" fmla="*/ 135 h 141"/>
                <a:gd name="T40" fmla="*/ 622 w 635"/>
                <a:gd name="T41" fmla="*/ 138 h 141"/>
                <a:gd name="T42" fmla="*/ 13 w 635"/>
                <a:gd name="T43" fmla="*/ 138 h 141"/>
                <a:gd name="T44" fmla="*/ 6 w 635"/>
                <a:gd name="T45" fmla="*/ 135 h 141"/>
                <a:gd name="T46" fmla="*/ 3 w 635"/>
                <a:gd name="T47" fmla="*/ 128 h 141"/>
                <a:gd name="T48" fmla="*/ 2 w 635"/>
                <a:gd name="T49" fmla="*/ 128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35" h="141">
                  <a:moveTo>
                    <a:pt x="2" y="128"/>
                  </a:moveTo>
                  <a:cubicBezTo>
                    <a:pt x="0" y="128"/>
                    <a:pt x="0" y="128"/>
                    <a:pt x="0" y="128"/>
                  </a:cubicBezTo>
                  <a:cubicBezTo>
                    <a:pt x="0" y="135"/>
                    <a:pt x="6" y="141"/>
                    <a:pt x="13" y="141"/>
                  </a:cubicBezTo>
                  <a:cubicBezTo>
                    <a:pt x="622" y="141"/>
                    <a:pt x="622" y="141"/>
                    <a:pt x="622" y="141"/>
                  </a:cubicBezTo>
                  <a:cubicBezTo>
                    <a:pt x="629" y="141"/>
                    <a:pt x="635" y="135"/>
                    <a:pt x="635" y="128"/>
                  </a:cubicBezTo>
                  <a:cubicBezTo>
                    <a:pt x="635" y="13"/>
                    <a:pt x="635" y="13"/>
                    <a:pt x="635" y="13"/>
                  </a:cubicBezTo>
                  <a:cubicBezTo>
                    <a:pt x="635" y="6"/>
                    <a:pt x="629" y="0"/>
                    <a:pt x="622" y="0"/>
                  </a:cubicBezTo>
                  <a:cubicBezTo>
                    <a:pt x="13" y="0"/>
                    <a:pt x="13" y="0"/>
                    <a:pt x="13" y="0"/>
                  </a:cubicBezTo>
                  <a:cubicBezTo>
                    <a:pt x="6" y="0"/>
                    <a:pt x="0" y="6"/>
                    <a:pt x="0" y="13"/>
                  </a:cubicBezTo>
                  <a:cubicBezTo>
                    <a:pt x="0" y="128"/>
                    <a:pt x="0" y="128"/>
                    <a:pt x="0" y="128"/>
                  </a:cubicBezTo>
                  <a:cubicBezTo>
                    <a:pt x="2" y="128"/>
                    <a:pt x="2" y="128"/>
                    <a:pt x="2" y="128"/>
                  </a:cubicBezTo>
                  <a:cubicBezTo>
                    <a:pt x="3" y="128"/>
                    <a:pt x="3" y="128"/>
                    <a:pt x="3" y="128"/>
                  </a:cubicBezTo>
                  <a:cubicBezTo>
                    <a:pt x="3" y="13"/>
                    <a:pt x="3" y="13"/>
                    <a:pt x="3" y="13"/>
                  </a:cubicBezTo>
                  <a:cubicBezTo>
                    <a:pt x="3" y="11"/>
                    <a:pt x="4" y="8"/>
                    <a:pt x="6" y="6"/>
                  </a:cubicBezTo>
                  <a:cubicBezTo>
                    <a:pt x="8" y="4"/>
                    <a:pt x="11" y="3"/>
                    <a:pt x="13" y="3"/>
                  </a:cubicBezTo>
                  <a:cubicBezTo>
                    <a:pt x="622" y="3"/>
                    <a:pt x="622" y="3"/>
                    <a:pt x="622" y="3"/>
                  </a:cubicBezTo>
                  <a:cubicBezTo>
                    <a:pt x="625" y="3"/>
                    <a:pt x="627" y="4"/>
                    <a:pt x="629" y="6"/>
                  </a:cubicBezTo>
                  <a:cubicBezTo>
                    <a:pt x="631" y="8"/>
                    <a:pt x="632" y="11"/>
                    <a:pt x="632" y="13"/>
                  </a:cubicBezTo>
                  <a:cubicBezTo>
                    <a:pt x="632" y="128"/>
                    <a:pt x="632" y="128"/>
                    <a:pt x="632" y="128"/>
                  </a:cubicBezTo>
                  <a:cubicBezTo>
                    <a:pt x="632" y="130"/>
                    <a:pt x="631" y="133"/>
                    <a:pt x="629" y="135"/>
                  </a:cubicBezTo>
                  <a:cubicBezTo>
                    <a:pt x="627" y="137"/>
                    <a:pt x="625" y="138"/>
                    <a:pt x="622" y="138"/>
                  </a:cubicBezTo>
                  <a:cubicBezTo>
                    <a:pt x="13" y="138"/>
                    <a:pt x="13" y="138"/>
                    <a:pt x="13" y="138"/>
                  </a:cubicBezTo>
                  <a:cubicBezTo>
                    <a:pt x="11" y="138"/>
                    <a:pt x="8" y="137"/>
                    <a:pt x="6" y="135"/>
                  </a:cubicBezTo>
                  <a:cubicBezTo>
                    <a:pt x="4" y="133"/>
                    <a:pt x="3" y="130"/>
                    <a:pt x="3" y="128"/>
                  </a:cubicBezTo>
                  <a:lnTo>
                    <a:pt x="2" y="128"/>
                  </a:lnTo>
                  <a:close/>
                </a:path>
              </a:pathLst>
            </a:custGeom>
            <a:solidFill>
              <a:srgbClr val="4D4D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136" name="Freeform 1267"/>
            <p:cNvSpPr>
              <a:spLocks/>
            </p:cNvSpPr>
            <p:nvPr/>
          </p:nvSpPr>
          <p:spPr bwMode="auto">
            <a:xfrm>
              <a:off x="5861089" y="4340961"/>
              <a:ext cx="633413" cy="84138"/>
            </a:xfrm>
            <a:custGeom>
              <a:avLst/>
              <a:gdLst>
                <a:gd name="T0" fmla="*/ 1 w 533"/>
                <a:gd name="T1" fmla="*/ 1 h 71"/>
                <a:gd name="T2" fmla="*/ 1 w 533"/>
                <a:gd name="T3" fmla="*/ 2 h 71"/>
                <a:gd name="T4" fmla="*/ 531 w 533"/>
                <a:gd name="T5" fmla="*/ 2 h 71"/>
                <a:gd name="T6" fmla="*/ 531 w 533"/>
                <a:gd name="T7" fmla="*/ 69 h 71"/>
                <a:gd name="T8" fmla="*/ 3 w 533"/>
                <a:gd name="T9" fmla="*/ 69 h 71"/>
                <a:gd name="T10" fmla="*/ 3 w 533"/>
                <a:gd name="T11" fmla="*/ 1 h 71"/>
                <a:gd name="T12" fmla="*/ 1 w 533"/>
                <a:gd name="T13" fmla="*/ 1 h 71"/>
                <a:gd name="T14" fmla="*/ 1 w 533"/>
                <a:gd name="T15" fmla="*/ 2 h 71"/>
                <a:gd name="T16" fmla="*/ 1 w 533"/>
                <a:gd name="T17" fmla="*/ 1 h 71"/>
                <a:gd name="T18" fmla="*/ 0 w 533"/>
                <a:gd name="T19" fmla="*/ 1 h 71"/>
                <a:gd name="T20" fmla="*/ 0 w 533"/>
                <a:gd name="T21" fmla="*/ 70 h 71"/>
                <a:gd name="T22" fmla="*/ 0 w 533"/>
                <a:gd name="T23" fmla="*/ 71 h 71"/>
                <a:gd name="T24" fmla="*/ 1 w 533"/>
                <a:gd name="T25" fmla="*/ 71 h 71"/>
                <a:gd name="T26" fmla="*/ 532 w 533"/>
                <a:gd name="T27" fmla="*/ 71 h 71"/>
                <a:gd name="T28" fmla="*/ 533 w 533"/>
                <a:gd name="T29" fmla="*/ 71 h 71"/>
                <a:gd name="T30" fmla="*/ 533 w 533"/>
                <a:gd name="T31" fmla="*/ 70 h 71"/>
                <a:gd name="T32" fmla="*/ 533 w 533"/>
                <a:gd name="T33" fmla="*/ 1 h 71"/>
                <a:gd name="T34" fmla="*/ 533 w 533"/>
                <a:gd name="T35" fmla="*/ 0 h 71"/>
                <a:gd name="T36" fmla="*/ 532 w 533"/>
                <a:gd name="T37" fmla="*/ 0 h 71"/>
                <a:gd name="T38" fmla="*/ 1 w 533"/>
                <a:gd name="T39" fmla="*/ 0 h 71"/>
                <a:gd name="T40" fmla="*/ 0 w 533"/>
                <a:gd name="T41" fmla="*/ 0 h 71"/>
                <a:gd name="T42" fmla="*/ 0 w 533"/>
                <a:gd name="T43" fmla="*/ 1 h 71"/>
                <a:gd name="T44" fmla="*/ 1 w 533"/>
                <a:gd name="T45" fmla="*/ 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33" h="71">
                  <a:moveTo>
                    <a:pt x="1" y="1"/>
                  </a:moveTo>
                  <a:cubicBezTo>
                    <a:pt x="1" y="2"/>
                    <a:pt x="1" y="2"/>
                    <a:pt x="1" y="2"/>
                  </a:cubicBezTo>
                  <a:cubicBezTo>
                    <a:pt x="531" y="2"/>
                    <a:pt x="531" y="2"/>
                    <a:pt x="531" y="2"/>
                  </a:cubicBezTo>
                  <a:cubicBezTo>
                    <a:pt x="531" y="69"/>
                    <a:pt x="531" y="69"/>
                    <a:pt x="531" y="69"/>
                  </a:cubicBezTo>
                  <a:cubicBezTo>
                    <a:pt x="3" y="69"/>
                    <a:pt x="3" y="69"/>
                    <a:pt x="3" y="69"/>
                  </a:cubicBezTo>
                  <a:cubicBezTo>
                    <a:pt x="3" y="1"/>
                    <a:pt x="3" y="1"/>
                    <a:pt x="3" y="1"/>
                  </a:cubicBezTo>
                  <a:cubicBezTo>
                    <a:pt x="1" y="1"/>
                    <a:pt x="1" y="1"/>
                    <a:pt x="1" y="1"/>
                  </a:cubicBezTo>
                  <a:cubicBezTo>
                    <a:pt x="1" y="2"/>
                    <a:pt x="1" y="2"/>
                    <a:pt x="1" y="2"/>
                  </a:cubicBezTo>
                  <a:cubicBezTo>
                    <a:pt x="1" y="1"/>
                    <a:pt x="1" y="1"/>
                    <a:pt x="1" y="1"/>
                  </a:cubicBezTo>
                  <a:cubicBezTo>
                    <a:pt x="0" y="1"/>
                    <a:pt x="0" y="1"/>
                    <a:pt x="0" y="1"/>
                  </a:cubicBezTo>
                  <a:cubicBezTo>
                    <a:pt x="0" y="70"/>
                    <a:pt x="0" y="70"/>
                    <a:pt x="0" y="70"/>
                  </a:cubicBezTo>
                  <a:cubicBezTo>
                    <a:pt x="0" y="70"/>
                    <a:pt x="0" y="71"/>
                    <a:pt x="0" y="71"/>
                  </a:cubicBezTo>
                  <a:cubicBezTo>
                    <a:pt x="1" y="71"/>
                    <a:pt x="1" y="71"/>
                    <a:pt x="1" y="71"/>
                  </a:cubicBezTo>
                  <a:cubicBezTo>
                    <a:pt x="532" y="71"/>
                    <a:pt x="532" y="71"/>
                    <a:pt x="532" y="71"/>
                  </a:cubicBezTo>
                  <a:cubicBezTo>
                    <a:pt x="532" y="71"/>
                    <a:pt x="533" y="71"/>
                    <a:pt x="533" y="71"/>
                  </a:cubicBezTo>
                  <a:cubicBezTo>
                    <a:pt x="533" y="71"/>
                    <a:pt x="533" y="70"/>
                    <a:pt x="533" y="70"/>
                  </a:cubicBezTo>
                  <a:cubicBezTo>
                    <a:pt x="533" y="1"/>
                    <a:pt x="533" y="1"/>
                    <a:pt x="533" y="1"/>
                  </a:cubicBezTo>
                  <a:cubicBezTo>
                    <a:pt x="533" y="1"/>
                    <a:pt x="533" y="0"/>
                    <a:pt x="533" y="0"/>
                  </a:cubicBezTo>
                  <a:cubicBezTo>
                    <a:pt x="533" y="0"/>
                    <a:pt x="532" y="0"/>
                    <a:pt x="532" y="0"/>
                  </a:cubicBezTo>
                  <a:cubicBezTo>
                    <a:pt x="1" y="0"/>
                    <a:pt x="1" y="0"/>
                    <a:pt x="1" y="0"/>
                  </a:cubicBezTo>
                  <a:cubicBezTo>
                    <a:pt x="1" y="0"/>
                    <a:pt x="1" y="0"/>
                    <a:pt x="0" y="0"/>
                  </a:cubicBezTo>
                  <a:cubicBezTo>
                    <a:pt x="0" y="0"/>
                    <a:pt x="0" y="1"/>
                    <a:pt x="0" y="1"/>
                  </a:cubicBezTo>
                  <a:lnTo>
                    <a:pt x="1" y="1"/>
                  </a:lnTo>
                  <a:close/>
                </a:path>
              </a:pathLst>
            </a:custGeom>
            <a:solidFill>
              <a:srgbClr val="4D4D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137" name="Freeform 1268"/>
            <p:cNvSpPr>
              <a:spLocks/>
            </p:cNvSpPr>
            <p:nvPr/>
          </p:nvSpPr>
          <p:spPr bwMode="auto">
            <a:xfrm>
              <a:off x="5861089" y="4585436"/>
              <a:ext cx="633413" cy="85725"/>
            </a:xfrm>
            <a:custGeom>
              <a:avLst/>
              <a:gdLst>
                <a:gd name="T0" fmla="*/ 1 w 533"/>
                <a:gd name="T1" fmla="*/ 2 h 72"/>
                <a:gd name="T2" fmla="*/ 1 w 533"/>
                <a:gd name="T3" fmla="*/ 3 h 72"/>
                <a:gd name="T4" fmla="*/ 531 w 533"/>
                <a:gd name="T5" fmla="*/ 3 h 72"/>
                <a:gd name="T6" fmla="*/ 531 w 533"/>
                <a:gd name="T7" fmla="*/ 69 h 72"/>
                <a:gd name="T8" fmla="*/ 3 w 533"/>
                <a:gd name="T9" fmla="*/ 69 h 72"/>
                <a:gd name="T10" fmla="*/ 3 w 533"/>
                <a:gd name="T11" fmla="*/ 2 h 72"/>
                <a:gd name="T12" fmla="*/ 1 w 533"/>
                <a:gd name="T13" fmla="*/ 2 h 72"/>
                <a:gd name="T14" fmla="*/ 1 w 533"/>
                <a:gd name="T15" fmla="*/ 3 h 72"/>
                <a:gd name="T16" fmla="*/ 1 w 533"/>
                <a:gd name="T17" fmla="*/ 2 h 72"/>
                <a:gd name="T18" fmla="*/ 0 w 533"/>
                <a:gd name="T19" fmla="*/ 2 h 72"/>
                <a:gd name="T20" fmla="*/ 0 w 533"/>
                <a:gd name="T21" fmla="*/ 71 h 72"/>
                <a:gd name="T22" fmla="*/ 0 w 533"/>
                <a:gd name="T23" fmla="*/ 72 h 72"/>
                <a:gd name="T24" fmla="*/ 1 w 533"/>
                <a:gd name="T25" fmla="*/ 72 h 72"/>
                <a:gd name="T26" fmla="*/ 532 w 533"/>
                <a:gd name="T27" fmla="*/ 72 h 72"/>
                <a:gd name="T28" fmla="*/ 533 w 533"/>
                <a:gd name="T29" fmla="*/ 72 h 72"/>
                <a:gd name="T30" fmla="*/ 533 w 533"/>
                <a:gd name="T31" fmla="*/ 71 h 72"/>
                <a:gd name="T32" fmla="*/ 533 w 533"/>
                <a:gd name="T33" fmla="*/ 2 h 72"/>
                <a:gd name="T34" fmla="*/ 533 w 533"/>
                <a:gd name="T35" fmla="*/ 1 h 72"/>
                <a:gd name="T36" fmla="*/ 532 w 533"/>
                <a:gd name="T37" fmla="*/ 0 h 72"/>
                <a:gd name="T38" fmla="*/ 1 w 533"/>
                <a:gd name="T39" fmla="*/ 0 h 72"/>
                <a:gd name="T40" fmla="*/ 0 w 533"/>
                <a:gd name="T41" fmla="*/ 1 h 72"/>
                <a:gd name="T42" fmla="*/ 0 w 533"/>
                <a:gd name="T43" fmla="*/ 2 h 72"/>
                <a:gd name="T44" fmla="*/ 1 w 533"/>
                <a:gd name="T45" fmla="*/ 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33" h="72">
                  <a:moveTo>
                    <a:pt x="1" y="2"/>
                  </a:moveTo>
                  <a:cubicBezTo>
                    <a:pt x="1" y="3"/>
                    <a:pt x="1" y="3"/>
                    <a:pt x="1" y="3"/>
                  </a:cubicBezTo>
                  <a:cubicBezTo>
                    <a:pt x="531" y="3"/>
                    <a:pt x="531" y="3"/>
                    <a:pt x="531" y="3"/>
                  </a:cubicBezTo>
                  <a:cubicBezTo>
                    <a:pt x="531" y="69"/>
                    <a:pt x="531" y="69"/>
                    <a:pt x="531" y="69"/>
                  </a:cubicBezTo>
                  <a:cubicBezTo>
                    <a:pt x="3" y="69"/>
                    <a:pt x="3" y="69"/>
                    <a:pt x="3" y="69"/>
                  </a:cubicBezTo>
                  <a:cubicBezTo>
                    <a:pt x="3" y="2"/>
                    <a:pt x="3" y="2"/>
                    <a:pt x="3" y="2"/>
                  </a:cubicBezTo>
                  <a:cubicBezTo>
                    <a:pt x="1" y="2"/>
                    <a:pt x="1" y="2"/>
                    <a:pt x="1" y="2"/>
                  </a:cubicBezTo>
                  <a:cubicBezTo>
                    <a:pt x="1" y="3"/>
                    <a:pt x="1" y="3"/>
                    <a:pt x="1" y="3"/>
                  </a:cubicBezTo>
                  <a:cubicBezTo>
                    <a:pt x="1" y="2"/>
                    <a:pt x="1" y="2"/>
                    <a:pt x="1" y="2"/>
                  </a:cubicBezTo>
                  <a:cubicBezTo>
                    <a:pt x="0" y="2"/>
                    <a:pt x="0" y="2"/>
                    <a:pt x="0" y="2"/>
                  </a:cubicBezTo>
                  <a:cubicBezTo>
                    <a:pt x="0" y="71"/>
                    <a:pt x="0" y="71"/>
                    <a:pt x="0" y="71"/>
                  </a:cubicBezTo>
                  <a:cubicBezTo>
                    <a:pt x="0" y="71"/>
                    <a:pt x="0" y="71"/>
                    <a:pt x="0" y="72"/>
                  </a:cubicBezTo>
                  <a:cubicBezTo>
                    <a:pt x="1" y="72"/>
                    <a:pt x="1" y="72"/>
                    <a:pt x="1" y="72"/>
                  </a:cubicBezTo>
                  <a:cubicBezTo>
                    <a:pt x="532" y="72"/>
                    <a:pt x="532" y="72"/>
                    <a:pt x="532" y="72"/>
                  </a:cubicBezTo>
                  <a:cubicBezTo>
                    <a:pt x="532" y="72"/>
                    <a:pt x="533" y="72"/>
                    <a:pt x="533" y="72"/>
                  </a:cubicBezTo>
                  <a:cubicBezTo>
                    <a:pt x="533" y="71"/>
                    <a:pt x="533" y="71"/>
                    <a:pt x="533" y="71"/>
                  </a:cubicBezTo>
                  <a:cubicBezTo>
                    <a:pt x="533" y="2"/>
                    <a:pt x="533" y="2"/>
                    <a:pt x="533" y="2"/>
                  </a:cubicBezTo>
                  <a:cubicBezTo>
                    <a:pt x="533" y="1"/>
                    <a:pt x="533" y="1"/>
                    <a:pt x="533" y="1"/>
                  </a:cubicBezTo>
                  <a:cubicBezTo>
                    <a:pt x="533" y="0"/>
                    <a:pt x="532" y="0"/>
                    <a:pt x="532" y="0"/>
                  </a:cubicBezTo>
                  <a:cubicBezTo>
                    <a:pt x="1" y="0"/>
                    <a:pt x="1" y="0"/>
                    <a:pt x="1" y="0"/>
                  </a:cubicBezTo>
                  <a:cubicBezTo>
                    <a:pt x="1" y="0"/>
                    <a:pt x="1" y="0"/>
                    <a:pt x="0" y="1"/>
                  </a:cubicBezTo>
                  <a:cubicBezTo>
                    <a:pt x="0" y="1"/>
                    <a:pt x="0" y="1"/>
                    <a:pt x="0" y="2"/>
                  </a:cubicBezTo>
                  <a:lnTo>
                    <a:pt x="1" y="2"/>
                  </a:lnTo>
                  <a:close/>
                </a:path>
              </a:pathLst>
            </a:custGeom>
            <a:solidFill>
              <a:srgbClr val="4D4D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grpSp>
      <p:grpSp>
        <p:nvGrpSpPr>
          <p:cNvPr id="138" name="Group 137"/>
          <p:cNvGrpSpPr>
            <a:grpSpLocks noChangeAspect="1"/>
          </p:cNvGrpSpPr>
          <p:nvPr/>
        </p:nvGrpSpPr>
        <p:grpSpPr>
          <a:xfrm>
            <a:off x="7472761" y="2376251"/>
            <a:ext cx="320040" cy="279614"/>
            <a:chOff x="5800764" y="4175861"/>
            <a:chExt cx="754063" cy="658813"/>
          </a:xfrm>
        </p:grpSpPr>
        <p:sp>
          <p:nvSpPr>
            <p:cNvPr id="139" name="Freeform 1247"/>
            <p:cNvSpPr>
              <a:spLocks/>
            </p:cNvSpPr>
            <p:nvPr/>
          </p:nvSpPr>
          <p:spPr bwMode="auto">
            <a:xfrm>
              <a:off x="5802352" y="4669574"/>
              <a:ext cx="750888" cy="163513"/>
            </a:xfrm>
            <a:custGeom>
              <a:avLst/>
              <a:gdLst>
                <a:gd name="T0" fmla="*/ 0 w 632"/>
                <a:gd name="T1" fmla="*/ 126 h 137"/>
                <a:gd name="T2" fmla="*/ 11 w 632"/>
                <a:gd name="T3" fmla="*/ 137 h 137"/>
                <a:gd name="T4" fmla="*/ 620 w 632"/>
                <a:gd name="T5" fmla="*/ 137 h 137"/>
                <a:gd name="T6" fmla="*/ 632 w 632"/>
                <a:gd name="T7" fmla="*/ 126 h 137"/>
                <a:gd name="T8" fmla="*/ 632 w 632"/>
                <a:gd name="T9" fmla="*/ 11 h 137"/>
                <a:gd name="T10" fmla="*/ 620 w 632"/>
                <a:gd name="T11" fmla="*/ 0 h 137"/>
                <a:gd name="T12" fmla="*/ 11 w 632"/>
                <a:gd name="T13" fmla="*/ 0 h 137"/>
                <a:gd name="T14" fmla="*/ 0 w 632"/>
                <a:gd name="T15" fmla="*/ 11 h 137"/>
                <a:gd name="T16" fmla="*/ 0 w 632"/>
                <a:gd name="T17" fmla="*/ 126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2" h="137">
                  <a:moveTo>
                    <a:pt x="0" y="126"/>
                  </a:moveTo>
                  <a:cubicBezTo>
                    <a:pt x="0" y="132"/>
                    <a:pt x="5" y="137"/>
                    <a:pt x="11" y="137"/>
                  </a:cubicBezTo>
                  <a:cubicBezTo>
                    <a:pt x="620" y="137"/>
                    <a:pt x="620" y="137"/>
                    <a:pt x="620" y="137"/>
                  </a:cubicBezTo>
                  <a:cubicBezTo>
                    <a:pt x="626" y="137"/>
                    <a:pt x="632" y="132"/>
                    <a:pt x="632" y="126"/>
                  </a:cubicBezTo>
                  <a:cubicBezTo>
                    <a:pt x="632" y="11"/>
                    <a:pt x="632" y="11"/>
                    <a:pt x="632" y="11"/>
                  </a:cubicBezTo>
                  <a:cubicBezTo>
                    <a:pt x="632" y="5"/>
                    <a:pt x="626" y="0"/>
                    <a:pt x="620" y="0"/>
                  </a:cubicBezTo>
                  <a:cubicBezTo>
                    <a:pt x="11" y="0"/>
                    <a:pt x="11" y="0"/>
                    <a:pt x="11" y="0"/>
                  </a:cubicBezTo>
                  <a:cubicBezTo>
                    <a:pt x="5" y="0"/>
                    <a:pt x="0" y="5"/>
                    <a:pt x="0" y="11"/>
                  </a:cubicBezTo>
                  <a:lnTo>
                    <a:pt x="0" y="126"/>
                  </a:lnTo>
                  <a:close/>
                </a:path>
              </a:pathLst>
            </a:custGeom>
            <a:solidFill>
              <a:srgbClr val="E2E9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140" name="Freeform 1248"/>
            <p:cNvSpPr>
              <a:spLocks/>
            </p:cNvSpPr>
            <p:nvPr/>
          </p:nvSpPr>
          <p:spPr bwMode="auto">
            <a:xfrm>
              <a:off x="5802352" y="4423511"/>
              <a:ext cx="750888" cy="165100"/>
            </a:xfrm>
            <a:custGeom>
              <a:avLst/>
              <a:gdLst>
                <a:gd name="T0" fmla="*/ 0 w 632"/>
                <a:gd name="T1" fmla="*/ 126 h 138"/>
                <a:gd name="T2" fmla="*/ 11 w 632"/>
                <a:gd name="T3" fmla="*/ 138 h 138"/>
                <a:gd name="T4" fmla="*/ 620 w 632"/>
                <a:gd name="T5" fmla="*/ 138 h 138"/>
                <a:gd name="T6" fmla="*/ 632 w 632"/>
                <a:gd name="T7" fmla="*/ 126 h 138"/>
                <a:gd name="T8" fmla="*/ 632 w 632"/>
                <a:gd name="T9" fmla="*/ 12 h 138"/>
                <a:gd name="T10" fmla="*/ 620 w 632"/>
                <a:gd name="T11" fmla="*/ 0 h 138"/>
                <a:gd name="T12" fmla="*/ 11 w 632"/>
                <a:gd name="T13" fmla="*/ 0 h 138"/>
                <a:gd name="T14" fmla="*/ 0 w 632"/>
                <a:gd name="T15" fmla="*/ 12 h 138"/>
                <a:gd name="T16" fmla="*/ 0 w 632"/>
                <a:gd name="T17" fmla="*/ 126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2" h="138">
                  <a:moveTo>
                    <a:pt x="0" y="126"/>
                  </a:moveTo>
                  <a:cubicBezTo>
                    <a:pt x="0" y="132"/>
                    <a:pt x="5" y="138"/>
                    <a:pt x="11" y="138"/>
                  </a:cubicBezTo>
                  <a:cubicBezTo>
                    <a:pt x="620" y="138"/>
                    <a:pt x="620" y="138"/>
                    <a:pt x="620" y="138"/>
                  </a:cubicBezTo>
                  <a:cubicBezTo>
                    <a:pt x="626" y="138"/>
                    <a:pt x="632" y="132"/>
                    <a:pt x="632" y="126"/>
                  </a:cubicBezTo>
                  <a:cubicBezTo>
                    <a:pt x="632" y="12"/>
                    <a:pt x="632" y="12"/>
                    <a:pt x="632" y="12"/>
                  </a:cubicBezTo>
                  <a:cubicBezTo>
                    <a:pt x="632" y="5"/>
                    <a:pt x="626" y="0"/>
                    <a:pt x="620" y="0"/>
                  </a:cubicBezTo>
                  <a:cubicBezTo>
                    <a:pt x="11" y="0"/>
                    <a:pt x="11" y="0"/>
                    <a:pt x="11" y="0"/>
                  </a:cubicBezTo>
                  <a:cubicBezTo>
                    <a:pt x="5" y="0"/>
                    <a:pt x="0" y="5"/>
                    <a:pt x="0" y="12"/>
                  </a:cubicBezTo>
                  <a:lnTo>
                    <a:pt x="0" y="126"/>
                  </a:lnTo>
                  <a:close/>
                </a:path>
              </a:pathLst>
            </a:custGeom>
            <a:solidFill>
              <a:srgbClr val="E2E9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141" name="Freeform 1249"/>
            <p:cNvSpPr>
              <a:spLocks/>
            </p:cNvSpPr>
            <p:nvPr/>
          </p:nvSpPr>
          <p:spPr bwMode="auto">
            <a:xfrm>
              <a:off x="5802352" y="4177449"/>
              <a:ext cx="750888" cy="163513"/>
            </a:xfrm>
            <a:custGeom>
              <a:avLst/>
              <a:gdLst>
                <a:gd name="T0" fmla="*/ 0 w 632"/>
                <a:gd name="T1" fmla="*/ 126 h 138"/>
                <a:gd name="T2" fmla="*/ 11 w 632"/>
                <a:gd name="T3" fmla="*/ 138 h 138"/>
                <a:gd name="T4" fmla="*/ 620 w 632"/>
                <a:gd name="T5" fmla="*/ 138 h 138"/>
                <a:gd name="T6" fmla="*/ 632 w 632"/>
                <a:gd name="T7" fmla="*/ 126 h 138"/>
                <a:gd name="T8" fmla="*/ 632 w 632"/>
                <a:gd name="T9" fmla="*/ 12 h 138"/>
                <a:gd name="T10" fmla="*/ 620 w 632"/>
                <a:gd name="T11" fmla="*/ 0 h 138"/>
                <a:gd name="T12" fmla="*/ 11 w 632"/>
                <a:gd name="T13" fmla="*/ 0 h 138"/>
                <a:gd name="T14" fmla="*/ 0 w 632"/>
                <a:gd name="T15" fmla="*/ 12 h 138"/>
                <a:gd name="T16" fmla="*/ 0 w 632"/>
                <a:gd name="T17" fmla="*/ 126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2" h="138">
                  <a:moveTo>
                    <a:pt x="0" y="126"/>
                  </a:moveTo>
                  <a:cubicBezTo>
                    <a:pt x="0" y="133"/>
                    <a:pt x="5" y="138"/>
                    <a:pt x="11" y="138"/>
                  </a:cubicBezTo>
                  <a:cubicBezTo>
                    <a:pt x="620" y="138"/>
                    <a:pt x="620" y="138"/>
                    <a:pt x="620" y="138"/>
                  </a:cubicBezTo>
                  <a:cubicBezTo>
                    <a:pt x="626" y="138"/>
                    <a:pt x="632" y="133"/>
                    <a:pt x="632" y="126"/>
                  </a:cubicBezTo>
                  <a:cubicBezTo>
                    <a:pt x="632" y="12"/>
                    <a:pt x="632" y="12"/>
                    <a:pt x="632" y="12"/>
                  </a:cubicBezTo>
                  <a:cubicBezTo>
                    <a:pt x="632" y="6"/>
                    <a:pt x="626" y="0"/>
                    <a:pt x="620" y="0"/>
                  </a:cubicBezTo>
                  <a:cubicBezTo>
                    <a:pt x="11" y="0"/>
                    <a:pt x="11" y="0"/>
                    <a:pt x="11" y="0"/>
                  </a:cubicBezTo>
                  <a:cubicBezTo>
                    <a:pt x="5" y="0"/>
                    <a:pt x="0" y="6"/>
                    <a:pt x="0" y="12"/>
                  </a:cubicBezTo>
                  <a:lnTo>
                    <a:pt x="0" y="126"/>
                  </a:lnTo>
                  <a:close/>
                </a:path>
              </a:pathLst>
            </a:custGeom>
            <a:solidFill>
              <a:srgbClr val="E2E9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142" name="Rectangle 1250"/>
            <p:cNvSpPr>
              <a:spLocks noChangeArrowheads="1"/>
            </p:cNvSpPr>
            <p:nvPr/>
          </p:nvSpPr>
          <p:spPr bwMode="auto">
            <a:xfrm>
              <a:off x="5927764" y="4177449"/>
              <a:ext cx="52388" cy="1635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143" name="Rectangle 1251"/>
            <p:cNvSpPr>
              <a:spLocks noChangeArrowheads="1"/>
            </p:cNvSpPr>
            <p:nvPr/>
          </p:nvSpPr>
          <p:spPr bwMode="auto">
            <a:xfrm>
              <a:off x="5927764" y="4423511"/>
              <a:ext cx="52388" cy="1651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144" name="Rectangle 1252"/>
            <p:cNvSpPr>
              <a:spLocks noChangeArrowheads="1"/>
            </p:cNvSpPr>
            <p:nvPr/>
          </p:nvSpPr>
          <p:spPr bwMode="auto">
            <a:xfrm>
              <a:off x="5927764" y="4669574"/>
              <a:ext cx="52388" cy="1635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145" name="Freeform 1253"/>
            <p:cNvSpPr>
              <a:spLocks/>
            </p:cNvSpPr>
            <p:nvPr/>
          </p:nvSpPr>
          <p:spPr bwMode="auto">
            <a:xfrm>
              <a:off x="5802352" y="4669574"/>
              <a:ext cx="750888" cy="55563"/>
            </a:xfrm>
            <a:custGeom>
              <a:avLst/>
              <a:gdLst>
                <a:gd name="T0" fmla="*/ 11 w 632"/>
                <a:gd name="T1" fmla="*/ 0 h 46"/>
                <a:gd name="T2" fmla="*/ 620 w 632"/>
                <a:gd name="T3" fmla="*/ 0 h 46"/>
                <a:gd name="T4" fmla="*/ 632 w 632"/>
                <a:gd name="T5" fmla="*/ 11 h 46"/>
                <a:gd name="T6" fmla="*/ 632 w 632"/>
                <a:gd name="T7" fmla="*/ 46 h 46"/>
                <a:gd name="T8" fmla="*/ 620 w 632"/>
                <a:gd name="T9" fmla="*/ 34 h 46"/>
                <a:gd name="T10" fmla="*/ 11 w 632"/>
                <a:gd name="T11" fmla="*/ 34 h 46"/>
                <a:gd name="T12" fmla="*/ 0 w 632"/>
                <a:gd name="T13" fmla="*/ 46 h 46"/>
                <a:gd name="T14" fmla="*/ 0 w 632"/>
                <a:gd name="T15" fmla="*/ 11 h 46"/>
                <a:gd name="T16" fmla="*/ 11 w 632"/>
                <a:gd name="T17"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2" h="46">
                  <a:moveTo>
                    <a:pt x="11" y="0"/>
                  </a:moveTo>
                  <a:cubicBezTo>
                    <a:pt x="620" y="0"/>
                    <a:pt x="620" y="0"/>
                    <a:pt x="620" y="0"/>
                  </a:cubicBezTo>
                  <a:cubicBezTo>
                    <a:pt x="626" y="0"/>
                    <a:pt x="632" y="5"/>
                    <a:pt x="632" y="11"/>
                  </a:cubicBezTo>
                  <a:cubicBezTo>
                    <a:pt x="632" y="46"/>
                    <a:pt x="632" y="46"/>
                    <a:pt x="632" y="46"/>
                  </a:cubicBezTo>
                  <a:cubicBezTo>
                    <a:pt x="632" y="39"/>
                    <a:pt x="626" y="34"/>
                    <a:pt x="620" y="34"/>
                  </a:cubicBezTo>
                  <a:cubicBezTo>
                    <a:pt x="11" y="34"/>
                    <a:pt x="11" y="34"/>
                    <a:pt x="11" y="34"/>
                  </a:cubicBezTo>
                  <a:cubicBezTo>
                    <a:pt x="5" y="34"/>
                    <a:pt x="0" y="39"/>
                    <a:pt x="0" y="46"/>
                  </a:cubicBezTo>
                  <a:cubicBezTo>
                    <a:pt x="0" y="11"/>
                    <a:pt x="0" y="11"/>
                    <a:pt x="0" y="11"/>
                  </a:cubicBezTo>
                  <a:cubicBezTo>
                    <a:pt x="0" y="5"/>
                    <a:pt x="5" y="0"/>
                    <a:pt x="1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146" name="Rectangle 1254"/>
            <p:cNvSpPr>
              <a:spLocks noChangeArrowheads="1"/>
            </p:cNvSpPr>
            <p:nvPr/>
          </p:nvSpPr>
          <p:spPr bwMode="auto">
            <a:xfrm>
              <a:off x="6311939" y="4423511"/>
              <a:ext cx="133350" cy="165100"/>
            </a:xfrm>
            <a:prstGeom prst="rect">
              <a:avLst/>
            </a:prstGeom>
            <a:solidFill>
              <a:srgbClr val="BECBD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147" name="Rectangle 1255"/>
            <p:cNvSpPr>
              <a:spLocks noChangeArrowheads="1"/>
            </p:cNvSpPr>
            <p:nvPr/>
          </p:nvSpPr>
          <p:spPr bwMode="auto">
            <a:xfrm>
              <a:off x="6311939" y="4669574"/>
              <a:ext cx="133350" cy="163513"/>
            </a:xfrm>
            <a:prstGeom prst="rect">
              <a:avLst/>
            </a:prstGeom>
            <a:solidFill>
              <a:srgbClr val="BECBD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148" name="Freeform 1256"/>
            <p:cNvSpPr>
              <a:spLocks/>
            </p:cNvSpPr>
            <p:nvPr/>
          </p:nvSpPr>
          <p:spPr bwMode="auto">
            <a:xfrm>
              <a:off x="5802352" y="4423511"/>
              <a:ext cx="750888" cy="55563"/>
            </a:xfrm>
            <a:custGeom>
              <a:avLst/>
              <a:gdLst>
                <a:gd name="T0" fmla="*/ 11 w 632"/>
                <a:gd name="T1" fmla="*/ 0 h 46"/>
                <a:gd name="T2" fmla="*/ 620 w 632"/>
                <a:gd name="T3" fmla="*/ 0 h 46"/>
                <a:gd name="T4" fmla="*/ 632 w 632"/>
                <a:gd name="T5" fmla="*/ 12 h 46"/>
                <a:gd name="T6" fmla="*/ 632 w 632"/>
                <a:gd name="T7" fmla="*/ 46 h 46"/>
                <a:gd name="T8" fmla="*/ 620 w 632"/>
                <a:gd name="T9" fmla="*/ 34 h 46"/>
                <a:gd name="T10" fmla="*/ 11 w 632"/>
                <a:gd name="T11" fmla="*/ 34 h 46"/>
                <a:gd name="T12" fmla="*/ 0 w 632"/>
                <a:gd name="T13" fmla="*/ 46 h 46"/>
                <a:gd name="T14" fmla="*/ 0 w 632"/>
                <a:gd name="T15" fmla="*/ 12 h 46"/>
                <a:gd name="T16" fmla="*/ 11 w 632"/>
                <a:gd name="T17"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2" h="46">
                  <a:moveTo>
                    <a:pt x="11" y="0"/>
                  </a:moveTo>
                  <a:cubicBezTo>
                    <a:pt x="620" y="0"/>
                    <a:pt x="620" y="0"/>
                    <a:pt x="620" y="0"/>
                  </a:cubicBezTo>
                  <a:cubicBezTo>
                    <a:pt x="626" y="0"/>
                    <a:pt x="632" y="5"/>
                    <a:pt x="632" y="12"/>
                  </a:cubicBezTo>
                  <a:cubicBezTo>
                    <a:pt x="632" y="46"/>
                    <a:pt x="632" y="46"/>
                    <a:pt x="632" y="46"/>
                  </a:cubicBezTo>
                  <a:cubicBezTo>
                    <a:pt x="632" y="40"/>
                    <a:pt x="626" y="34"/>
                    <a:pt x="620" y="34"/>
                  </a:cubicBezTo>
                  <a:cubicBezTo>
                    <a:pt x="11" y="34"/>
                    <a:pt x="11" y="34"/>
                    <a:pt x="11" y="34"/>
                  </a:cubicBezTo>
                  <a:cubicBezTo>
                    <a:pt x="5" y="34"/>
                    <a:pt x="0" y="40"/>
                    <a:pt x="0" y="46"/>
                  </a:cubicBezTo>
                  <a:cubicBezTo>
                    <a:pt x="0" y="12"/>
                    <a:pt x="0" y="12"/>
                    <a:pt x="0" y="12"/>
                  </a:cubicBezTo>
                  <a:cubicBezTo>
                    <a:pt x="0" y="5"/>
                    <a:pt x="5" y="0"/>
                    <a:pt x="1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149" name="Rectangle 1257"/>
            <p:cNvSpPr>
              <a:spLocks noChangeArrowheads="1"/>
            </p:cNvSpPr>
            <p:nvPr/>
          </p:nvSpPr>
          <p:spPr bwMode="auto">
            <a:xfrm>
              <a:off x="6311939" y="4177449"/>
              <a:ext cx="133350" cy="163513"/>
            </a:xfrm>
            <a:prstGeom prst="rect">
              <a:avLst/>
            </a:prstGeom>
            <a:solidFill>
              <a:srgbClr val="BECBD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150" name="Rectangle 1258"/>
            <p:cNvSpPr>
              <a:spLocks noChangeArrowheads="1"/>
            </p:cNvSpPr>
            <p:nvPr/>
          </p:nvSpPr>
          <p:spPr bwMode="auto">
            <a:xfrm>
              <a:off x="5861089" y="4340961"/>
              <a:ext cx="631825" cy="82550"/>
            </a:xfrm>
            <a:prstGeom prst="rect">
              <a:avLst/>
            </a:prstGeom>
            <a:solidFill>
              <a:srgbClr val="BECBD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151" name="Rectangle 1259"/>
            <p:cNvSpPr>
              <a:spLocks noChangeArrowheads="1"/>
            </p:cNvSpPr>
            <p:nvPr/>
          </p:nvSpPr>
          <p:spPr bwMode="auto">
            <a:xfrm>
              <a:off x="5861089" y="4588611"/>
              <a:ext cx="631825" cy="80963"/>
            </a:xfrm>
            <a:prstGeom prst="rect">
              <a:avLst/>
            </a:prstGeom>
            <a:solidFill>
              <a:srgbClr val="BECBD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152" name="Freeform 1260"/>
            <p:cNvSpPr>
              <a:spLocks/>
            </p:cNvSpPr>
            <p:nvPr/>
          </p:nvSpPr>
          <p:spPr bwMode="auto">
            <a:xfrm>
              <a:off x="5802352" y="4177449"/>
              <a:ext cx="750888" cy="53975"/>
            </a:xfrm>
            <a:custGeom>
              <a:avLst/>
              <a:gdLst>
                <a:gd name="T0" fmla="*/ 11 w 632"/>
                <a:gd name="T1" fmla="*/ 0 h 46"/>
                <a:gd name="T2" fmla="*/ 620 w 632"/>
                <a:gd name="T3" fmla="*/ 0 h 46"/>
                <a:gd name="T4" fmla="*/ 632 w 632"/>
                <a:gd name="T5" fmla="*/ 12 h 46"/>
                <a:gd name="T6" fmla="*/ 632 w 632"/>
                <a:gd name="T7" fmla="*/ 46 h 46"/>
                <a:gd name="T8" fmla="*/ 620 w 632"/>
                <a:gd name="T9" fmla="*/ 35 h 46"/>
                <a:gd name="T10" fmla="*/ 11 w 632"/>
                <a:gd name="T11" fmla="*/ 35 h 46"/>
                <a:gd name="T12" fmla="*/ 0 w 632"/>
                <a:gd name="T13" fmla="*/ 46 h 46"/>
                <a:gd name="T14" fmla="*/ 0 w 632"/>
                <a:gd name="T15" fmla="*/ 12 h 46"/>
                <a:gd name="T16" fmla="*/ 11 w 632"/>
                <a:gd name="T17"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2" h="46">
                  <a:moveTo>
                    <a:pt x="11" y="0"/>
                  </a:moveTo>
                  <a:cubicBezTo>
                    <a:pt x="620" y="0"/>
                    <a:pt x="620" y="0"/>
                    <a:pt x="620" y="0"/>
                  </a:cubicBezTo>
                  <a:cubicBezTo>
                    <a:pt x="626" y="0"/>
                    <a:pt x="632" y="6"/>
                    <a:pt x="632" y="12"/>
                  </a:cubicBezTo>
                  <a:cubicBezTo>
                    <a:pt x="632" y="46"/>
                    <a:pt x="632" y="46"/>
                    <a:pt x="632" y="46"/>
                  </a:cubicBezTo>
                  <a:cubicBezTo>
                    <a:pt x="632" y="40"/>
                    <a:pt x="626" y="35"/>
                    <a:pt x="620" y="35"/>
                  </a:cubicBezTo>
                  <a:cubicBezTo>
                    <a:pt x="11" y="35"/>
                    <a:pt x="11" y="35"/>
                    <a:pt x="11" y="35"/>
                  </a:cubicBezTo>
                  <a:cubicBezTo>
                    <a:pt x="5" y="35"/>
                    <a:pt x="0" y="40"/>
                    <a:pt x="0" y="46"/>
                  </a:cubicBezTo>
                  <a:cubicBezTo>
                    <a:pt x="0" y="12"/>
                    <a:pt x="0" y="12"/>
                    <a:pt x="0" y="12"/>
                  </a:cubicBezTo>
                  <a:cubicBezTo>
                    <a:pt x="0" y="6"/>
                    <a:pt x="5" y="0"/>
                    <a:pt x="1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153" name="Rectangle 1261"/>
            <p:cNvSpPr>
              <a:spLocks noChangeArrowheads="1"/>
            </p:cNvSpPr>
            <p:nvPr/>
          </p:nvSpPr>
          <p:spPr bwMode="auto">
            <a:xfrm>
              <a:off x="6311939" y="4177449"/>
              <a:ext cx="133350" cy="41275"/>
            </a:xfrm>
            <a:prstGeom prst="rect">
              <a:avLst/>
            </a:prstGeom>
            <a:solidFill>
              <a:srgbClr val="E2E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154" name="Rectangle 1262"/>
            <p:cNvSpPr>
              <a:spLocks noChangeArrowheads="1"/>
            </p:cNvSpPr>
            <p:nvPr/>
          </p:nvSpPr>
          <p:spPr bwMode="auto">
            <a:xfrm>
              <a:off x="6311939" y="4423511"/>
              <a:ext cx="133350" cy="41275"/>
            </a:xfrm>
            <a:prstGeom prst="rect">
              <a:avLst/>
            </a:prstGeom>
            <a:solidFill>
              <a:srgbClr val="E2E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182" name="Rectangle 1263"/>
            <p:cNvSpPr>
              <a:spLocks noChangeArrowheads="1"/>
            </p:cNvSpPr>
            <p:nvPr/>
          </p:nvSpPr>
          <p:spPr bwMode="auto">
            <a:xfrm>
              <a:off x="6311939" y="4669574"/>
              <a:ext cx="133350" cy="41275"/>
            </a:xfrm>
            <a:prstGeom prst="rect">
              <a:avLst/>
            </a:prstGeom>
            <a:solidFill>
              <a:srgbClr val="E2E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183" name="Freeform 1264"/>
            <p:cNvSpPr>
              <a:spLocks/>
            </p:cNvSpPr>
            <p:nvPr/>
          </p:nvSpPr>
          <p:spPr bwMode="auto">
            <a:xfrm>
              <a:off x="5800764" y="4175861"/>
              <a:ext cx="754063" cy="166688"/>
            </a:xfrm>
            <a:custGeom>
              <a:avLst/>
              <a:gdLst>
                <a:gd name="T0" fmla="*/ 61 w 635"/>
                <a:gd name="T1" fmla="*/ 0 h 140"/>
                <a:gd name="T2" fmla="*/ 13 w 635"/>
                <a:gd name="T3" fmla="*/ 0 h 140"/>
                <a:gd name="T4" fmla="*/ 0 w 635"/>
                <a:gd name="T5" fmla="*/ 13 h 140"/>
                <a:gd name="T6" fmla="*/ 0 w 635"/>
                <a:gd name="T7" fmla="*/ 127 h 140"/>
                <a:gd name="T8" fmla="*/ 13 w 635"/>
                <a:gd name="T9" fmla="*/ 140 h 140"/>
                <a:gd name="T10" fmla="*/ 622 w 635"/>
                <a:gd name="T11" fmla="*/ 140 h 140"/>
                <a:gd name="T12" fmla="*/ 635 w 635"/>
                <a:gd name="T13" fmla="*/ 127 h 140"/>
                <a:gd name="T14" fmla="*/ 635 w 635"/>
                <a:gd name="T15" fmla="*/ 13 h 140"/>
                <a:gd name="T16" fmla="*/ 622 w 635"/>
                <a:gd name="T17" fmla="*/ 0 h 140"/>
                <a:gd name="T18" fmla="*/ 117 w 635"/>
                <a:gd name="T19" fmla="*/ 0 h 140"/>
                <a:gd name="T20" fmla="*/ 115 w 635"/>
                <a:gd name="T21" fmla="*/ 1 h 140"/>
                <a:gd name="T22" fmla="*/ 117 w 635"/>
                <a:gd name="T23" fmla="*/ 3 h 140"/>
                <a:gd name="T24" fmla="*/ 622 w 635"/>
                <a:gd name="T25" fmla="*/ 3 h 140"/>
                <a:gd name="T26" fmla="*/ 629 w 635"/>
                <a:gd name="T27" fmla="*/ 6 h 140"/>
                <a:gd name="T28" fmla="*/ 632 w 635"/>
                <a:gd name="T29" fmla="*/ 13 h 140"/>
                <a:gd name="T30" fmla="*/ 632 w 635"/>
                <a:gd name="T31" fmla="*/ 127 h 140"/>
                <a:gd name="T32" fmla="*/ 629 w 635"/>
                <a:gd name="T33" fmla="*/ 135 h 140"/>
                <a:gd name="T34" fmla="*/ 622 w 635"/>
                <a:gd name="T35" fmla="*/ 138 h 140"/>
                <a:gd name="T36" fmla="*/ 13 w 635"/>
                <a:gd name="T37" fmla="*/ 138 h 140"/>
                <a:gd name="T38" fmla="*/ 6 w 635"/>
                <a:gd name="T39" fmla="*/ 135 h 140"/>
                <a:gd name="T40" fmla="*/ 3 w 635"/>
                <a:gd name="T41" fmla="*/ 127 h 140"/>
                <a:gd name="T42" fmla="*/ 3 w 635"/>
                <a:gd name="T43" fmla="*/ 13 h 140"/>
                <a:gd name="T44" fmla="*/ 6 w 635"/>
                <a:gd name="T45" fmla="*/ 6 h 140"/>
                <a:gd name="T46" fmla="*/ 13 w 635"/>
                <a:gd name="T47" fmla="*/ 3 h 140"/>
                <a:gd name="T48" fmla="*/ 61 w 635"/>
                <a:gd name="T49" fmla="*/ 3 h 140"/>
                <a:gd name="T50" fmla="*/ 63 w 635"/>
                <a:gd name="T51" fmla="*/ 1 h 140"/>
                <a:gd name="T52" fmla="*/ 61 w 635"/>
                <a:gd name="T53"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35" h="140">
                  <a:moveTo>
                    <a:pt x="61" y="0"/>
                  </a:moveTo>
                  <a:cubicBezTo>
                    <a:pt x="13" y="0"/>
                    <a:pt x="13" y="0"/>
                    <a:pt x="13" y="0"/>
                  </a:cubicBezTo>
                  <a:cubicBezTo>
                    <a:pt x="6" y="0"/>
                    <a:pt x="0" y="6"/>
                    <a:pt x="0" y="13"/>
                  </a:cubicBezTo>
                  <a:cubicBezTo>
                    <a:pt x="0" y="127"/>
                    <a:pt x="0" y="127"/>
                    <a:pt x="0" y="127"/>
                  </a:cubicBezTo>
                  <a:cubicBezTo>
                    <a:pt x="0" y="134"/>
                    <a:pt x="6" y="140"/>
                    <a:pt x="13" y="140"/>
                  </a:cubicBezTo>
                  <a:cubicBezTo>
                    <a:pt x="622" y="140"/>
                    <a:pt x="622" y="140"/>
                    <a:pt x="622" y="140"/>
                  </a:cubicBezTo>
                  <a:cubicBezTo>
                    <a:pt x="629" y="140"/>
                    <a:pt x="635" y="134"/>
                    <a:pt x="635" y="127"/>
                  </a:cubicBezTo>
                  <a:cubicBezTo>
                    <a:pt x="635" y="13"/>
                    <a:pt x="635" y="13"/>
                    <a:pt x="635" y="13"/>
                  </a:cubicBezTo>
                  <a:cubicBezTo>
                    <a:pt x="635" y="6"/>
                    <a:pt x="629" y="0"/>
                    <a:pt x="622" y="0"/>
                  </a:cubicBezTo>
                  <a:cubicBezTo>
                    <a:pt x="117" y="0"/>
                    <a:pt x="117" y="0"/>
                    <a:pt x="117" y="0"/>
                  </a:cubicBezTo>
                  <a:cubicBezTo>
                    <a:pt x="116" y="0"/>
                    <a:pt x="115" y="0"/>
                    <a:pt x="115" y="1"/>
                  </a:cubicBezTo>
                  <a:cubicBezTo>
                    <a:pt x="115" y="2"/>
                    <a:pt x="116" y="3"/>
                    <a:pt x="117" y="3"/>
                  </a:cubicBezTo>
                  <a:cubicBezTo>
                    <a:pt x="622" y="3"/>
                    <a:pt x="622" y="3"/>
                    <a:pt x="622" y="3"/>
                  </a:cubicBezTo>
                  <a:cubicBezTo>
                    <a:pt x="625" y="3"/>
                    <a:pt x="627" y="4"/>
                    <a:pt x="629" y="6"/>
                  </a:cubicBezTo>
                  <a:cubicBezTo>
                    <a:pt x="631" y="8"/>
                    <a:pt x="632" y="10"/>
                    <a:pt x="632" y="13"/>
                  </a:cubicBezTo>
                  <a:cubicBezTo>
                    <a:pt x="632" y="127"/>
                    <a:pt x="632" y="127"/>
                    <a:pt x="632" y="127"/>
                  </a:cubicBezTo>
                  <a:cubicBezTo>
                    <a:pt x="632" y="130"/>
                    <a:pt x="631" y="133"/>
                    <a:pt x="629" y="135"/>
                  </a:cubicBezTo>
                  <a:cubicBezTo>
                    <a:pt x="627" y="136"/>
                    <a:pt x="625" y="138"/>
                    <a:pt x="622" y="138"/>
                  </a:cubicBezTo>
                  <a:cubicBezTo>
                    <a:pt x="13" y="138"/>
                    <a:pt x="13" y="138"/>
                    <a:pt x="13" y="138"/>
                  </a:cubicBezTo>
                  <a:cubicBezTo>
                    <a:pt x="11" y="138"/>
                    <a:pt x="8" y="136"/>
                    <a:pt x="6" y="135"/>
                  </a:cubicBezTo>
                  <a:cubicBezTo>
                    <a:pt x="4" y="133"/>
                    <a:pt x="3" y="130"/>
                    <a:pt x="3" y="127"/>
                  </a:cubicBezTo>
                  <a:cubicBezTo>
                    <a:pt x="3" y="13"/>
                    <a:pt x="3" y="13"/>
                    <a:pt x="3" y="13"/>
                  </a:cubicBezTo>
                  <a:cubicBezTo>
                    <a:pt x="3" y="10"/>
                    <a:pt x="4" y="8"/>
                    <a:pt x="6" y="6"/>
                  </a:cubicBezTo>
                  <a:cubicBezTo>
                    <a:pt x="8" y="4"/>
                    <a:pt x="11" y="3"/>
                    <a:pt x="13" y="3"/>
                  </a:cubicBezTo>
                  <a:cubicBezTo>
                    <a:pt x="61" y="3"/>
                    <a:pt x="61" y="3"/>
                    <a:pt x="61" y="3"/>
                  </a:cubicBezTo>
                  <a:cubicBezTo>
                    <a:pt x="62" y="3"/>
                    <a:pt x="63" y="2"/>
                    <a:pt x="63" y="1"/>
                  </a:cubicBezTo>
                  <a:cubicBezTo>
                    <a:pt x="63" y="0"/>
                    <a:pt x="62" y="0"/>
                    <a:pt x="61" y="0"/>
                  </a:cubicBezTo>
                  <a:close/>
                </a:path>
              </a:pathLst>
            </a:custGeom>
            <a:solidFill>
              <a:srgbClr val="4D4D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184" name="Freeform 1265"/>
            <p:cNvSpPr>
              <a:spLocks/>
            </p:cNvSpPr>
            <p:nvPr/>
          </p:nvSpPr>
          <p:spPr bwMode="auto">
            <a:xfrm>
              <a:off x="5800764" y="4421924"/>
              <a:ext cx="754063" cy="166688"/>
            </a:xfrm>
            <a:custGeom>
              <a:avLst/>
              <a:gdLst>
                <a:gd name="T0" fmla="*/ 2 w 635"/>
                <a:gd name="T1" fmla="*/ 127 h 140"/>
                <a:gd name="T2" fmla="*/ 0 w 635"/>
                <a:gd name="T3" fmla="*/ 127 h 140"/>
                <a:gd name="T4" fmla="*/ 13 w 635"/>
                <a:gd name="T5" fmla="*/ 140 h 140"/>
                <a:gd name="T6" fmla="*/ 622 w 635"/>
                <a:gd name="T7" fmla="*/ 140 h 140"/>
                <a:gd name="T8" fmla="*/ 635 w 635"/>
                <a:gd name="T9" fmla="*/ 127 h 140"/>
                <a:gd name="T10" fmla="*/ 635 w 635"/>
                <a:gd name="T11" fmla="*/ 13 h 140"/>
                <a:gd name="T12" fmla="*/ 622 w 635"/>
                <a:gd name="T13" fmla="*/ 0 h 140"/>
                <a:gd name="T14" fmla="*/ 13 w 635"/>
                <a:gd name="T15" fmla="*/ 0 h 140"/>
                <a:gd name="T16" fmla="*/ 0 w 635"/>
                <a:gd name="T17" fmla="*/ 13 h 140"/>
                <a:gd name="T18" fmla="*/ 0 w 635"/>
                <a:gd name="T19" fmla="*/ 127 h 140"/>
                <a:gd name="T20" fmla="*/ 2 w 635"/>
                <a:gd name="T21" fmla="*/ 127 h 140"/>
                <a:gd name="T22" fmla="*/ 3 w 635"/>
                <a:gd name="T23" fmla="*/ 127 h 140"/>
                <a:gd name="T24" fmla="*/ 3 w 635"/>
                <a:gd name="T25" fmla="*/ 13 h 140"/>
                <a:gd name="T26" fmla="*/ 6 w 635"/>
                <a:gd name="T27" fmla="*/ 5 h 140"/>
                <a:gd name="T28" fmla="*/ 13 w 635"/>
                <a:gd name="T29" fmla="*/ 2 h 140"/>
                <a:gd name="T30" fmla="*/ 622 w 635"/>
                <a:gd name="T31" fmla="*/ 2 h 140"/>
                <a:gd name="T32" fmla="*/ 629 w 635"/>
                <a:gd name="T33" fmla="*/ 5 h 140"/>
                <a:gd name="T34" fmla="*/ 632 w 635"/>
                <a:gd name="T35" fmla="*/ 13 h 140"/>
                <a:gd name="T36" fmla="*/ 632 w 635"/>
                <a:gd name="T37" fmla="*/ 127 h 140"/>
                <a:gd name="T38" fmla="*/ 629 w 635"/>
                <a:gd name="T39" fmla="*/ 134 h 140"/>
                <a:gd name="T40" fmla="*/ 622 w 635"/>
                <a:gd name="T41" fmla="*/ 137 h 140"/>
                <a:gd name="T42" fmla="*/ 13 w 635"/>
                <a:gd name="T43" fmla="*/ 137 h 140"/>
                <a:gd name="T44" fmla="*/ 6 w 635"/>
                <a:gd name="T45" fmla="*/ 134 h 140"/>
                <a:gd name="T46" fmla="*/ 3 w 635"/>
                <a:gd name="T47" fmla="*/ 127 h 140"/>
                <a:gd name="T48" fmla="*/ 2 w 635"/>
                <a:gd name="T49" fmla="*/ 127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35" h="140">
                  <a:moveTo>
                    <a:pt x="2" y="127"/>
                  </a:moveTo>
                  <a:cubicBezTo>
                    <a:pt x="0" y="127"/>
                    <a:pt x="0" y="127"/>
                    <a:pt x="0" y="127"/>
                  </a:cubicBezTo>
                  <a:cubicBezTo>
                    <a:pt x="0" y="134"/>
                    <a:pt x="6" y="140"/>
                    <a:pt x="13" y="140"/>
                  </a:cubicBezTo>
                  <a:cubicBezTo>
                    <a:pt x="622" y="140"/>
                    <a:pt x="622" y="140"/>
                    <a:pt x="622" y="140"/>
                  </a:cubicBezTo>
                  <a:cubicBezTo>
                    <a:pt x="629" y="140"/>
                    <a:pt x="635" y="134"/>
                    <a:pt x="635" y="127"/>
                  </a:cubicBezTo>
                  <a:cubicBezTo>
                    <a:pt x="635" y="13"/>
                    <a:pt x="635" y="13"/>
                    <a:pt x="635" y="13"/>
                  </a:cubicBezTo>
                  <a:cubicBezTo>
                    <a:pt x="635" y="5"/>
                    <a:pt x="629" y="0"/>
                    <a:pt x="622" y="0"/>
                  </a:cubicBezTo>
                  <a:cubicBezTo>
                    <a:pt x="13" y="0"/>
                    <a:pt x="13" y="0"/>
                    <a:pt x="13" y="0"/>
                  </a:cubicBezTo>
                  <a:cubicBezTo>
                    <a:pt x="6" y="0"/>
                    <a:pt x="0" y="5"/>
                    <a:pt x="0" y="13"/>
                  </a:cubicBezTo>
                  <a:cubicBezTo>
                    <a:pt x="0" y="127"/>
                    <a:pt x="0" y="127"/>
                    <a:pt x="0" y="127"/>
                  </a:cubicBezTo>
                  <a:cubicBezTo>
                    <a:pt x="2" y="127"/>
                    <a:pt x="2" y="127"/>
                    <a:pt x="2" y="127"/>
                  </a:cubicBezTo>
                  <a:cubicBezTo>
                    <a:pt x="3" y="127"/>
                    <a:pt x="3" y="127"/>
                    <a:pt x="3" y="127"/>
                  </a:cubicBezTo>
                  <a:cubicBezTo>
                    <a:pt x="3" y="13"/>
                    <a:pt x="3" y="13"/>
                    <a:pt x="3" y="13"/>
                  </a:cubicBezTo>
                  <a:cubicBezTo>
                    <a:pt x="3" y="10"/>
                    <a:pt x="4" y="7"/>
                    <a:pt x="6" y="5"/>
                  </a:cubicBezTo>
                  <a:cubicBezTo>
                    <a:pt x="8" y="3"/>
                    <a:pt x="11" y="2"/>
                    <a:pt x="13" y="2"/>
                  </a:cubicBezTo>
                  <a:cubicBezTo>
                    <a:pt x="622" y="2"/>
                    <a:pt x="622" y="2"/>
                    <a:pt x="622" y="2"/>
                  </a:cubicBezTo>
                  <a:cubicBezTo>
                    <a:pt x="625" y="2"/>
                    <a:pt x="627" y="3"/>
                    <a:pt x="629" y="5"/>
                  </a:cubicBezTo>
                  <a:cubicBezTo>
                    <a:pt x="631" y="7"/>
                    <a:pt x="632" y="10"/>
                    <a:pt x="632" y="13"/>
                  </a:cubicBezTo>
                  <a:cubicBezTo>
                    <a:pt x="632" y="127"/>
                    <a:pt x="632" y="127"/>
                    <a:pt x="632" y="127"/>
                  </a:cubicBezTo>
                  <a:cubicBezTo>
                    <a:pt x="632" y="130"/>
                    <a:pt x="631" y="132"/>
                    <a:pt x="629" y="134"/>
                  </a:cubicBezTo>
                  <a:cubicBezTo>
                    <a:pt x="627" y="136"/>
                    <a:pt x="625" y="137"/>
                    <a:pt x="622" y="137"/>
                  </a:cubicBezTo>
                  <a:cubicBezTo>
                    <a:pt x="13" y="137"/>
                    <a:pt x="13" y="137"/>
                    <a:pt x="13" y="137"/>
                  </a:cubicBezTo>
                  <a:cubicBezTo>
                    <a:pt x="11" y="137"/>
                    <a:pt x="8" y="136"/>
                    <a:pt x="6" y="134"/>
                  </a:cubicBezTo>
                  <a:cubicBezTo>
                    <a:pt x="4" y="132"/>
                    <a:pt x="3" y="130"/>
                    <a:pt x="3" y="127"/>
                  </a:cubicBezTo>
                  <a:lnTo>
                    <a:pt x="2" y="127"/>
                  </a:lnTo>
                  <a:close/>
                </a:path>
              </a:pathLst>
            </a:custGeom>
            <a:solidFill>
              <a:srgbClr val="4D4D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185" name="Freeform 1266"/>
            <p:cNvSpPr>
              <a:spLocks/>
            </p:cNvSpPr>
            <p:nvPr/>
          </p:nvSpPr>
          <p:spPr bwMode="auto">
            <a:xfrm>
              <a:off x="5800764" y="4667986"/>
              <a:ext cx="754063" cy="166688"/>
            </a:xfrm>
            <a:custGeom>
              <a:avLst/>
              <a:gdLst>
                <a:gd name="T0" fmla="*/ 2 w 635"/>
                <a:gd name="T1" fmla="*/ 128 h 141"/>
                <a:gd name="T2" fmla="*/ 0 w 635"/>
                <a:gd name="T3" fmla="*/ 128 h 141"/>
                <a:gd name="T4" fmla="*/ 13 w 635"/>
                <a:gd name="T5" fmla="*/ 141 h 141"/>
                <a:gd name="T6" fmla="*/ 622 w 635"/>
                <a:gd name="T7" fmla="*/ 141 h 141"/>
                <a:gd name="T8" fmla="*/ 635 w 635"/>
                <a:gd name="T9" fmla="*/ 128 h 141"/>
                <a:gd name="T10" fmla="*/ 635 w 635"/>
                <a:gd name="T11" fmla="*/ 13 h 141"/>
                <a:gd name="T12" fmla="*/ 622 w 635"/>
                <a:gd name="T13" fmla="*/ 0 h 141"/>
                <a:gd name="T14" fmla="*/ 13 w 635"/>
                <a:gd name="T15" fmla="*/ 0 h 141"/>
                <a:gd name="T16" fmla="*/ 0 w 635"/>
                <a:gd name="T17" fmla="*/ 13 h 141"/>
                <a:gd name="T18" fmla="*/ 0 w 635"/>
                <a:gd name="T19" fmla="*/ 128 h 141"/>
                <a:gd name="T20" fmla="*/ 2 w 635"/>
                <a:gd name="T21" fmla="*/ 128 h 141"/>
                <a:gd name="T22" fmla="*/ 3 w 635"/>
                <a:gd name="T23" fmla="*/ 128 h 141"/>
                <a:gd name="T24" fmla="*/ 3 w 635"/>
                <a:gd name="T25" fmla="*/ 13 h 141"/>
                <a:gd name="T26" fmla="*/ 6 w 635"/>
                <a:gd name="T27" fmla="*/ 6 h 141"/>
                <a:gd name="T28" fmla="*/ 13 w 635"/>
                <a:gd name="T29" fmla="*/ 3 h 141"/>
                <a:gd name="T30" fmla="*/ 622 w 635"/>
                <a:gd name="T31" fmla="*/ 3 h 141"/>
                <a:gd name="T32" fmla="*/ 629 w 635"/>
                <a:gd name="T33" fmla="*/ 6 h 141"/>
                <a:gd name="T34" fmla="*/ 632 w 635"/>
                <a:gd name="T35" fmla="*/ 13 h 141"/>
                <a:gd name="T36" fmla="*/ 632 w 635"/>
                <a:gd name="T37" fmla="*/ 128 h 141"/>
                <a:gd name="T38" fmla="*/ 629 w 635"/>
                <a:gd name="T39" fmla="*/ 135 h 141"/>
                <a:gd name="T40" fmla="*/ 622 w 635"/>
                <a:gd name="T41" fmla="*/ 138 h 141"/>
                <a:gd name="T42" fmla="*/ 13 w 635"/>
                <a:gd name="T43" fmla="*/ 138 h 141"/>
                <a:gd name="T44" fmla="*/ 6 w 635"/>
                <a:gd name="T45" fmla="*/ 135 h 141"/>
                <a:gd name="T46" fmla="*/ 3 w 635"/>
                <a:gd name="T47" fmla="*/ 128 h 141"/>
                <a:gd name="T48" fmla="*/ 2 w 635"/>
                <a:gd name="T49" fmla="*/ 128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35" h="141">
                  <a:moveTo>
                    <a:pt x="2" y="128"/>
                  </a:moveTo>
                  <a:cubicBezTo>
                    <a:pt x="0" y="128"/>
                    <a:pt x="0" y="128"/>
                    <a:pt x="0" y="128"/>
                  </a:cubicBezTo>
                  <a:cubicBezTo>
                    <a:pt x="0" y="135"/>
                    <a:pt x="6" y="141"/>
                    <a:pt x="13" y="141"/>
                  </a:cubicBezTo>
                  <a:cubicBezTo>
                    <a:pt x="622" y="141"/>
                    <a:pt x="622" y="141"/>
                    <a:pt x="622" y="141"/>
                  </a:cubicBezTo>
                  <a:cubicBezTo>
                    <a:pt x="629" y="141"/>
                    <a:pt x="635" y="135"/>
                    <a:pt x="635" y="128"/>
                  </a:cubicBezTo>
                  <a:cubicBezTo>
                    <a:pt x="635" y="13"/>
                    <a:pt x="635" y="13"/>
                    <a:pt x="635" y="13"/>
                  </a:cubicBezTo>
                  <a:cubicBezTo>
                    <a:pt x="635" y="6"/>
                    <a:pt x="629" y="0"/>
                    <a:pt x="622" y="0"/>
                  </a:cubicBezTo>
                  <a:cubicBezTo>
                    <a:pt x="13" y="0"/>
                    <a:pt x="13" y="0"/>
                    <a:pt x="13" y="0"/>
                  </a:cubicBezTo>
                  <a:cubicBezTo>
                    <a:pt x="6" y="0"/>
                    <a:pt x="0" y="6"/>
                    <a:pt x="0" y="13"/>
                  </a:cubicBezTo>
                  <a:cubicBezTo>
                    <a:pt x="0" y="128"/>
                    <a:pt x="0" y="128"/>
                    <a:pt x="0" y="128"/>
                  </a:cubicBezTo>
                  <a:cubicBezTo>
                    <a:pt x="2" y="128"/>
                    <a:pt x="2" y="128"/>
                    <a:pt x="2" y="128"/>
                  </a:cubicBezTo>
                  <a:cubicBezTo>
                    <a:pt x="3" y="128"/>
                    <a:pt x="3" y="128"/>
                    <a:pt x="3" y="128"/>
                  </a:cubicBezTo>
                  <a:cubicBezTo>
                    <a:pt x="3" y="13"/>
                    <a:pt x="3" y="13"/>
                    <a:pt x="3" y="13"/>
                  </a:cubicBezTo>
                  <a:cubicBezTo>
                    <a:pt x="3" y="11"/>
                    <a:pt x="4" y="8"/>
                    <a:pt x="6" y="6"/>
                  </a:cubicBezTo>
                  <a:cubicBezTo>
                    <a:pt x="8" y="4"/>
                    <a:pt x="11" y="3"/>
                    <a:pt x="13" y="3"/>
                  </a:cubicBezTo>
                  <a:cubicBezTo>
                    <a:pt x="622" y="3"/>
                    <a:pt x="622" y="3"/>
                    <a:pt x="622" y="3"/>
                  </a:cubicBezTo>
                  <a:cubicBezTo>
                    <a:pt x="625" y="3"/>
                    <a:pt x="627" y="4"/>
                    <a:pt x="629" y="6"/>
                  </a:cubicBezTo>
                  <a:cubicBezTo>
                    <a:pt x="631" y="8"/>
                    <a:pt x="632" y="11"/>
                    <a:pt x="632" y="13"/>
                  </a:cubicBezTo>
                  <a:cubicBezTo>
                    <a:pt x="632" y="128"/>
                    <a:pt x="632" y="128"/>
                    <a:pt x="632" y="128"/>
                  </a:cubicBezTo>
                  <a:cubicBezTo>
                    <a:pt x="632" y="130"/>
                    <a:pt x="631" y="133"/>
                    <a:pt x="629" y="135"/>
                  </a:cubicBezTo>
                  <a:cubicBezTo>
                    <a:pt x="627" y="137"/>
                    <a:pt x="625" y="138"/>
                    <a:pt x="622" y="138"/>
                  </a:cubicBezTo>
                  <a:cubicBezTo>
                    <a:pt x="13" y="138"/>
                    <a:pt x="13" y="138"/>
                    <a:pt x="13" y="138"/>
                  </a:cubicBezTo>
                  <a:cubicBezTo>
                    <a:pt x="11" y="138"/>
                    <a:pt x="8" y="137"/>
                    <a:pt x="6" y="135"/>
                  </a:cubicBezTo>
                  <a:cubicBezTo>
                    <a:pt x="4" y="133"/>
                    <a:pt x="3" y="130"/>
                    <a:pt x="3" y="128"/>
                  </a:cubicBezTo>
                  <a:lnTo>
                    <a:pt x="2" y="128"/>
                  </a:lnTo>
                  <a:close/>
                </a:path>
              </a:pathLst>
            </a:custGeom>
            <a:solidFill>
              <a:srgbClr val="4D4D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186" name="Freeform 1267"/>
            <p:cNvSpPr>
              <a:spLocks/>
            </p:cNvSpPr>
            <p:nvPr/>
          </p:nvSpPr>
          <p:spPr bwMode="auto">
            <a:xfrm>
              <a:off x="5861089" y="4340961"/>
              <a:ext cx="633413" cy="84138"/>
            </a:xfrm>
            <a:custGeom>
              <a:avLst/>
              <a:gdLst>
                <a:gd name="T0" fmla="*/ 1 w 533"/>
                <a:gd name="T1" fmla="*/ 1 h 71"/>
                <a:gd name="T2" fmla="*/ 1 w 533"/>
                <a:gd name="T3" fmla="*/ 2 h 71"/>
                <a:gd name="T4" fmla="*/ 531 w 533"/>
                <a:gd name="T5" fmla="*/ 2 h 71"/>
                <a:gd name="T6" fmla="*/ 531 w 533"/>
                <a:gd name="T7" fmla="*/ 69 h 71"/>
                <a:gd name="T8" fmla="*/ 3 w 533"/>
                <a:gd name="T9" fmla="*/ 69 h 71"/>
                <a:gd name="T10" fmla="*/ 3 w 533"/>
                <a:gd name="T11" fmla="*/ 1 h 71"/>
                <a:gd name="T12" fmla="*/ 1 w 533"/>
                <a:gd name="T13" fmla="*/ 1 h 71"/>
                <a:gd name="T14" fmla="*/ 1 w 533"/>
                <a:gd name="T15" fmla="*/ 2 h 71"/>
                <a:gd name="T16" fmla="*/ 1 w 533"/>
                <a:gd name="T17" fmla="*/ 1 h 71"/>
                <a:gd name="T18" fmla="*/ 0 w 533"/>
                <a:gd name="T19" fmla="*/ 1 h 71"/>
                <a:gd name="T20" fmla="*/ 0 w 533"/>
                <a:gd name="T21" fmla="*/ 70 h 71"/>
                <a:gd name="T22" fmla="*/ 0 w 533"/>
                <a:gd name="T23" fmla="*/ 71 h 71"/>
                <a:gd name="T24" fmla="*/ 1 w 533"/>
                <a:gd name="T25" fmla="*/ 71 h 71"/>
                <a:gd name="T26" fmla="*/ 532 w 533"/>
                <a:gd name="T27" fmla="*/ 71 h 71"/>
                <a:gd name="T28" fmla="*/ 533 w 533"/>
                <a:gd name="T29" fmla="*/ 71 h 71"/>
                <a:gd name="T30" fmla="*/ 533 w 533"/>
                <a:gd name="T31" fmla="*/ 70 h 71"/>
                <a:gd name="T32" fmla="*/ 533 w 533"/>
                <a:gd name="T33" fmla="*/ 1 h 71"/>
                <a:gd name="T34" fmla="*/ 533 w 533"/>
                <a:gd name="T35" fmla="*/ 0 h 71"/>
                <a:gd name="T36" fmla="*/ 532 w 533"/>
                <a:gd name="T37" fmla="*/ 0 h 71"/>
                <a:gd name="T38" fmla="*/ 1 w 533"/>
                <a:gd name="T39" fmla="*/ 0 h 71"/>
                <a:gd name="T40" fmla="*/ 0 w 533"/>
                <a:gd name="T41" fmla="*/ 0 h 71"/>
                <a:gd name="T42" fmla="*/ 0 w 533"/>
                <a:gd name="T43" fmla="*/ 1 h 71"/>
                <a:gd name="T44" fmla="*/ 1 w 533"/>
                <a:gd name="T45" fmla="*/ 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33" h="71">
                  <a:moveTo>
                    <a:pt x="1" y="1"/>
                  </a:moveTo>
                  <a:cubicBezTo>
                    <a:pt x="1" y="2"/>
                    <a:pt x="1" y="2"/>
                    <a:pt x="1" y="2"/>
                  </a:cubicBezTo>
                  <a:cubicBezTo>
                    <a:pt x="531" y="2"/>
                    <a:pt x="531" y="2"/>
                    <a:pt x="531" y="2"/>
                  </a:cubicBezTo>
                  <a:cubicBezTo>
                    <a:pt x="531" y="69"/>
                    <a:pt x="531" y="69"/>
                    <a:pt x="531" y="69"/>
                  </a:cubicBezTo>
                  <a:cubicBezTo>
                    <a:pt x="3" y="69"/>
                    <a:pt x="3" y="69"/>
                    <a:pt x="3" y="69"/>
                  </a:cubicBezTo>
                  <a:cubicBezTo>
                    <a:pt x="3" y="1"/>
                    <a:pt x="3" y="1"/>
                    <a:pt x="3" y="1"/>
                  </a:cubicBezTo>
                  <a:cubicBezTo>
                    <a:pt x="1" y="1"/>
                    <a:pt x="1" y="1"/>
                    <a:pt x="1" y="1"/>
                  </a:cubicBezTo>
                  <a:cubicBezTo>
                    <a:pt x="1" y="2"/>
                    <a:pt x="1" y="2"/>
                    <a:pt x="1" y="2"/>
                  </a:cubicBezTo>
                  <a:cubicBezTo>
                    <a:pt x="1" y="1"/>
                    <a:pt x="1" y="1"/>
                    <a:pt x="1" y="1"/>
                  </a:cubicBezTo>
                  <a:cubicBezTo>
                    <a:pt x="0" y="1"/>
                    <a:pt x="0" y="1"/>
                    <a:pt x="0" y="1"/>
                  </a:cubicBezTo>
                  <a:cubicBezTo>
                    <a:pt x="0" y="70"/>
                    <a:pt x="0" y="70"/>
                    <a:pt x="0" y="70"/>
                  </a:cubicBezTo>
                  <a:cubicBezTo>
                    <a:pt x="0" y="70"/>
                    <a:pt x="0" y="71"/>
                    <a:pt x="0" y="71"/>
                  </a:cubicBezTo>
                  <a:cubicBezTo>
                    <a:pt x="1" y="71"/>
                    <a:pt x="1" y="71"/>
                    <a:pt x="1" y="71"/>
                  </a:cubicBezTo>
                  <a:cubicBezTo>
                    <a:pt x="532" y="71"/>
                    <a:pt x="532" y="71"/>
                    <a:pt x="532" y="71"/>
                  </a:cubicBezTo>
                  <a:cubicBezTo>
                    <a:pt x="532" y="71"/>
                    <a:pt x="533" y="71"/>
                    <a:pt x="533" y="71"/>
                  </a:cubicBezTo>
                  <a:cubicBezTo>
                    <a:pt x="533" y="71"/>
                    <a:pt x="533" y="70"/>
                    <a:pt x="533" y="70"/>
                  </a:cubicBezTo>
                  <a:cubicBezTo>
                    <a:pt x="533" y="1"/>
                    <a:pt x="533" y="1"/>
                    <a:pt x="533" y="1"/>
                  </a:cubicBezTo>
                  <a:cubicBezTo>
                    <a:pt x="533" y="1"/>
                    <a:pt x="533" y="0"/>
                    <a:pt x="533" y="0"/>
                  </a:cubicBezTo>
                  <a:cubicBezTo>
                    <a:pt x="533" y="0"/>
                    <a:pt x="532" y="0"/>
                    <a:pt x="532" y="0"/>
                  </a:cubicBezTo>
                  <a:cubicBezTo>
                    <a:pt x="1" y="0"/>
                    <a:pt x="1" y="0"/>
                    <a:pt x="1" y="0"/>
                  </a:cubicBezTo>
                  <a:cubicBezTo>
                    <a:pt x="1" y="0"/>
                    <a:pt x="1" y="0"/>
                    <a:pt x="0" y="0"/>
                  </a:cubicBezTo>
                  <a:cubicBezTo>
                    <a:pt x="0" y="0"/>
                    <a:pt x="0" y="1"/>
                    <a:pt x="0" y="1"/>
                  </a:cubicBezTo>
                  <a:lnTo>
                    <a:pt x="1" y="1"/>
                  </a:lnTo>
                  <a:close/>
                </a:path>
              </a:pathLst>
            </a:custGeom>
            <a:solidFill>
              <a:srgbClr val="4D4D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187" name="Freeform 1268"/>
            <p:cNvSpPr>
              <a:spLocks/>
            </p:cNvSpPr>
            <p:nvPr/>
          </p:nvSpPr>
          <p:spPr bwMode="auto">
            <a:xfrm>
              <a:off x="5861089" y="4585436"/>
              <a:ext cx="633413" cy="85725"/>
            </a:xfrm>
            <a:custGeom>
              <a:avLst/>
              <a:gdLst>
                <a:gd name="T0" fmla="*/ 1 w 533"/>
                <a:gd name="T1" fmla="*/ 2 h 72"/>
                <a:gd name="T2" fmla="*/ 1 w 533"/>
                <a:gd name="T3" fmla="*/ 3 h 72"/>
                <a:gd name="T4" fmla="*/ 531 w 533"/>
                <a:gd name="T5" fmla="*/ 3 h 72"/>
                <a:gd name="T6" fmla="*/ 531 w 533"/>
                <a:gd name="T7" fmla="*/ 69 h 72"/>
                <a:gd name="T8" fmla="*/ 3 w 533"/>
                <a:gd name="T9" fmla="*/ 69 h 72"/>
                <a:gd name="T10" fmla="*/ 3 w 533"/>
                <a:gd name="T11" fmla="*/ 2 h 72"/>
                <a:gd name="T12" fmla="*/ 1 w 533"/>
                <a:gd name="T13" fmla="*/ 2 h 72"/>
                <a:gd name="T14" fmla="*/ 1 w 533"/>
                <a:gd name="T15" fmla="*/ 3 h 72"/>
                <a:gd name="T16" fmla="*/ 1 w 533"/>
                <a:gd name="T17" fmla="*/ 2 h 72"/>
                <a:gd name="T18" fmla="*/ 0 w 533"/>
                <a:gd name="T19" fmla="*/ 2 h 72"/>
                <a:gd name="T20" fmla="*/ 0 w 533"/>
                <a:gd name="T21" fmla="*/ 71 h 72"/>
                <a:gd name="T22" fmla="*/ 0 w 533"/>
                <a:gd name="T23" fmla="*/ 72 h 72"/>
                <a:gd name="T24" fmla="*/ 1 w 533"/>
                <a:gd name="T25" fmla="*/ 72 h 72"/>
                <a:gd name="T26" fmla="*/ 532 w 533"/>
                <a:gd name="T27" fmla="*/ 72 h 72"/>
                <a:gd name="T28" fmla="*/ 533 w 533"/>
                <a:gd name="T29" fmla="*/ 72 h 72"/>
                <a:gd name="T30" fmla="*/ 533 w 533"/>
                <a:gd name="T31" fmla="*/ 71 h 72"/>
                <a:gd name="T32" fmla="*/ 533 w 533"/>
                <a:gd name="T33" fmla="*/ 2 h 72"/>
                <a:gd name="T34" fmla="*/ 533 w 533"/>
                <a:gd name="T35" fmla="*/ 1 h 72"/>
                <a:gd name="T36" fmla="*/ 532 w 533"/>
                <a:gd name="T37" fmla="*/ 0 h 72"/>
                <a:gd name="T38" fmla="*/ 1 w 533"/>
                <a:gd name="T39" fmla="*/ 0 h 72"/>
                <a:gd name="T40" fmla="*/ 0 w 533"/>
                <a:gd name="T41" fmla="*/ 1 h 72"/>
                <a:gd name="T42" fmla="*/ 0 w 533"/>
                <a:gd name="T43" fmla="*/ 2 h 72"/>
                <a:gd name="T44" fmla="*/ 1 w 533"/>
                <a:gd name="T45" fmla="*/ 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33" h="72">
                  <a:moveTo>
                    <a:pt x="1" y="2"/>
                  </a:moveTo>
                  <a:cubicBezTo>
                    <a:pt x="1" y="3"/>
                    <a:pt x="1" y="3"/>
                    <a:pt x="1" y="3"/>
                  </a:cubicBezTo>
                  <a:cubicBezTo>
                    <a:pt x="531" y="3"/>
                    <a:pt x="531" y="3"/>
                    <a:pt x="531" y="3"/>
                  </a:cubicBezTo>
                  <a:cubicBezTo>
                    <a:pt x="531" y="69"/>
                    <a:pt x="531" y="69"/>
                    <a:pt x="531" y="69"/>
                  </a:cubicBezTo>
                  <a:cubicBezTo>
                    <a:pt x="3" y="69"/>
                    <a:pt x="3" y="69"/>
                    <a:pt x="3" y="69"/>
                  </a:cubicBezTo>
                  <a:cubicBezTo>
                    <a:pt x="3" y="2"/>
                    <a:pt x="3" y="2"/>
                    <a:pt x="3" y="2"/>
                  </a:cubicBezTo>
                  <a:cubicBezTo>
                    <a:pt x="1" y="2"/>
                    <a:pt x="1" y="2"/>
                    <a:pt x="1" y="2"/>
                  </a:cubicBezTo>
                  <a:cubicBezTo>
                    <a:pt x="1" y="3"/>
                    <a:pt x="1" y="3"/>
                    <a:pt x="1" y="3"/>
                  </a:cubicBezTo>
                  <a:cubicBezTo>
                    <a:pt x="1" y="2"/>
                    <a:pt x="1" y="2"/>
                    <a:pt x="1" y="2"/>
                  </a:cubicBezTo>
                  <a:cubicBezTo>
                    <a:pt x="0" y="2"/>
                    <a:pt x="0" y="2"/>
                    <a:pt x="0" y="2"/>
                  </a:cubicBezTo>
                  <a:cubicBezTo>
                    <a:pt x="0" y="71"/>
                    <a:pt x="0" y="71"/>
                    <a:pt x="0" y="71"/>
                  </a:cubicBezTo>
                  <a:cubicBezTo>
                    <a:pt x="0" y="71"/>
                    <a:pt x="0" y="71"/>
                    <a:pt x="0" y="72"/>
                  </a:cubicBezTo>
                  <a:cubicBezTo>
                    <a:pt x="1" y="72"/>
                    <a:pt x="1" y="72"/>
                    <a:pt x="1" y="72"/>
                  </a:cubicBezTo>
                  <a:cubicBezTo>
                    <a:pt x="532" y="72"/>
                    <a:pt x="532" y="72"/>
                    <a:pt x="532" y="72"/>
                  </a:cubicBezTo>
                  <a:cubicBezTo>
                    <a:pt x="532" y="72"/>
                    <a:pt x="533" y="72"/>
                    <a:pt x="533" y="72"/>
                  </a:cubicBezTo>
                  <a:cubicBezTo>
                    <a:pt x="533" y="71"/>
                    <a:pt x="533" y="71"/>
                    <a:pt x="533" y="71"/>
                  </a:cubicBezTo>
                  <a:cubicBezTo>
                    <a:pt x="533" y="2"/>
                    <a:pt x="533" y="2"/>
                    <a:pt x="533" y="2"/>
                  </a:cubicBezTo>
                  <a:cubicBezTo>
                    <a:pt x="533" y="1"/>
                    <a:pt x="533" y="1"/>
                    <a:pt x="533" y="1"/>
                  </a:cubicBezTo>
                  <a:cubicBezTo>
                    <a:pt x="533" y="0"/>
                    <a:pt x="532" y="0"/>
                    <a:pt x="532" y="0"/>
                  </a:cubicBezTo>
                  <a:cubicBezTo>
                    <a:pt x="1" y="0"/>
                    <a:pt x="1" y="0"/>
                    <a:pt x="1" y="0"/>
                  </a:cubicBezTo>
                  <a:cubicBezTo>
                    <a:pt x="1" y="0"/>
                    <a:pt x="1" y="0"/>
                    <a:pt x="0" y="1"/>
                  </a:cubicBezTo>
                  <a:cubicBezTo>
                    <a:pt x="0" y="1"/>
                    <a:pt x="0" y="1"/>
                    <a:pt x="0" y="2"/>
                  </a:cubicBezTo>
                  <a:lnTo>
                    <a:pt x="1" y="2"/>
                  </a:lnTo>
                  <a:close/>
                </a:path>
              </a:pathLst>
            </a:custGeom>
            <a:solidFill>
              <a:srgbClr val="4D4D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grpSp>
      <p:cxnSp>
        <p:nvCxnSpPr>
          <p:cNvPr id="7" name="Connector: Elbow 6">
            <a:extLst>
              <a:ext uri="{FF2B5EF4-FFF2-40B4-BE49-F238E27FC236}">
                <a16:creationId xmlns:a16="http://schemas.microsoft.com/office/drawing/2014/main" id="{978246B3-813B-4CC4-944A-1169256E34E3}"/>
              </a:ext>
            </a:extLst>
          </p:cNvPr>
          <p:cNvCxnSpPr>
            <a:cxnSpLocks/>
            <a:stCxn id="59" idx="0"/>
            <a:endCxn id="6" idx="0"/>
          </p:cNvCxnSpPr>
          <p:nvPr/>
        </p:nvCxnSpPr>
        <p:spPr>
          <a:xfrm rot="16200000" flipV="1">
            <a:off x="4765255" y="-1572141"/>
            <a:ext cx="12700" cy="6405633"/>
          </a:xfrm>
          <a:prstGeom prst="bentConnector3">
            <a:avLst>
              <a:gd name="adj1" fmla="val 3658079"/>
            </a:avLst>
          </a:prstGeom>
          <a:ln cap="rnd">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78612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..To One Click Automation</a:t>
            </a:r>
          </a:p>
        </p:txBody>
      </p:sp>
      <p:grpSp>
        <p:nvGrpSpPr>
          <p:cNvPr id="46" name="Group 45"/>
          <p:cNvGrpSpPr/>
          <p:nvPr/>
        </p:nvGrpSpPr>
        <p:grpSpPr>
          <a:xfrm>
            <a:off x="448641" y="2382341"/>
            <a:ext cx="1081197" cy="548478"/>
            <a:chOff x="6681678" y="3640299"/>
            <a:chExt cx="1574609" cy="798780"/>
          </a:xfrm>
        </p:grpSpPr>
        <p:grpSp>
          <p:nvGrpSpPr>
            <p:cNvPr id="47" name="Group 46"/>
            <p:cNvGrpSpPr/>
            <p:nvPr/>
          </p:nvGrpSpPr>
          <p:grpSpPr>
            <a:xfrm>
              <a:off x="7027871" y="3640299"/>
              <a:ext cx="1228416" cy="737395"/>
              <a:chOff x="9710738" y="952500"/>
              <a:chExt cx="1131888" cy="679451"/>
            </a:xfrm>
          </p:grpSpPr>
          <p:sp>
            <p:nvSpPr>
              <p:cNvPr id="63" name="Freeform 849"/>
              <p:cNvSpPr>
                <a:spLocks/>
              </p:cNvSpPr>
              <p:nvPr/>
            </p:nvSpPr>
            <p:spPr bwMode="auto">
              <a:xfrm>
                <a:off x="9712326" y="1585913"/>
                <a:ext cx="1130300" cy="44450"/>
              </a:xfrm>
              <a:custGeom>
                <a:avLst/>
                <a:gdLst>
                  <a:gd name="T0" fmla="*/ 52 w 1326"/>
                  <a:gd name="T1" fmla="*/ 52 h 52"/>
                  <a:gd name="T2" fmla="*/ 1274 w 1326"/>
                  <a:gd name="T3" fmla="*/ 52 h 52"/>
                  <a:gd name="T4" fmla="*/ 1326 w 1326"/>
                  <a:gd name="T5" fmla="*/ 0 h 52"/>
                  <a:gd name="T6" fmla="*/ 0 w 1326"/>
                  <a:gd name="T7" fmla="*/ 0 h 52"/>
                  <a:gd name="T8" fmla="*/ 52 w 1326"/>
                  <a:gd name="T9" fmla="*/ 52 h 52"/>
                </a:gdLst>
                <a:ahLst/>
                <a:cxnLst>
                  <a:cxn ang="0">
                    <a:pos x="T0" y="T1"/>
                  </a:cxn>
                  <a:cxn ang="0">
                    <a:pos x="T2" y="T3"/>
                  </a:cxn>
                  <a:cxn ang="0">
                    <a:pos x="T4" y="T5"/>
                  </a:cxn>
                  <a:cxn ang="0">
                    <a:pos x="T6" y="T7"/>
                  </a:cxn>
                  <a:cxn ang="0">
                    <a:pos x="T8" y="T9"/>
                  </a:cxn>
                </a:cxnLst>
                <a:rect l="0" t="0" r="r" b="b"/>
                <a:pathLst>
                  <a:path w="1326" h="52">
                    <a:moveTo>
                      <a:pt x="52" y="52"/>
                    </a:moveTo>
                    <a:cubicBezTo>
                      <a:pt x="1274" y="52"/>
                      <a:pt x="1274" y="52"/>
                      <a:pt x="1274" y="52"/>
                    </a:cubicBezTo>
                    <a:cubicBezTo>
                      <a:pt x="1302" y="52"/>
                      <a:pt x="1326" y="29"/>
                      <a:pt x="1326" y="0"/>
                    </a:cubicBezTo>
                    <a:cubicBezTo>
                      <a:pt x="0" y="0"/>
                      <a:pt x="0" y="0"/>
                      <a:pt x="0" y="0"/>
                    </a:cubicBezTo>
                    <a:cubicBezTo>
                      <a:pt x="0" y="29"/>
                      <a:pt x="23" y="52"/>
                      <a:pt x="52" y="52"/>
                    </a:cubicBezTo>
                    <a:close/>
                  </a:path>
                </a:pathLst>
              </a:custGeom>
              <a:solidFill>
                <a:srgbClr val="E2E9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64" name="Freeform 851"/>
              <p:cNvSpPr>
                <a:spLocks noEditPoints="1"/>
              </p:cNvSpPr>
              <p:nvPr/>
            </p:nvSpPr>
            <p:spPr bwMode="auto">
              <a:xfrm>
                <a:off x="9710738" y="1585913"/>
                <a:ext cx="1131888" cy="46038"/>
              </a:xfrm>
              <a:custGeom>
                <a:avLst/>
                <a:gdLst>
                  <a:gd name="T0" fmla="*/ 1275 w 1327"/>
                  <a:gd name="T1" fmla="*/ 54 h 54"/>
                  <a:gd name="T2" fmla="*/ 53 w 1327"/>
                  <a:gd name="T3" fmla="*/ 54 h 54"/>
                  <a:gd name="T4" fmla="*/ 0 w 1327"/>
                  <a:gd name="T5" fmla="*/ 1 h 54"/>
                  <a:gd name="T6" fmla="*/ 1 w 1327"/>
                  <a:gd name="T7" fmla="*/ 0 h 54"/>
                  <a:gd name="T8" fmla="*/ 1327 w 1327"/>
                  <a:gd name="T9" fmla="*/ 0 h 54"/>
                  <a:gd name="T10" fmla="*/ 1327 w 1327"/>
                  <a:gd name="T11" fmla="*/ 1 h 54"/>
                  <a:gd name="T12" fmla="*/ 1275 w 1327"/>
                  <a:gd name="T13" fmla="*/ 54 h 54"/>
                  <a:gd name="T14" fmla="*/ 2 w 1327"/>
                  <a:gd name="T15" fmla="*/ 2 h 54"/>
                  <a:gd name="T16" fmla="*/ 53 w 1327"/>
                  <a:gd name="T17" fmla="*/ 52 h 54"/>
                  <a:gd name="T18" fmla="*/ 1275 w 1327"/>
                  <a:gd name="T19" fmla="*/ 52 h 54"/>
                  <a:gd name="T20" fmla="*/ 1326 w 1327"/>
                  <a:gd name="T21" fmla="*/ 2 h 54"/>
                  <a:gd name="T22" fmla="*/ 2 w 1327"/>
                  <a:gd name="T23" fmla="*/ 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27" h="54">
                    <a:moveTo>
                      <a:pt x="1275" y="54"/>
                    </a:moveTo>
                    <a:cubicBezTo>
                      <a:pt x="53" y="54"/>
                      <a:pt x="53" y="54"/>
                      <a:pt x="53" y="54"/>
                    </a:cubicBezTo>
                    <a:cubicBezTo>
                      <a:pt x="24" y="54"/>
                      <a:pt x="0" y="30"/>
                      <a:pt x="0" y="1"/>
                    </a:cubicBezTo>
                    <a:cubicBezTo>
                      <a:pt x="0" y="1"/>
                      <a:pt x="1" y="0"/>
                      <a:pt x="1" y="0"/>
                    </a:cubicBezTo>
                    <a:cubicBezTo>
                      <a:pt x="1327" y="0"/>
                      <a:pt x="1327" y="0"/>
                      <a:pt x="1327" y="0"/>
                    </a:cubicBezTo>
                    <a:cubicBezTo>
                      <a:pt x="1327" y="0"/>
                      <a:pt x="1327" y="1"/>
                      <a:pt x="1327" y="1"/>
                    </a:cubicBezTo>
                    <a:cubicBezTo>
                      <a:pt x="1327" y="30"/>
                      <a:pt x="1304" y="54"/>
                      <a:pt x="1275" y="54"/>
                    </a:cubicBezTo>
                    <a:close/>
                    <a:moveTo>
                      <a:pt x="2" y="2"/>
                    </a:moveTo>
                    <a:cubicBezTo>
                      <a:pt x="2" y="30"/>
                      <a:pt x="25" y="52"/>
                      <a:pt x="53" y="52"/>
                    </a:cubicBezTo>
                    <a:cubicBezTo>
                      <a:pt x="1275" y="52"/>
                      <a:pt x="1275" y="52"/>
                      <a:pt x="1275" y="52"/>
                    </a:cubicBezTo>
                    <a:cubicBezTo>
                      <a:pt x="1303" y="52"/>
                      <a:pt x="1326" y="30"/>
                      <a:pt x="1326" y="2"/>
                    </a:cubicBezTo>
                    <a:lnTo>
                      <a:pt x="2" y="2"/>
                    </a:lnTo>
                    <a:close/>
                  </a:path>
                </a:pathLst>
              </a:custGeom>
              <a:solidFill>
                <a:srgbClr val="4D4D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grpSp>
            <p:nvGrpSpPr>
              <p:cNvPr id="65" name="Group 64"/>
              <p:cNvGrpSpPr/>
              <p:nvPr/>
            </p:nvGrpSpPr>
            <p:grpSpPr>
              <a:xfrm>
                <a:off x="9812338" y="952500"/>
                <a:ext cx="928688" cy="635001"/>
                <a:chOff x="9812338" y="952500"/>
                <a:chExt cx="928688" cy="635001"/>
              </a:xfrm>
            </p:grpSpPr>
            <p:sp>
              <p:nvSpPr>
                <p:cNvPr id="66" name="Freeform 848"/>
                <p:cNvSpPr>
                  <a:spLocks/>
                </p:cNvSpPr>
                <p:nvPr/>
              </p:nvSpPr>
              <p:spPr bwMode="auto">
                <a:xfrm>
                  <a:off x="9813926" y="952500"/>
                  <a:ext cx="927100" cy="633413"/>
                </a:xfrm>
                <a:custGeom>
                  <a:avLst/>
                  <a:gdLst>
                    <a:gd name="T0" fmla="*/ 1039 w 1088"/>
                    <a:gd name="T1" fmla="*/ 0 h 744"/>
                    <a:gd name="T2" fmla="*/ 49 w 1088"/>
                    <a:gd name="T3" fmla="*/ 0 h 744"/>
                    <a:gd name="T4" fmla="*/ 0 w 1088"/>
                    <a:gd name="T5" fmla="*/ 50 h 744"/>
                    <a:gd name="T6" fmla="*/ 0 w 1088"/>
                    <a:gd name="T7" fmla="*/ 744 h 744"/>
                    <a:gd name="T8" fmla="*/ 1088 w 1088"/>
                    <a:gd name="T9" fmla="*/ 744 h 744"/>
                    <a:gd name="T10" fmla="*/ 1088 w 1088"/>
                    <a:gd name="T11" fmla="*/ 50 h 744"/>
                    <a:gd name="T12" fmla="*/ 1039 w 1088"/>
                    <a:gd name="T13" fmla="*/ 0 h 744"/>
                  </a:gdLst>
                  <a:ahLst/>
                  <a:cxnLst>
                    <a:cxn ang="0">
                      <a:pos x="T0" y="T1"/>
                    </a:cxn>
                    <a:cxn ang="0">
                      <a:pos x="T2" y="T3"/>
                    </a:cxn>
                    <a:cxn ang="0">
                      <a:pos x="T4" y="T5"/>
                    </a:cxn>
                    <a:cxn ang="0">
                      <a:pos x="T6" y="T7"/>
                    </a:cxn>
                    <a:cxn ang="0">
                      <a:pos x="T8" y="T9"/>
                    </a:cxn>
                    <a:cxn ang="0">
                      <a:pos x="T10" y="T11"/>
                    </a:cxn>
                    <a:cxn ang="0">
                      <a:pos x="T12" y="T13"/>
                    </a:cxn>
                  </a:cxnLst>
                  <a:rect l="0" t="0" r="r" b="b"/>
                  <a:pathLst>
                    <a:path w="1088" h="744">
                      <a:moveTo>
                        <a:pt x="1039" y="0"/>
                      </a:moveTo>
                      <a:cubicBezTo>
                        <a:pt x="49" y="0"/>
                        <a:pt x="49" y="0"/>
                        <a:pt x="49" y="0"/>
                      </a:cubicBezTo>
                      <a:cubicBezTo>
                        <a:pt x="22" y="0"/>
                        <a:pt x="0" y="23"/>
                        <a:pt x="0" y="50"/>
                      </a:cubicBezTo>
                      <a:cubicBezTo>
                        <a:pt x="0" y="744"/>
                        <a:pt x="0" y="744"/>
                        <a:pt x="0" y="744"/>
                      </a:cubicBezTo>
                      <a:cubicBezTo>
                        <a:pt x="1088" y="744"/>
                        <a:pt x="1088" y="744"/>
                        <a:pt x="1088" y="744"/>
                      </a:cubicBezTo>
                      <a:cubicBezTo>
                        <a:pt x="1088" y="50"/>
                        <a:pt x="1088" y="50"/>
                        <a:pt x="1088" y="50"/>
                      </a:cubicBezTo>
                      <a:cubicBezTo>
                        <a:pt x="1088" y="23"/>
                        <a:pt x="1066" y="0"/>
                        <a:pt x="1039"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67" name="Freeform 850"/>
                <p:cNvSpPr>
                  <a:spLocks noEditPoints="1"/>
                </p:cNvSpPr>
                <p:nvPr/>
              </p:nvSpPr>
              <p:spPr bwMode="auto">
                <a:xfrm>
                  <a:off x="9812338" y="952500"/>
                  <a:ext cx="928688" cy="635000"/>
                </a:xfrm>
                <a:custGeom>
                  <a:avLst/>
                  <a:gdLst>
                    <a:gd name="T0" fmla="*/ 1089 w 1090"/>
                    <a:gd name="T1" fmla="*/ 745 h 745"/>
                    <a:gd name="T2" fmla="*/ 1 w 1090"/>
                    <a:gd name="T3" fmla="*/ 745 h 745"/>
                    <a:gd name="T4" fmla="*/ 0 w 1090"/>
                    <a:gd name="T5" fmla="*/ 744 h 745"/>
                    <a:gd name="T6" fmla="*/ 0 w 1090"/>
                    <a:gd name="T7" fmla="*/ 50 h 745"/>
                    <a:gd name="T8" fmla="*/ 50 w 1090"/>
                    <a:gd name="T9" fmla="*/ 0 h 745"/>
                    <a:gd name="T10" fmla="*/ 1040 w 1090"/>
                    <a:gd name="T11" fmla="*/ 0 h 745"/>
                    <a:gd name="T12" fmla="*/ 1090 w 1090"/>
                    <a:gd name="T13" fmla="*/ 50 h 745"/>
                    <a:gd name="T14" fmla="*/ 1090 w 1090"/>
                    <a:gd name="T15" fmla="*/ 744 h 745"/>
                    <a:gd name="T16" fmla="*/ 1089 w 1090"/>
                    <a:gd name="T17" fmla="*/ 745 h 745"/>
                    <a:gd name="T18" fmla="*/ 2 w 1090"/>
                    <a:gd name="T19" fmla="*/ 743 h 745"/>
                    <a:gd name="T20" fmla="*/ 1088 w 1090"/>
                    <a:gd name="T21" fmla="*/ 743 h 745"/>
                    <a:gd name="T22" fmla="*/ 1088 w 1090"/>
                    <a:gd name="T23" fmla="*/ 50 h 745"/>
                    <a:gd name="T24" fmla="*/ 1040 w 1090"/>
                    <a:gd name="T25" fmla="*/ 1 h 745"/>
                    <a:gd name="T26" fmla="*/ 50 w 1090"/>
                    <a:gd name="T27" fmla="*/ 1 h 745"/>
                    <a:gd name="T28" fmla="*/ 2 w 1090"/>
                    <a:gd name="T29" fmla="*/ 50 h 745"/>
                    <a:gd name="T30" fmla="*/ 2 w 1090"/>
                    <a:gd name="T31" fmla="*/ 743 h 7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90" h="745">
                      <a:moveTo>
                        <a:pt x="1089" y="745"/>
                      </a:moveTo>
                      <a:cubicBezTo>
                        <a:pt x="1" y="745"/>
                        <a:pt x="1" y="745"/>
                        <a:pt x="1" y="745"/>
                      </a:cubicBezTo>
                      <a:cubicBezTo>
                        <a:pt x="0" y="745"/>
                        <a:pt x="0" y="744"/>
                        <a:pt x="0" y="744"/>
                      </a:cubicBezTo>
                      <a:cubicBezTo>
                        <a:pt x="0" y="50"/>
                        <a:pt x="0" y="50"/>
                        <a:pt x="0" y="50"/>
                      </a:cubicBezTo>
                      <a:cubicBezTo>
                        <a:pt x="0" y="22"/>
                        <a:pt x="23" y="0"/>
                        <a:pt x="50" y="0"/>
                      </a:cubicBezTo>
                      <a:cubicBezTo>
                        <a:pt x="1040" y="0"/>
                        <a:pt x="1040" y="0"/>
                        <a:pt x="1040" y="0"/>
                      </a:cubicBezTo>
                      <a:cubicBezTo>
                        <a:pt x="1067" y="0"/>
                        <a:pt x="1090" y="22"/>
                        <a:pt x="1090" y="50"/>
                      </a:cubicBezTo>
                      <a:cubicBezTo>
                        <a:pt x="1090" y="744"/>
                        <a:pt x="1090" y="744"/>
                        <a:pt x="1090" y="744"/>
                      </a:cubicBezTo>
                      <a:cubicBezTo>
                        <a:pt x="1090" y="744"/>
                        <a:pt x="1089" y="745"/>
                        <a:pt x="1089" y="745"/>
                      </a:cubicBezTo>
                      <a:close/>
                      <a:moveTo>
                        <a:pt x="2" y="743"/>
                      </a:moveTo>
                      <a:cubicBezTo>
                        <a:pt x="1088" y="743"/>
                        <a:pt x="1088" y="743"/>
                        <a:pt x="1088" y="743"/>
                      </a:cubicBezTo>
                      <a:cubicBezTo>
                        <a:pt x="1088" y="50"/>
                        <a:pt x="1088" y="50"/>
                        <a:pt x="1088" y="50"/>
                      </a:cubicBezTo>
                      <a:cubicBezTo>
                        <a:pt x="1088" y="23"/>
                        <a:pt x="1066" y="1"/>
                        <a:pt x="1040" y="1"/>
                      </a:cubicBezTo>
                      <a:cubicBezTo>
                        <a:pt x="50" y="1"/>
                        <a:pt x="50" y="1"/>
                        <a:pt x="50" y="1"/>
                      </a:cubicBezTo>
                      <a:cubicBezTo>
                        <a:pt x="23" y="1"/>
                        <a:pt x="2" y="23"/>
                        <a:pt x="2" y="50"/>
                      </a:cubicBezTo>
                      <a:lnTo>
                        <a:pt x="2" y="743"/>
                      </a:lnTo>
                      <a:close/>
                    </a:path>
                  </a:pathLst>
                </a:custGeom>
                <a:solidFill>
                  <a:srgbClr val="4D4D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68" name="Freeform 852"/>
                <p:cNvSpPr>
                  <a:spLocks noEditPoints="1"/>
                </p:cNvSpPr>
                <p:nvPr/>
              </p:nvSpPr>
              <p:spPr bwMode="auto">
                <a:xfrm>
                  <a:off x="9861551" y="1001713"/>
                  <a:ext cx="830263" cy="585788"/>
                </a:xfrm>
                <a:custGeom>
                  <a:avLst/>
                  <a:gdLst>
                    <a:gd name="T0" fmla="*/ 973 w 974"/>
                    <a:gd name="T1" fmla="*/ 688 h 688"/>
                    <a:gd name="T2" fmla="*/ 1 w 974"/>
                    <a:gd name="T3" fmla="*/ 688 h 688"/>
                    <a:gd name="T4" fmla="*/ 0 w 974"/>
                    <a:gd name="T5" fmla="*/ 687 h 688"/>
                    <a:gd name="T6" fmla="*/ 0 w 974"/>
                    <a:gd name="T7" fmla="*/ 1 h 688"/>
                    <a:gd name="T8" fmla="*/ 1 w 974"/>
                    <a:gd name="T9" fmla="*/ 0 h 688"/>
                    <a:gd name="T10" fmla="*/ 973 w 974"/>
                    <a:gd name="T11" fmla="*/ 0 h 688"/>
                    <a:gd name="T12" fmla="*/ 974 w 974"/>
                    <a:gd name="T13" fmla="*/ 1 h 688"/>
                    <a:gd name="T14" fmla="*/ 974 w 974"/>
                    <a:gd name="T15" fmla="*/ 687 h 688"/>
                    <a:gd name="T16" fmla="*/ 973 w 974"/>
                    <a:gd name="T17" fmla="*/ 688 h 688"/>
                    <a:gd name="T18" fmla="*/ 1 w 974"/>
                    <a:gd name="T19" fmla="*/ 686 h 688"/>
                    <a:gd name="T20" fmla="*/ 972 w 974"/>
                    <a:gd name="T21" fmla="*/ 686 h 688"/>
                    <a:gd name="T22" fmla="*/ 972 w 974"/>
                    <a:gd name="T23" fmla="*/ 2 h 688"/>
                    <a:gd name="T24" fmla="*/ 1 w 974"/>
                    <a:gd name="T25" fmla="*/ 2 h 688"/>
                    <a:gd name="T26" fmla="*/ 1 w 974"/>
                    <a:gd name="T27" fmla="*/ 686 h 6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74" h="688">
                      <a:moveTo>
                        <a:pt x="973" y="688"/>
                      </a:moveTo>
                      <a:cubicBezTo>
                        <a:pt x="1" y="688"/>
                        <a:pt x="1" y="688"/>
                        <a:pt x="1" y="688"/>
                      </a:cubicBezTo>
                      <a:cubicBezTo>
                        <a:pt x="0" y="688"/>
                        <a:pt x="0" y="687"/>
                        <a:pt x="0" y="687"/>
                      </a:cubicBezTo>
                      <a:cubicBezTo>
                        <a:pt x="0" y="1"/>
                        <a:pt x="0" y="1"/>
                        <a:pt x="0" y="1"/>
                      </a:cubicBezTo>
                      <a:cubicBezTo>
                        <a:pt x="0" y="1"/>
                        <a:pt x="0" y="0"/>
                        <a:pt x="1" y="0"/>
                      </a:cubicBezTo>
                      <a:cubicBezTo>
                        <a:pt x="973" y="0"/>
                        <a:pt x="973" y="0"/>
                        <a:pt x="973" y="0"/>
                      </a:cubicBezTo>
                      <a:cubicBezTo>
                        <a:pt x="974" y="0"/>
                        <a:pt x="974" y="1"/>
                        <a:pt x="974" y="1"/>
                      </a:cubicBezTo>
                      <a:cubicBezTo>
                        <a:pt x="974" y="687"/>
                        <a:pt x="974" y="687"/>
                        <a:pt x="974" y="687"/>
                      </a:cubicBezTo>
                      <a:cubicBezTo>
                        <a:pt x="974" y="687"/>
                        <a:pt x="974" y="688"/>
                        <a:pt x="973" y="688"/>
                      </a:cubicBezTo>
                      <a:close/>
                      <a:moveTo>
                        <a:pt x="1" y="686"/>
                      </a:moveTo>
                      <a:cubicBezTo>
                        <a:pt x="972" y="686"/>
                        <a:pt x="972" y="686"/>
                        <a:pt x="972" y="686"/>
                      </a:cubicBezTo>
                      <a:cubicBezTo>
                        <a:pt x="972" y="2"/>
                        <a:pt x="972" y="2"/>
                        <a:pt x="972" y="2"/>
                      </a:cubicBezTo>
                      <a:cubicBezTo>
                        <a:pt x="1" y="2"/>
                        <a:pt x="1" y="2"/>
                        <a:pt x="1" y="2"/>
                      </a:cubicBezTo>
                      <a:lnTo>
                        <a:pt x="1" y="686"/>
                      </a:lnTo>
                      <a:close/>
                    </a:path>
                  </a:pathLst>
                </a:custGeom>
                <a:solidFill>
                  <a:srgbClr val="4D4D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69" name="Freeform 853"/>
                <p:cNvSpPr>
                  <a:spLocks/>
                </p:cNvSpPr>
                <p:nvPr/>
              </p:nvSpPr>
              <p:spPr bwMode="auto">
                <a:xfrm>
                  <a:off x="9813926" y="952500"/>
                  <a:ext cx="927100" cy="633413"/>
                </a:xfrm>
                <a:custGeom>
                  <a:avLst/>
                  <a:gdLst>
                    <a:gd name="T0" fmla="*/ 1039 w 1088"/>
                    <a:gd name="T1" fmla="*/ 0 h 744"/>
                    <a:gd name="T2" fmla="*/ 49 w 1088"/>
                    <a:gd name="T3" fmla="*/ 0 h 744"/>
                    <a:gd name="T4" fmla="*/ 0 w 1088"/>
                    <a:gd name="T5" fmla="*/ 50 h 744"/>
                    <a:gd name="T6" fmla="*/ 0 w 1088"/>
                    <a:gd name="T7" fmla="*/ 744 h 744"/>
                    <a:gd name="T8" fmla="*/ 58 w 1088"/>
                    <a:gd name="T9" fmla="*/ 744 h 744"/>
                    <a:gd name="T10" fmla="*/ 58 w 1088"/>
                    <a:gd name="T11" fmla="*/ 58 h 744"/>
                    <a:gd name="T12" fmla="*/ 1030 w 1088"/>
                    <a:gd name="T13" fmla="*/ 58 h 744"/>
                    <a:gd name="T14" fmla="*/ 1030 w 1088"/>
                    <a:gd name="T15" fmla="*/ 744 h 744"/>
                    <a:gd name="T16" fmla="*/ 1088 w 1088"/>
                    <a:gd name="T17" fmla="*/ 744 h 744"/>
                    <a:gd name="T18" fmla="*/ 1088 w 1088"/>
                    <a:gd name="T19" fmla="*/ 50 h 744"/>
                    <a:gd name="T20" fmla="*/ 1039 w 1088"/>
                    <a:gd name="T21" fmla="*/ 0 h 7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88" h="744">
                      <a:moveTo>
                        <a:pt x="1039" y="0"/>
                      </a:moveTo>
                      <a:cubicBezTo>
                        <a:pt x="49" y="0"/>
                        <a:pt x="49" y="0"/>
                        <a:pt x="49" y="0"/>
                      </a:cubicBezTo>
                      <a:cubicBezTo>
                        <a:pt x="22" y="0"/>
                        <a:pt x="0" y="23"/>
                        <a:pt x="0" y="50"/>
                      </a:cubicBezTo>
                      <a:cubicBezTo>
                        <a:pt x="0" y="744"/>
                        <a:pt x="0" y="744"/>
                        <a:pt x="0" y="744"/>
                      </a:cubicBezTo>
                      <a:cubicBezTo>
                        <a:pt x="58" y="744"/>
                        <a:pt x="58" y="744"/>
                        <a:pt x="58" y="744"/>
                      </a:cubicBezTo>
                      <a:cubicBezTo>
                        <a:pt x="58" y="58"/>
                        <a:pt x="58" y="58"/>
                        <a:pt x="58" y="58"/>
                      </a:cubicBezTo>
                      <a:cubicBezTo>
                        <a:pt x="1030" y="58"/>
                        <a:pt x="1030" y="58"/>
                        <a:pt x="1030" y="58"/>
                      </a:cubicBezTo>
                      <a:cubicBezTo>
                        <a:pt x="1030" y="744"/>
                        <a:pt x="1030" y="744"/>
                        <a:pt x="1030" y="744"/>
                      </a:cubicBezTo>
                      <a:cubicBezTo>
                        <a:pt x="1088" y="744"/>
                        <a:pt x="1088" y="744"/>
                        <a:pt x="1088" y="744"/>
                      </a:cubicBezTo>
                      <a:cubicBezTo>
                        <a:pt x="1088" y="50"/>
                        <a:pt x="1088" y="50"/>
                        <a:pt x="1088" y="50"/>
                      </a:cubicBezTo>
                      <a:cubicBezTo>
                        <a:pt x="1088" y="23"/>
                        <a:pt x="1066" y="0"/>
                        <a:pt x="1039" y="0"/>
                      </a:cubicBezTo>
                      <a:close/>
                    </a:path>
                  </a:pathLst>
                </a:custGeom>
                <a:solidFill>
                  <a:srgbClr val="4D4D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grpSp>
        </p:grpSp>
        <p:sp>
          <p:nvSpPr>
            <p:cNvPr id="48" name="TextBox 47"/>
            <p:cNvSpPr txBox="1"/>
            <p:nvPr/>
          </p:nvSpPr>
          <p:spPr>
            <a:xfrm>
              <a:off x="7133265" y="3655688"/>
              <a:ext cx="269034" cy="268940"/>
            </a:xfrm>
            <a:prstGeom prst="rect">
              <a:avLst/>
            </a:prstGeom>
            <a:noFill/>
          </p:spPr>
          <p:txBody>
            <a:bodyPr wrap="none" rtlCol="0">
              <a:spAutoFit/>
            </a:bodyPr>
            <a:lstStyle/>
            <a:p>
              <a:endParaRPr lang="en-US" sz="600">
                <a:latin typeface="Gotham Rounded Book" pitchFamily="50" charset="0"/>
              </a:endParaRPr>
            </a:p>
          </p:txBody>
        </p:sp>
        <p:grpSp>
          <p:nvGrpSpPr>
            <p:cNvPr id="49" name="Group 48"/>
            <p:cNvGrpSpPr/>
            <p:nvPr/>
          </p:nvGrpSpPr>
          <p:grpSpPr>
            <a:xfrm>
              <a:off x="6681678" y="3732790"/>
              <a:ext cx="871171" cy="706289"/>
              <a:chOff x="8455026" y="646113"/>
              <a:chExt cx="1123950" cy="911226"/>
            </a:xfrm>
          </p:grpSpPr>
          <p:sp>
            <p:nvSpPr>
              <p:cNvPr id="50" name="Freeform 396"/>
              <p:cNvSpPr>
                <a:spLocks/>
              </p:cNvSpPr>
              <p:nvPr/>
            </p:nvSpPr>
            <p:spPr bwMode="auto">
              <a:xfrm>
                <a:off x="9040813" y="1169988"/>
                <a:ext cx="538163" cy="385763"/>
              </a:xfrm>
              <a:custGeom>
                <a:avLst/>
                <a:gdLst>
                  <a:gd name="T0" fmla="*/ 461 w 632"/>
                  <a:gd name="T1" fmla="*/ 453 h 453"/>
                  <a:gd name="T2" fmla="*/ 608 w 632"/>
                  <a:gd name="T3" fmla="*/ 453 h 453"/>
                  <a:gd name="T4" fmla="*/ 632 w 632"/>
                  <a:gd name="T5" fmla="*/ 429 h 453"/>
                  <a:gd name="T6" fmla="*/ 632 w 632"/>
                  <a:gd name="T7" fmla="*/ 317 h 453"/>
                  <a:gd name="T8" fmla="*/ 316 w 632"/>
                  <a:gd name="T9" fmla="*/ 0 h 453"/>
                  <a:gd name="T10" fmla="*/ 0 w 632"/>
                  <a:gd name="T11" fmla="*/ 317 h 453"/>
                  <a:gd name="T12" fmla="*/ 0 w 632"/>
                  <a:gd name="T13" fmla="*/ 429 h 453"/>
                  <a:gd name="T14" fmla="*/ 24 w 632"/>
                  <a:gd name="T15" fmla="*/ 453 h 453"/>
                  <a:gd name="T16" fmla="*/ 461 w 632"/>
                  <a:gd name="T17" fmla="*/ 453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2" h="453">
                    <a:moveTo>
                      <a:pt x="461" y="453"/>
                    </a:moveTo>
                    <a:cubicBezTo>
                      <a:pt x="608" y="453"/>
                      <a:pt x="608" y="453"/>
                      <a:pt x="608" y="453"/>
                    </a:cubicBezTo>
                    <a:cubicBezTo>
                      <a:pt x="622" y="453"/>
                      <a:pt x="632" y="443"/>
                      <a:pt x="632" y="429"/>
                    </a:cubicBezTo>
                    <a:cubicBezTo>
                      <a:pt x="632" y="317"/>
                      <a:pt x="632" y="317"/>
                      <a:pt x="632" y="317"/>
                    </a:cubicBezTo>
                    <a:cubicBezTo>
                      <a:pt x="632" y="142"/>
                      <a:pt x="491" y="0"/>
                      <a:pt x="316" y="0"/>
                    </a:cubicBezTo>
                    <a:cubicBezTo>
                      <a:pt x="141" y="0"/>
                      <a:pt x="0" y="142"/>
                      <a:pt x="0" y="317"/>
                    </a:cubicBezTo>
                    <a:cubicBezTo>
                      <a:pt x="0" y="429"/>
                      <a:pt x="0" y="429"/>
                      <a:pt x="0" y="429"/>
                    </a:cubicBezTo>
                    <a:cubicBezTo>
                      <a:pt x="0" y="443"/>
                      <a:pt x="11" y="453"/>
                      <a:pt x="24" y="453"/>
                    </a:cubicBezTo>
                    <a:lnTo>
                      <a:pt x="461" y="453"/>
                    </a:lnTo>
                    <a:close/>
                  </a:path>
                </a:pathLst>
              </a:custGeom>
              <a:solidFill>
                <a:srgbClr val="E2E9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51" name="Freeform 397"/>
              <p:cNvSpPr>
                <a:spLocks/>
              </p:cNvSpPr>
              <p:nvPr/>
            </p:nvSpPr>
            <p:spPr bwMode="auto">
              <a:xfrm>
                <a:off x="9036051" y="1498601"/>
                <a:ext cx="539750" cy="57150"/>
              </a:xfrm>
              <a:custGeom>
                <a:avLst/>
                <a:gdLst>
                  <a:gd name="T0" fmla="*/ 608 w 633"/>
                  <a:gd name="T1" fmla="*/ 24 h 67"/>
                  <a:gd name="T2" fmla="*/ 461 w 633"/>
                  <a:gd name="T3" fmla="*/ 24 h 67"/>
                  <a:gd name="T4" fmla="*/ 25 w 633"/>
                  <a:gd name="T5" fmla="*/ 24 h 67"/>
                  <a:gd name="T6" fmla="*/ 0 w 633"/>
                  <a:gd name="T7" fmla="*/ 0 h 67"/>
                  <a:gd name="T8" fmla="*/ 0 w 633"/>
                  <a:gd name="T9" fmla="*/ 43 h 67"/>
                  <a:gd name="T10" fmla="*/ 25 w 633"/>
                  <a:gd name="T11" fmla="*/ 67 h 67"/>
                  <a:gd name="T12" fmla="*/ 461 w 633"/>
                  <a:gd name="T13" fmla="*/ 67 h 67"/>
                  <a:gd name="T14" fmla="*/ 608 w 633"/>
                  <a:gd name="T15" fmla="*/ 67 h 67"/>
                  <a:gd name="T16" fmla="*/ 633 w 633"/>
                  <a:gd name="T17" fmla="*/ 43 h 67"/>
                  <a:gd name="T18" fmla="*/ 633 w 633"/>
                  <a:gd name="T19" fmla="*/ 0 h 67"/>
                  <a:gd name="T20" fmla="*/ 608 w 633"/>
                  <a:gd name="T21" fmla="*/ 24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33" h="67">
                    <a:moveTo>
                      <a:pt x="608" y="24"/>
                    </a:moveTo>
                    <a:cubicBezTo>
                      <a:pt x="461" y="24"/>
                      <a:pt x="461" y="24"/>
                      <a:pt x="461" y="24"/>
                    </a:cubicBezTo>
                    <a:cubicBezTo>
                      <a:pt x="25" y="24"/>
                      <a:pt x="25" y="24"/>
                      <a:pt x="25" y="24"/>
                    </a:cubicBezTo>
                    <a:cubicBezTo>
                      <a:pt x="11" y="24"/>
                      <a:pt x="0" y="13"/>
                      <a:pt x="0" y="0"/>
                    </a:cubicBezTo>
                    <a:cubicBezTo>
                      <a:pt x="0" y="43"/>
                      <a:pt x="0" y="43"/>
                      <a:pt x="0" y="43"/>
                    </a:cubicBezTo>
                    <a:cubicBezTo>
                      <a:pt x="0" y="57"/>
                      <a:pt x="11" y="67"/>
                      <a:pt x="25" y="67"/>
                    </a:cubicBezTo>
                    <a:cubicBezTo>
                      <a:pt x="461" y="67"/>
                      <a:pt x="461" y="67"/>
                      <a:pt x="461" y="67"/>
                    </a:cubicBezTo>
                    <a:cubicBezTo>
                      <a:pt x="608" y="67"/>
                      <a:pt x="608" y="67"/>
                      <a:pt x="608" y="67"/>
                    </a:cubicBezTo>
                    <a:cubicBezTo>
                      <a:pt x="622" y="67"/>
                      <a:pt x="633" y="57"/>
                      <a:pt x="633" y="43"/>
                    </a:cubicBezTo>
                    <a:cubicBezTo>
                      <a:pt x="633" y="0"/>
                      <a:pt x="633" y="0"/>
                      <a:pt x="633" y="0"/>
                    </a:cubicBezTo>
                    <a:cubicBezTo>
                      <a:pt x="633" y="13"/>
                      <a:pt x="622" y="24"/>
                      <a:pt x="608" y="24"/>
                    </a:cubicBezTo>
                    <a:close/>
                  </a:path>
                </a:pathLst>
              </a:custGeom>
              <a:solidFill>
                <a:srgbClr val="C9D8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52" name="Freeform 398"/>
              <p:cNvSpPr>
                <a:spLocks/>
              </p:cNvSpPr>
              <p:nvPr/>
            </p:nvSpPr>
            <p:spPr bwMode="auto">
              <a:xfrm>
                <a:off x="9040813" y="1223963"/>
                <a:ext cx="155575" cy="331788"/>
              </a:xfrm>
              <a:custGeom>
                <a:avLst/>
                <a:gdLst>
                  <a:gd name="T0" fmla="*/ 183 w 183"/>
                  <a:gd name="T1" fmla="*/ 361 h 390"/>
                  <a:gd name="T2" fmla="*/ 183 w 183"/>
                  <a:gd name="T3" fmla="*/ 227 h 390"/>
                  <a:gd name="T4" fmla="*/ 127 w 183"/>
                  <a:gd name="T5" fmla="*/ 0 h 390"/>
                  <a:gd name="T6" fmla="*/ 0 w 183"/>
                  <a:gd name="T7" fmla="*/ 254 h 390"/>
                  <a:gd name="T8" fmla="*/ 0 w 183"/>
                  <a:gd name="T9" fmla="*/ 366 h 390"/>
                  <a:gd name="T10" fmla="*/ 24 w 183"/>
                  <a:gd name="T11" fmla="*/ 390 h 390"/>
                  <a:gd name="T12" fmla="*/ 180 w 183"/>
                  <a:gd name="T13" fmla="*/ 390 h 390"/>
                  <a:gd name="T14" fmla="*/ 183 w 183"/>
                  <a:gd name="T15" fmla="*/ 361 h 3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3" h="390">
                    <a:moveTo>
                      <a:pt x="183" y="361"/>
                    </a:moveTo>
                    <a:cubicBezTo>
                      <a:pt x="183" y="227"/>
                      <a:pt x="183" y="227"/>
                      <a:pt x="183" y="227"/>
                    </a:cubicBezTo>
                    <a:cubicBezTo>
                      <a:pt x="183" y="145"/>
                      <a:pt x="163" y="68"/>
                      <a:pt x="127" y="0"/>
                    </a:cubicBezTo>
                    <a:cubicBezTo>
                      <a:pt x="50" y="57"/>
                      <a:pt x="0" y="150"/>
                      <a:pt x="0" y="254"/>
                    </a:cubicBezTo>
                    <a:cubicBezTo>
                      <a:pt x="0" y="366"/>
                      <a:pt x="0" y="366"/>
                      <a:pt x="0" y="366"/>
                    </a:cubicBezTo>
                    <a:cubicBezTo>
                      <a:pt x="0" y="380"/>
                      <a:pt x="11" y="390"/>
                      <a:pt x="24" y="390"/>
                    </a:cubicBezTo>
                    <a:cubicBezTo>
                      <a:pt x="180" y="390"/>
                      <a:pt x="180" y="390"/>
                      <a:pt x="180" y="390"/>
                    </a:cubicBezTo>
                    <a:cubicBezTo>
                      <a:pt x="182" y="381"/>
                      <a:pt x="183" y="371"/>
                      <a:pt x="183" y="361"/>
                    </a:cubicBezTo>
                    <a:close/>
                  </a:path>
                </a:pathLst>
              </a:custGeom>
              <a:solidFill>
                <a:srgbClr val="C9D8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53" name="Oval 399"/>
              <p:cNvSpPr>
                <a:spLocks noChangeArrowheads="1"/>
              </p:cNvSpPr>
              <p:nvPr/>
            </p:nvSpPr>
            <p:spPr bwMode="auto">
              <a:xfrm>
                <a:off x="9121776" y="793751"/>
                <a:ext cx="376238" cy="376238"/>
              </a:xfrm>
              <a:prstGeom prst="ellipse">
                <a:avLst/>
              </a:prstGeom>
              <a:solidFill>
                <a:srgbClr val="E2E9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54" name="Freeform 400"/>
              <p:cNvSpPr>
                <a:spLocks/>
              </p:cNvSpPr>
              <p:nvPr/>
            </p:nvSpPr>
            <p:spPr bwMode="auto">
              <a:xfrm>
                <a:off x="9121776" y="958851"/>
                <a:ext cx="376238" cy="211138"/>
              </a:xfrm>
              <a:custGeom>
                <a:avLst/>
                <a:gdLst>
                  <a:gd name="T0" fmla="*/ 221 w 442"/>
                  <a:gd name="T1" fmla="*/ 194 h 248"/>
                  <a:gd name="T2" fmla="*/ 2 w 442"/>
                  <a:gd name="T3" fmla="*/ 0 h 248"/>
                  <a:gd name="T4" fmla="*/ 0 w 442"/>
                  <a:gd name="T5" fmla="*/ 27 h 248"/>
                  <a:gd name="T6" fmla="*/ 221 w 442"/>
                  <a:gd name="T7" fmla="*/ 248 h 248"/>
                  <a:gd name="T8" fmla="*/ 442 w 442"/>
                  <a:gd name="T9" fmla="*/ 27 h 248"/>
                  <a:gd name="T10" fmla="*/ 441 w 442"/>
                  <a:gd name="T11" fmla="*/ 0 h 248"/>
                  <a:gd name="T12" fmla="*/ 221 w 442"/>
                  <a:gd name="T13" fmla="*/ 194 h 248"/>
                </a:gdLst>
                <a:ahLst/>
                <a:cxnLst>
                  <a:cxn ang="0">
                    <a:pos x="T0" y="T1"/>
                  </a:cxn>
                  <a:cxn ang="0">
                    <a:pos x="T2" y="T3"/>
                  </a:cxn>
                  <a:cxn ang="0">
                    <a:pos x="T4" y="T5"/>
                  </a:cxn>
                  <a:cxn ang="0">
                    <a:pos x="T6" y="T7"/>
                  </a:cxn>
                  <a:cxn ang="0">
                    <a:pos x="T8" y="T9"/>
                  </a:cxn>
                  <a:cxn ang="0">
                    <a:pos x="T10" y="T11"/>
                  </a:cxn>
                  <a:cxn ang="0">
                    <a:pos x="T12" y="T13"/>
                  </a:cxn>
                </a:cxnLst>
                <a:rect l="0" t="0" r="r" b="b"/>
                <a:pathLst>
                  <a:path w="442" h="248">
                    <a:moveTo>
                      <a:pt x="221" y="194"/>
                    </a:moveTo>
                    <a:cubicBezTo>
                      <a:pt x="108" y="194"/>
                      <a:pt x="15" y="109"/>
                      <a:pt x="2" y="0"/>
                    </a:cubicBezTo>
                    <a:cubicBezTo>
                      <a:pt x="1" y="9"/>
                      <a:pt x="0" y="18"/>
                      <a:pt x="0" y="27"/>
                    </a:cubicBezTo>
                    <a:cubicBezTo>
                      <a:pt x="0" y="149"/>
                      <a:pt x="99" y="248"/>
                      <a:pt x="221" y="248"/>
                    </a:cubicBezTo>
                    <a:cubicBezTo>
                      <a:pt x="343" y="248"/>
                      <a:pt x="442" y="149"/>
                      <a:pt x="442" y="27"/>
                    </a:cubicBezTo>
                    <a:cubicBezTo>
                      <a:pt x="442" y="18"/>
                      <a:pt x="442" y="9"/>
                      <a:pt x="441" y="0"/>
                    </a:cubicBezTo>
                    <a:cubicBezTo>
                      <a:pt x="427" y="109"/>
                      <a:pt x="334" y="194"/>
                      <a:pt x="221" y="194"/>
                    </a:cubicBezTo>
                    <a:close/>
                  </a:path>
                </a:pathLst>
              </a:custGeom>
              <a:solidFill>
                <a:srgbClr val="C9D8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55" name="Freeform 401"/>
              <p:cNvSpPr>
                <a:spLocks/>
              </p:cNvSpPr>
              <p:nvPr/>
            </p:nvSpPr>
            <p:spPr bwMode="auto">
              <a:xfrm>
                <a:off x="9036051" y="1169988"/>
                <a:ext cx="541338" cy="387350"/>
              </a:xfrm>
              <a:custGeom>
                <a:avLst/>
                <a:gdLst>
                  <a:gd name="T0" fmla="*/ 609 w 635"/>
                  <a:gd name="T1" fmla="*/ 456 h 456"/>
                  <a:gd name="T2" fmla="*/ 26 w 635"/>
                  <a:gd name="T3" fmla="*/ 456 h 456"/>
                  <a:gd name="T4" fmla="*/ 0 w 635"/>
                  <a:gd name="T5" fmla="*/ 430 h 456"/>
                  <a:gd name="T6" fmla="*/ 0 w 635"/>
                  <a:gd name="T7" fmla="*/ 318 h 456"/>
                  <a:gd name="T8" fmla="*/ 46 w 635"/>
                  <a:gd name="T9" fmla="*/ 152 h 456"/>
                  <a:gd name="T10" fmla="*/ 48 w 635"/>
                  <a:gd name="T11" fmla="*/ 152 h 456"/>
                  <a:gd name="T12" fmla="*/ 49 w 635"/>
                  <a:gd name="T13" fmla="*/ 154 h 456"/>
                  <a:gd name="T14" fmla="*/ 3 w 635"/>
                  <a:gd name="T15" fmla="*/ 318 h 456"/>
                  <a:gd name="T16" fmla="*/ 3 w 635"/>
                  <a:gd name="T17" fmla="*/ 430 h 456"/>
                  <a:gd name="T18" fmla="*/ 26 w 635"/>
                  <a:gd name="T19" fmla="*/ 453 h 456"/>
                  <a:gd name="T20" fmla="*/ 609 w 635"/>
                  <a:gd name="T21" fmla="*/ 453 h 456"/>
                  <a:gd name="T22" fmla="*/ 632 w 635"/>
                  <a:gd name="T23" fmla="*/ 430 h 456"/>
                  <a:gd name="T24" fmla="*/ 632 w 635"/>
                  <a:gd name="T25" fmla="*/ 318 h 456"/>
                  <a:gd name="T26" fmla="*/ 540 w 635"/>
                  <a:gd name="T27" fmla="*/ 95 h 456"/>
                  <a:gd name="T28" fmla="*/ 318 w 635"/>
                  <a:gd name="T29" fmla="*/ 3 h 456"/>
                  <a:gd name="T30" fmla="*/ 109 w 635"/>
                  <a:gd name="T31" fmla="*/ 82 h 456"/>
                  <a:gd name="T32" fmla="*/ 107 w 635"/>
                  <a:gd name="T33" fmla="*/ 82 h 456"/>
                  <a:gd name="T34" fmla="*/ 107 w 635"/>
                  <a:gd name="T35" fmla="*/ 80 h 456"/>
                  <a:gd name="T36" fmla="*/ 318 w 635"/>
                  <a:gd name="T37" fmla="*/ 0 h 456"/>
                  <a:gd name="T38" fmla="*/ 542 w 635"/>
                  <a:gd name="T39" fmla="*/ 93 h 456"/>
                  <a:gd name="T40" fmla="*/ 635 w 635"/>
                  <a:gd name="T41" fmla="*/ 318 h 456"/>
                  <a:gd name="T42" fmla="*/ 635 w 635"/>
                  <a:gd name="T43" fmla="*/ 430 h 456"/>
                  <a:gd name="T44" fmla="*/ 609 w 635"/>
                  <a:gd name="T45" fmla="*/ 456 h 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35" h="456">
                    <a:moveTo>
                      <a:pt x="609" y="456"/>
                    </a:moveTo>
                    <a:cubicBezTo>
                      <a:pt x="26" y="456"/>
                      <a:pt x="26" y="456"/>
                      <a:pt x="26" y="456"/>
                    </a:cubicBezTo>
                    <a:cubicBezTo>
                      <a:pt x="11" y="456"/>
                      <a:pt x="0" y="444"/>
                      <a:pt x="0" y="430"/>
                    </a:cubicBezTo>
                    <a:cubicBezTo>
                      <a:pt x="0" y="318"/>
                      <a:pt x="0" y="318"/>
                      <a:pt x="0" y="318"/>
                    </a:cubicBezTo>
                    <a:cubicBezTo>
                      <a:pt x="0" y="259"/>
                      <a:pt x="16" y="202"/>
                      <a:pt x="46" y="152"/>
                    </a:cubicBezTo>
                    <a:cubicBezTo>
                      <a:pt x="47" y="152"/>
                      <a:pt x="48" y="151"/>
                      <a:pt x="48" y="152"/>
                    </a:cubicBezTo>
                    <a:cubicBezTo>
                      <a:pt x="49" y="152"/>
                      <a:pt x="49" y="153"/>
                      <a:pt x="49" y="154"/>
                    </a:cubicBezTo>
                    <a:cubicBezTo>
                      <a:pt x="19" y="203"/>
                      <a:pt x="3" y="260"/>
                      <a:pt x="3" y="318"/>
                    </a:cubicBezTo>
                    <a:cubicBezTo>
                      <a:pt x="3" y="430"/>
                      <a:pt x="3" y="430"/>
                      <a:pt x="3" y="430"/>
                    </a:cubicBezTo>
                    <a:cubicBezTo>
                      <a:pt x="3" y="443"/>
                      <a:pt x="13" y="453"/>
                      <a:pt x="26" y="453"/>
                    </a:cubicBezTo>
                    <a:cubicBezTo>
                      <a:pt x="609" y="453"/>
                      <a:pt x="609" y="453"/>
                      <a:pt x="609" y="453"/>
                    </a:cubicBezTo>
                    <a:cubicBezTo>
                      <a:pt x="622" y="453"/>
                      <a:pt x="632" y="443"/>
                      <a:pt x="632" y="430"/>
                    </a:cubicBezTo>
                    <a:cubicBezTo>
                      <a:pt x="632" y="318"/>
                      <a:pt x="632" y="318"/>
                      <a:pt x="632" y="318"/>
                    </a:cubicBezTo>
                    <a:cubicBezTo>
                      <a:pt x="632" y="233"/>
                      <a:pt x="600" y="154"/>
                      <a:pt x="540" y="95"/>
                    </a:cubicBezTo>
                    <a:cubicBezTo>
                      <a:pt x="481" y="35"/>
                      <a:pt x="402" y="3"/>
                      <a:pt x="318" y="3"/>
                    </a:cubicBezTo>
                    <a:cubicBezTo>
                      <a:pt x="240" y="3"/>
                      <a:pt x="166" y="31"/>
                      <a:pt x="109" y="82"/>
                    </a:cubicBezTo>
                    <a:cubicBezTo>
                      <a:pt x="108" y="82"/>
                      <a:pt x="107" y="82"/>
                      <a:pt x="107" y="82"/>
                    </a:cubicBezTo>
                    <a:cubicBezTo>
                      <a:pt x="106" y="81"/>
                      <a:pt x="106" y="80"/>
                      <a:pt x="107" y="80"/>
                    </a:cubicBezTo>
                    <a:cubicBezTo>
                      <a:pt x="165" y="28"/>
                      <a:pt x="240" y="0"/>
                      <a:pt x="318" y="0"/>
                    </a:cubicBezTo>
                    <a:cubicBezTo>
                      <a:pt x="402" y="0"/>
                      <a:pt x="482" y="33"/>
                      <a:pt x="542" y="93"/>
                    </a:cubicBezTo>
                    <a:cubicBezTo>
                      <a:pt x="602" y="153"/>
                      <a:pt x="635" y="233"/>
                      <a:pt x="635" y="318"/>
                    </a:cubicBezTo>
                    <a:cubicBezTo>
                      <a:pt x="635" y="430"/>
                      <a:pt x="635" y="430"/>
                      <a:pt x="635" y="430"/>
                    </a:cubicBezTo>
                    <a:cubicBezTo>
                      <a:pt x="635" y="444"/>
                      <a:pt x="624" y="456"/>
                      <a:pt x="609" y="456"/>
                    </a:cubicBezTo>
                    <a:close/>
                  </a:path>
                </a:pathLst>
              </a:custGeom>
              <a:solidFill>
                <a:srgbClr val="4D4D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56" name="Freeform 402"/>
              <p:cNvSpPr>
                <a:spLocks noEditPoints="1"/>
              </p:cNvSpPr>
              <p:nvPr/>
            </p:nvSpPr>
            <p:spPr bwMode="auto">
              <a:xfrm>
                <a:off x="9117013" y="792163"/>
                <a:ext cx="379413" cy="379413"/>
              </a:xfrm>
              <a:custGeom>
                <a:avLst/>
                <a:gdLst>
                  <a:gd name="T0" fmla="*/ 223 w 445"/>
                  <a:gd name="T1" fmla="*/ 446 h 446"/>
                  <a:gd name="T2" fmla="*/ 0 w 445"/>
                  <a:gd name="T3" fmla="*/ 223 h 446"/>
                  <a:gd name="T4" fmla="*/ 223 w 445"/>
                  <a:gd name="T5" fmla="*/ 0 h 446"/>
                  <a:gd name="T6" fmla="*/ 445 w 445"/>
                  <a:gd name="T7" fmla="*/ 223 h 446"/>
                  <a:gd name="T8" fmla="*/ 223 w 445"/>
                  <a:gd name="T9" fmla="*/ 446 h 446"/>
                  <a:gd name="T10" fmla="*/ 223 w 445"/>
                  <a:gd name="T11" fmla="*/ 3 h 446"/>
                  <a:gd name="T12" fmla="*/ 3 w 445"/>
                  <a:gd name="T13" fmla="*/ 223 h 446"/>
                  <a:gd name="T14" fmla="*/ 223 w 445"/>
                  <a:gd name="T15" fmla="*/ 443 h 446"/>
                  <a:gd name="T16" fmla="*/ 442 w 445"/>
                  <a:gd name="T17" fmla="*/ 223 h 446"/>
                  <a:gd name="T18" fmla="*/ 223 w 445"/>
                  <a:gd name="T19" fmla="*/ 3 h 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5" h="446">
                    <a:moveTo>
                      <a:pt x="223" y="446"/>
                    </a:moveTo>
                    <a:cubicBezTo>
                      <a:pt x="100" y="446"/>
                      <a:pt x="0" y="346"/>
                      <a:pt x="0" y="223"/>
                    </a:cubicBezTo>
                    <a:cubicBezTo>
                      <a:pt x="0" y="100"/>
                      <a:pt x="100" y="0"/>
                      <a:pt x="223" y="0"/>
                    </a:cubicBezTo>
                    <a:cubicBezTo>
                      <a:pt x="345" y="0"/>
                      <a:pt x="445" y="100"/>
                      <a:pt x="445" y="223"/>
                    </a:cubicBezTo>
                    <a:cubicBezTo>
                      <a:pt x="445" y="346"/>
                      <a:pt x="345" y="446"/>
                      <a:pt x="223" y="446"/>
                    </a:cubicBezTo>
                    <a:close/>
                    <a:moveTo>
                      <a:pt x="223" y="3"/>
                    </a:moveTo>
                    <a:cubicBezTo>
                      <a:pt x="101" y="3"/>
                      <a:pt x="3" y="102"/>
                      <a:pt x="3" y="223"/>
                    </a:cubicBezTo>
                    <a:cubicBezTo>
                      <a:pt x="3" y="344"/>
                      <a:pt x="101" y="443"/>
                      <a:pt x="223" y="443"/>
                    </a:cubicBezTo>
                    <a:cubicBezTo>
                      <a:pt x="344" y="443"/>
                      <a:pt x="442" y="344"/>
                      <a:pt x="442" y="223"/>
                    </a:cubicBezTo>
                    <a:cubicBezTo>
                      <a:pt x="442" y="102"/>
                      <a:pt x="344" y="3"/>
                      <a:pt x="223" y="3"/>
                    </a:cubicBezTo>
                    <a:close/>
                  </a:path>
                </a:pathLst>
              </a:custGeom>
              <a:solidFill>
                <a:srgbClr val="4D4D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57" name="Freeform 403"/>
              <p:cNvSpPr>
                <a:spLocks/>
              </p:cNvSpPr>
              <p:nvPr/>
            </p:nvSpPr>
            <p:spPr bwMode="auto">
              <a:xfrm>
                <a:off x="8455026" y="1096963"/>
                <a:ext cx="644525" cy="458788"/>
              </a:xfrm>
              <a:custGeom>
                <a:avLst/>
                <a:gdLst>
                  <a:gd name="T0" fmla="*/ 726 w 755"/>
                  <a:gd name="T1" fmla="*/ 540 h 540"/>
                  <a:gd name="T2" fmla="*/ 755 w 755"/>
                  <a:gd name="T3" fmla="*/ 511 h 540"/>
                  <a:gd name="T4" fmla="*/ 755 w 755"/>
                  <a:gd name="T5" fmla="*/ 377 h 540"/>
                  <a:gd name="T6" fmla="*/ 378 w 755"/>
                  <a:gd name="T7" fmla="*/ 0 h 540"/>
                  <a:gd name="T8" fmla="*/ 0 w 755"/>
                  <a:gd name="T9" fmla="*/ 377 h 540"/>
                  <a:gd name="T10" fmla="*/ 0 w 755"/>
                  <a:gd name="T11" fmla="*/ 511 h 540"/>
                  <a:gd name="T12" fmla="*/ 29 w 755"/>
                  <a:gd name="T13" fmla="*/ 540 h 540"/>
                  <a:gd name="T14" fmla="*/ 726 w 755"/>
                  <a:gd name="T15" fmla="*/ 540 h 5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55" h="540">
                    <a:moveTo>
                      <a:pt x="726" y="540"/>
                    </a:moveTo>
                    <a:cubicBezTo>
                      <a:pt x="742" y="540"/>
                      <a:pt x="755" y="527"/>
                      <a:pt x="755" y="511"/>
                    </a:cubicBezTo>
                    <a:cubicBezTo>
                      <a:pt x="755" y="377"/>
                      <a:pt x="755" y="377"/>
                      <a:pt x="755" y="377"/>
                    </a:cubicBezTo>
                    <a:cubicBezTo>
                      <a:pt x="755" y="169"/>
                      <a:pt x="586" y="0"/>
                      <a:pt x="378" y="0"/>
                    </a:cubicBezTo>
                    <a:cubicBezTo>
                      <a:pt x="169" y="0"/>
                      <a:pt x="0" y="169"/>
                      <a:pt x="0" y="377"/>
                    </a:cubicBezTo>
                    <a:cubicBezTo>
                      <a:pt x="0" y="511"/>
                      <a:pt x="0" y="511"/>
                      <a:pt x="0" y="511"/>
                    </a:cubicBezTo>
                    <a:cubicBezTo>
                      <a:pt x="0" y="527"/>
                      <a:pt x="13" y="540"/>
                      <a:pt x="29" y="540"/>
                    </a:cubicBezTo>
                    <a:lnTo>
                      <a:pt x="726" y="5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58" name="Freeform 404"/>
              <p:cNvSpPr>
                <a:spLocks/>
              </p:cNvSpPr>
              <p:nvPr/>
            </p:nvSpPr>
            <p:spPr bwMode="auto">
              <a:xfrm>
                <a:off x="8455026" y="1479551"/>
                <a:ext cx="644525" cy="76200"/>
              </a:xfrm>
              <a:custGeom>
                <a:avLst/>
                <a:gdLst>
                  <a:gd name="T0" fmla="*/ 726 w 755"/>
                  <a:gd name="T1" fmla="*/ 29 h 90"/>
                  <a:gd name="T2" fmla="*/ 29 w 755"/>
                  <a:gd name="T3" fmla="*/ 29 h 90"/>
                  <a:gd name="T4" fmla="*/ 0 w 755"/>
                  <a:gd name="T5" fmla="*/ 0 h 90"/>
                  <a:gd name="T6" fmla="*/ 0 w 755"/>
                  <a:gd name="T7" fmla="*/ 61 h 90"/>
                  <a:gd name="T8" fmla="*/ 29 w 755"/>
                  <a:gd name="T9" fmla="*/ 90 h 90"/>
                  <a:gd name="T10" fmla="*/ 726 w 755"/>
                  <a:gd name="T11" fmla="*/ 90 h 90"/>
                  <a:gd name="T12" fmla="*/ 755 w 755"/>
                  <a:gd name="T13" fmla="*/ 61 h 90"/>
                  <a:gd name="T14" fmla="*/ 755 w 755"/>
                  <a:gd name="T15" fmla="*/ 0 h 90"/>
                  <a:gd name="T16" fmla="*/ 726 w 755"/>
                  <a:gd name="T17" fmla="*/ 29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5" h="90">
                    <a:moveTo>
                      <a:pt x="726" y="29"/>
                    </a:moveTo>
                    <a:cubicBezTo>
                      <a:pt x="29" y="29"/>
                      <a:pt x="29" y="29"/>
                      <a:pt x="29" y="29"/>
                    </a:cubicBezTo>
                    <a:cubicBezTo>
                      <a:pt x="13" y="29"/>
                      <a:pt x="0" y="16"/>
                      <a:pt x="0" y="0"/>
                    </a:cubicBezTo>
                    <a:cubicBezTo>
                      <a:pt x="0" y="61"/>
                      <a:pt x="0" y="61"/>
                      <a:pt x="0" y="61"/>
                    </a:cubicBezTo>
                    <a:cubicBezTo>
                      <a:pt x="0" y="77"/>
                      <a:pt x="13" y="90"/>
                      <a:pt x="29" y="90"/>
                    </a:cubicBezTo>
                    <a:cubicBezTo>
                      <a:pt x="726" y="90"/>
                      <a:pt x="726" y="90"/>
                      <a:pt x="726" y="90"/>
                    </a:cubicBezTo>
                    <a:cubicBezTo>
                      <a:pt x="742" y="90"/>
                      <a:pt x="755" y="77"/>
                      <a:pt x="755" y="61"/>
                    </a:cubicBezTo>
                    <a:cubicBezTo>
                      <a:pt x="755" y="0"/>
                      <a:pt x="755" y="0"/>
                      <a:pt x="755" y="0"/>
                    </a:cubicBezTo>
                    <a:cubicBezTo>
                      <a:pt x="755" y="16"/>
                      <a:pt x="742" y="29"/>
                      <a:pt x="726" y="29"/>
                    </a:cubicBezTo>
                    <a:close/>
                  </a:path>
                </a:pathLst>
              </a:custGeom>
              <a:solidFill>
                <a:srgbClr val="E2E9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59" name="Freeform 405"/>
              <p:cNvSpPr>
                <a:spLocks/>
              </p:cNvSpPr>
              <p:nvPr/>
            </p:nvSpPr>
            <p:spPr bwMode="auto">
              <a:xfrm>
                <a:off x="8455026" y="1095376"/>
                <a:ext cx="644525" cy="461963"/>
              </a:xfrm>
              <a:custGeom>
                <a:avLst/>
                <a:gdLst>
                  <a:gd name="T0" fmla="*/ 727 w 757"/>
                  <a:gd name="T1" fmla="*/ 543 h 543"/>
                  <a:gd name="T2" fmla="*/ 629 w 757"/>
                  <a:gd name="T3" fmla="*/ 543 h 543"/>
                  <a:gd name="T4" fmla="*/ 628 w 757"/>
                  <a:gd name="T5" fmla="*/ 541 h 543"/>
                  <a:gd name="T6" fmla="*/ 629 w 757"/>
                  <a:gd name="T7" fmla="*/ 540 h 543"/>
                  <a:gd name="T8" fmla="*/ 727 w 757"/>
                  <a:gd name="T9" fmla="*/ 540 h 543"/>
                  <a:gd name="T10" fmla="*/ 754 w 757"/>
                  <a:gd name="T11" fmla="*/ 512 h 543"/>
                  <a:gd name="T12" fmla="*/ 754 w 757"/>
                  <a:gd name="T13" fmla="*/ 378 h 543"/>
                  <a:gd name="T14" fmla="*/ 644 w 757"/>
                  <a:gd name="T15" fmla="*/ 113 h 543"/>
                  <a:gd name="T16" fmla="*/ 379 w 757"/>
                  <a:gd name="T17" fmla="*/ 2 h 543"/>
                  <a:gd name="T18" fmla="*/ 113 w 757"/>
                  <a:gd name="T19" fmla="*/ 113 h 543"/>
                  <a:gd name="T20" fmla="*/ 3 w 757"/>
                  <a:gd name="T21" fmla="*/ 378 h 543"/>
                  <a:gd name="T22" fmla="*/ 3 w 757"/>
                  <a:gd name="T23" fmla="*/ 512 h 543"/>
                  <a:gd name="T24" fmla="*/ 30 w 757"/>
                  <a:gd name="T25" fmla="*/ 540 h 543"/>
                  <a:gd name="T26" fmla="*/ 503 w 757"/>
                  <a:gd name="T27" fmla="*/ 540 h 543"/>
                  <a:gd name="T28" fmla="*/ 505 w 757"/>
                  <a:gd name="T29" fmla="*/ 541 h 543"/>
                  <a:gd name="T30" fmla="*/ 503 w 757"/>
                  <a:gd name="T31" fmla="*/ 543 h 543"/>
                  <a:gd name="T32" fmla="*/ 30 w 757"/>
                  <a:gd name="T33" fmla="*/ 543 h 543"/>
                  <a:gd name="T34" fmla="*/ 0 w 757"/>
                  <a:gd name="T35" fmla="*/ 512 h 543"/>
                  <a:gd name="T36" fmla="*/ 0 w 757"/>
                  <a:gd name="T37" fmla="*/ 378 h 543"/>
                  <a:gd name="T38" fmla="*/ 111 w 757"/>
                  <a:gd name="T39" fmla="*/ 111 h 543"/>
                  <a:gd name="T40" fmla="*/ 379 w 757"/>
                  <a:gd name="T41" fmla="*/ 0 h 543"/>
                  <a:gd name="T42" fmla="*/ 646 w 757"/>
                  <a:gd name="T43" fmla="*/ 111 h 543"/>
                  <a:gd name="T44" fmla="*/ 757 w 757"/>
                  <a:gd name="T45" fmla="*/ 378 h 543"/>
                  <a:gd name="T46" fmla="*/ 757 w 757"/>
                  <a:gd name="T47" fmla="*/ 512 h 543"/>
                  <a:gd name="T48" fmla="*/ 727 w 757"/>
                  <a:gd name="T49" fmla="*/ 543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57" h="543">
                    <a:moveTo>
                      <a:pt x="727" y="543"/>
                    </a:moveTo>
                    <a:cubicBezTo>
                      <a:pt x="629" y="543"/>
                      <a:pt x="629" y="543"/>
                      <a:pt x="629" y="543"/>
                    </a:cubicBezTo>
                    <a:cubicBezTo>
                      <a:pt x="628" y="543"/>
                      <a:pt x="628" y="542"/>
                      <a:pt x="628" y="541"/>
                    </a:cubicBezTo>
                    <a:cubicBezTo>
                      <a:pt x="628" y="541"/>
                      <a:pt x="628" y="540"/>
                      <a:pt x="629" y="540"/>
                    </a:cubicBezTo>
                    <a:cubicBezTo>
                      <a:pt x="727" y="540"/>
                      <a:pt x="727" y="540"/>
                      <a:pt x="727" y="540"/>
                    </a:cubicBezTo>
                    <a:cubicBezTo>
                      <a:pt x="742" y="540"/>
                      <a:pt x="754" y="528"/>
                      <a:pt x="754" y="512"/>
                    </a:cubicBezTo>
                    <a:cubicBezTo>
                      <a:pt x="754" y="378"/>
                      <a:pt x="754" y="378"/>
                      <a:pt x="754" y="378"/>
                    </a:cubicBezTo>
                    <a:cubicBezTo>
                      <a:pt x="754" y="278"/>
                      <a:pt x="715" y="184"/>
                      <a:pt x="644" y="113"/>
                    </a:cubicBezTo>
                    <a:cubicBezTo>
                      <a:pt x="573" y="42"/>
                      <a:pt x="479" y="2"/>
                      <a:pt x="379" y="2"/>
                    </a:cubicBezTo>
                    <a:cubicBezTo>
                      <a:pt x="278" y="2"/>
                      <a:pt x="184" y="42"/>
                      <a:pt x="113" y="113"/>
                    </a:cubicBezTo>
                    <a:cubicBezTo>
                      <a:pt x="42" y="184"/>
                      <a:pt x="3" y="278"/>
                      <a:pt x="3" y="378"/>
                    </a:cubicBezTo>
                    <a:cubicBezTo>
                      <a:pt x="3" y="512"/>
                      <a:pt x="3" y="512"/>
                      <a:pt x="3" y="512"/>
                    </a:cubicBezTo>
                    <a:cubicBezTo>
                      <a:pt x="3" y="528"/>
                      <a:pt x="15" y="540"/>
                      <a:pt x="30" y="540"/>
                    </a:cubicBezTo>
                    <a:cubicBezTo>
                      <a:pt x="503" y="540"/>
                      <a:pt x="503" y="540"/>
                      <a:pt x="503" y="540"/>
                    </a:cubicBezTo>
                    <a:cubicBezTo>
                      <a:pt x="504" y="540"/>
                      <a:pt x="505" y="541"/>
                      <a:pt x="505" y="541"/>
                    </a:cubicBezTo>
                    <a:cubicBezTo>
                      <a:pt x="505" y="542"/>
                      <a:pt x="504" y="543"/>
                      <a:pt x="503" y="543"/>
                    </a:cubicBezTo>
                    <a:cubicBezTo>
                      <a:pt x="30" y="543"/>
                      <a:pt x="30" y="543"/>
                      <a:pt x="30" y="543"/>
                    </a:cubicBezTo>
                    <a:cubicBezTo>
                      <a:pt x="14" y="543"/>
                      <a:pt x="0" y="529"/>
                      <a:pt x="0" y="512"/>
                    </a:cubicBezTo>
                    <a:cubicBezTo>
                      <a:pt x="0" y="378"/>
                      <a:pt x="0" y="378"/>
                      <a:pt x="0" y="378"/>
                    </a:cubicBezTo>
                    <a:cubicBezTo>
                      <a:pt x="0" y="277"/>
                      <a:pt x="39" y="182"/>
                      <a:pt x="111" y="111"/>
                    </a:cubicBezTo>
                    <a:cubicBezTo>
                      <a:pt x="182" y="39"/>
                      <a:pt x="277" y="0"/>
                      <a:pt x="379" y="0"/>
                    </a:cubicBezTo>
                    <a:cubicBezTo>
                      <a:pt x="480" y="0"/>
                      <a:pt x="575" y="39"/>
                      <a:pt x="646" y="111"/>
                    </a:cubicBezTo>
                    <a:cubicBezTo>
                      <a:pt x="718" y="182"/>
                      <a:pt x="757" y="277"/>
                      <a:pt x="757" y="378"/>
                    </a:cubicBezTo>
                    <a:cubicBezTo>
                      <a:pt x="757" y="512"/>
                      <a:pt x="757" y="512"/>
                      <a:pt x="757" y="512"/>
                    </a:cubicBezTo>
                    <a:cubicBezTo>
                      <a:pt x="757" y="529"/>
                      <a:pt x="743" y="543"/>
                      <a:pt x="727" y="543"/>
                    </a:cubicBezTo>
                    <a:close/>
                  </a:path>
                </a:pathLst>
              </a:custGeom>
              <a:solidFill>
                <a:srgbClr val="4D4D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60" name="Oval 406"/>
              <p:cNvSpPr>
                <a:spLocks noChangeArrowheads="1"/>
              </p:cNvSpPr>
              <p:nvPr/>
            </p:nvSpPr>
            <p:spPr bwMode="auto">
              <a:xfrm>
                <a:off x="8553451" y="646113"/>
                <a:ext cx="447675" cy="4508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61" name="Freeform 408"/>
              <p:cNvSpPr>
                <a:spLocks/>
              </p:cNvSpPr>
              <p:nvPr/>
            </p:nvSpPr>
            <p:spPr bwMode="auto">
              <a:xfrm>
                <a:off x="8553450" y="844551"/>
                <a:ext cx="447675" cy="252413"/>
              </a:xfrm>
              <a:custGeom>
                <a:avLst/>
                <a:gdLst>
                  <a:gd name="T0" fmla="*/ 264 w 527"/>
                  <a:gd name="T1" fmla="*/ 233 h 295"/>
                  <a:gd name="T2" fmla="*/ 2 w 527"/>
                  <a:gd name="T3" fmla="*/ 0 h 295"/>
                  <a:gd name="T4" fmla="*/ 0 w 527"/>
                  <a:gd name="T5" fmla="*/ 31 h 295"/>
                  <a:gd name="T6" fmla="*/ 264 w 527"/>
                  <a:gd name="T7" fmla="*/ 295 h 295"/>
                  <a:gd name="T8" fmla="*/ 527 w 527"/>
                  <a:gd name="T9" fmla="*/ 31 h 295"/>
                  <a:gd name="T10" fmla="*/ 525 w 527"/>
                  <a:gd name="T11" fmla="*/ 0 h 295"/>
                  <a:gd name="T12" fmla="*/ 264 w 527"/>
                  <a:gd name="T13" fmla="*/ 233 h 295"/>
                </a:gdLst>
                <a:ahLst/>
                <a:cxnLst>
                  <a:cxn ang="0">
                    <a:pos x="T0" y="T1"/>
                  </a:cxn>
                  <a:cxn ang="0">
                    <a:pos x="T2" y="T3"/>
                  </a:cxn>
                  <a:cxn ang="0">
                    <a:pos x="T4" y="T5"/>
                  </a:cxn>
                  <a:cxn ang="0">
                    <a:pos x="T6" y="T7"/>
                  </a:cxn>
                  <a:cxn ang="0">
                    <a:pos x="T8" y="T9"/>
                  </a:cxn>
                  <a:cxn ang="0">
                    <a:pos x="T10" y="T11"/>
                  </a:cxn>
                  <a:cxn ang="0">
                    <a:pos x="T12" y="T13"/>
                  </a:cxn>
                </a:cxnLst>
                <a:rect l="0" t="0" r="r" b="b"/>
                <a:pathLst>
                  <a:path w="527" h="295">
                    <a:moveTo>
                      <a:pt x="264" y="233"/>
                    </a:moveTo>
                    <a:cubicBezTo>
                      <a:pt x="128" y="233"/>
                      <a:pt x="17" y="132"/>
                      <a:pt x="2" y="0"/>
                    </a:cubicBezTo>
                    <a:cubicBezTo>
                      <a:pt x="0" y="11"/>
                      <a:pt x="0" y="21"/>
                      <a:pt x="0" y="31"/>
                    </a:cubicBezTo>
                    <a:cubicBezTo>
                      <a:pt x="0" y="177"/>
                      <a:pt x="118" y="295"/>
                      <a:pt x="264" y="295"/>
                    </a:cubicBezTo>
                    <a:cubicBezTo>
                      <a:pt x="409" y="295"/>
                      <a:pt x="527" y="177"/>
                      <a:pt x="527" y="31"/>
                    </a:cubicBezTo>
                    <a:cubicBezTo>
                      <a:pt x="527" y="21"/>
                      <a:pt x="527" y="11"/>
                      <a:pt x="525" y="0"/>
                    </a:cubicBezTo>
                    <a:cubicBezTo>
                      <a:pt x="510" y="132"/>
                      <a:pt x="399" y="233"/>
                      <a:pt x="264" y="233"/>
                    </a:cubicBezTo>
                    <a:close/>
                  </a:path>
                </a:pathLst>
              </a:custGeom>
              <a:solidFill>
                <a:srgbClr val="E2E9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62" name="Freeform 409"/>
              <p:cNvSpPr>
                <a:spLocks noEditPoints="1"/>
              </p:cNvSpPr>
              <p:nvPr/>
            </p:nvSpPr>
            <p:spPr bwMode="auto">
              <a:xfrm>
                <a:off x="8551863" y="646113"/>
                <a:ext cx="452438" cy="450850"/>
              </a:xfrm>
              <a:custGeom>
                <a:avLst/>
                <a:gdLst>
                  <a:gd name="T0" fmla="*/ 266 w 531"/>
                  <a:gd name="T1" fmla="*/ 530 h 530"/>
                  <a:gd name="T2" fmla="*/ 0 w 531"/>
                  <a:gd name="T3" fmla="*/ 265 h 530"/>
                  <a:gd name="T4" fmla="*/ 266 w 531"/>
                  <a:gd name="T5" fmla="*/ 0 h 530"/>
                  <a:gd name="T6" fmla="*/ 531 w 531"/>
                  <a:gd name="T7" fmla="*/ 265 h 530"/>
                  <a:gd name="T8" fmla="*/ 266 w 531"/>
                  <a:gd name="T9" fmla="*/ 530 h 530"/>
                  <a:gd name="T10" fmla="*/ 266 w 531"/>
                  <a:gd name="T11" fmla="*/ 3 h 530"/>
                  <a:gd name="T12" fmla="*/ 3 w 531"/>
                  <a:gd name="T13" fmla="*/ 265 h 530"/>
                  <a:gd name="T14" fmla="*/ 266 w 531"/>
                  <a:gd name="T15" fmla="*/ 528 h 530"/>
                  <a:gd name="T16" fmla="*/ 528 w 531"/>
                  <a:gd name="T17" fmla="*/ 265 h 530"/>
                  <a:gd name="T18" fmla="*/ 266 w 531"/>
                  <a:gd name="T19" fmla="*/ 3 h 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1" h="530">
                    <a:moveTo>
                      <a:pt x="266" y="530"/>
                    </a:moveTo>
                    <a:cubicBezTo>
                      <a:pt x="119" y="530"/>
                      <a:pt x="0" y="412"/>
                      <a:pt x="0" y="265"/>
                    </a:cubicBezTo>
                    <a:cubicBezTo>
                      <a:pt x="0" y="119"/>
                      <a:pt x="119" y="0"/>
                      <a:pt x="266" y="0"/>
                    </a:cubicBezTo>
                    <a:cubicBezTo>
                      <a:pt x="412" y="0"/>
                      <a:pt x="531" y="119"/>
                      <a:pt x="531" y="265"/>
                    </a:cubicBezTo>
                    <a:cubicBezTo>
                      <a:pt x="531" y="412"/>
                      <a:pt x="412" y="530"/>
                      <a:pt x="266" y="530"/>
                    </a:cubicBezTo>
                    <a:close/>
                    <a:moveTo>
                      <a:pt x="266" y="3"/>
                    </a:moveTo>
                    <a:cubicBezTo>
                      <a:pt x="121" y="3"/>
                      <a:pt x="3" y="121"/>
                      <a:pt x="3" y="265"/>
                    </a:cubicBezTo>
                    <a:cubicBezTo>
                      <a:pt x="3" y="410"/>
                      <a:pt x="121" y="528"/>
                      <a:pt x="266" y="528"/>
                    </a:cubicBezTo>
                    <a:cubicBezTo>
                      <a:pt x="410" y="528"/>
                      <a:pt x="528" y="410"/>
                      <a:pt x="528" y="265"/>
                    </a:cubicBezTo>
                    <a:cubicBezTo>
                      <a:pt x="528" y="121"/>
                      <a:pt x="410" y="3"/>
                      <a:pt x="266" y="3"/>
                    </a:cubicBezTo>
                    <a:close/>
                  </a:path>
                </a:pathLst>
              </a:custGeom>
              <a:solidFill>
                <a:srgbClr val="4D4D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grpSp>
      </p:grpSp>
      <p:pic>
        <p:nvPicPr>
          <p:cNvPr id="72" name="Picture 71"/>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258991" y="2328400"/>
            <a:ext cx="531703" cy="621456"/>
          </a:xfrm>
          <a:prstGeom prst="rect">
            <a:avLst/>
          </a:prstGeom>
        </p:spPr>
      </p:pic>
      <p:pic>
        <p:nvPicPr>
          <p:cNvPr id="73" name="Picture 72"/>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865923" y="1302894"/>
            <a:ext cx="537636" cy="515356"/>
          </a:xfrm>
          <a:prstGeom prst="rect">
            <a:avLst/>
          </a:prstGeom>
        </p:spPr>
      </p:pic>
      <p:grpSp>
        <p:nvGrpSpPr>
          <p:cNvPr id="6" name="Group 5"/>
          <p:cNvGrpSpPr/>
          <p:nvPr/>
        </p:nvGrpSpPr>
        <p:grpSpPr>
          <a:xfrm>
            <a:off x="5693233" y="2036069"/>
            <a:ext cx="711836" cy="586102"/>
            <a:chOff x="5736163" y="2036069"/>
            <a:chExt cx="711836" cy="586102"/>
          </a:xfrm>
        </p:grpSpPr>
        <p:pic>
          <p:nvPicPr>
            <p:cNvPr id="74" name="Picture 73"/>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910363" y="2036069"/>
              <a:ext cx="537636" cy="515356"/>
            </a:xfrm>
            <a:prstGeom prst="rect">
              <a:avLst/>
            </a:prstGeom>
          </p:spPr>
        </p:pic>
        <p:grpSp>
          <p:nvGrpSpPr>
            <p:cNvPr id="75" name="Group 74"/>
            <p:cNvGrpSpPr>
              <a:grpSpLocks noChangeAspect="1"/>
            </p:cNvGrpSpPr>
            <p:nvPr/>
          </p:nvGrpSpPr>
          <p:grpSpPr>
            <a:xfrm>
              <a:off x="5736163" y="2342557"/>
              <a:ext cx="320040" cy="279614"/>
              <a:chOff x="5800764" y="4175861"/>
              <a:chExt cx="754063" cy="658813"/>
            </a:xfrm>
          </p:grpSpPr>
          <p:sp>
            <p:nvSpPr>
              <p:cNvPr id="76" name="Freeform 1247"/>
              <p:cNvSpPr>
                <a:spLocks/>
              </p:cNvSpPr>
              <p:nvPr/>
            </p:nvSpPr>
            <p:spPr bwMode="auto">
              <a:xfrm>
                <a:off x="5802352" y="4669574"/>
                <a:ext cx="750888" cy="163513"/>
              </a:xfrm>
              <a:custGeom>
                <a:avLst/>
                <a:gdLst>
                  <a:gd name="T0" fmla="*/ 0 w 632"/>
                  <a:gd name="T1" fmla="*/ 126 h 137"/>
                  <a:gd name="T2" fmla="*/ 11 w 632"/>
                  <a:gd name="T3" fmla="*/ 137 h 137"/>
                  <a:gd name="T4" fmla="*/ 620 w 632"/>
                  <a:gd name="T5" fmla="*/ 137 h 137"/>
                  <a:gd name="T6" fmla="*/ 632 w 632"/>
                  <a:gd name="T7" fmla="*/ 126 h 137"/>
                  <a:gd name="T8" fmla="*/ 632 w 632"/>
                  <a:gd name="T9" fmla="*/ 11 h 137"/>
                  <a:gd name="T10" fmla="*/ 620 w 632"/>
                  <a:gd name="T11" fmla="*/ 0 h 137"/>
                  <a:gd name="T12" fmla="*/ 11 w 632"/>
                  <a:gd name="T13" fmla="*/ 0 h 137"/>
                  <a:gd name="T14" fmla="*/ 0 w 632"/>
                  <a:gd name="T15" fmla="*/ 11 h 137"/>
                  <a:gd name="T16" fmla="*/ 0 w 632"/>
                  <a:gd name="T17" fmla="*/ 126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2" h="137">
                    <a:moveTo>
                      <a:pt x="0" y="126"/>
                    </a:moveTo>
                    <a:cubicBezTo>
                      <a:pt x="0" y="132"/>
                      <a:pt x="5" y="137"/>
                      <a:pt x="11" y="137"/>
                    </a:cubicBezTo>
                    <a:cubicBezTo>
                      <a:pt x="620" y="137"/>
                      <a:pt x="620" y="137"/>
                      <a:pt x="620" y="137"/>
                    </a:cubicBezTo>
                    <a:cubicBezTo>
                      <a:pt x="626" y="137"/>
                      <a:pt x="632" y="132"/>
                      <a:pt x="632" y="126"/>
                    </a:cubicBezTo>
                    <a:cubicBezTo>
                      <a:pt x="632" y="11"/>
                      <a:pt x="632" y="11"/>
                      <a:pt x="632" y="11"/>
                    </a:cubicBezTo>
                    <a:cubicBezTo>
                      <a:pt x="632" y="5"/>
                      <a:pt x="626" y="0"/>
                      <a:pt x="620" y="0"/>
                    </a:cubicBezTo>
                    <a:cubicBezTo>
                      <a:pt x="11" y="0"/>
                      <a:pt x="11" y="0"/>
                      <a:pt x="11" y="0"/>
                    </a:cubicBezTo>
                    <a:cubicBezTo>
                      <a:pt x="5" y="0"/>
                      <a:pt x="0" y="5"/>
                      <a:pt x="0" y="11"/>
                    </a:cubicBezTo>
                    <a:lnTo>
                      <a:pt x="0" y="126"/>
                    </a:lnTo>
                    <a:close/>
                  </a:path>
                </a:pathLst>
              </a:custGeom>
              <a:solidFill>
                <a:srgbClr val="E2E9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77" name="Freeform 1248"/>
              <p:cNvSpPr>
                <a:spLocks/>
              </p:cNvSpPr>
              <p:nvPr/>
            </p:nvSpPr>
            <p:spPr bwMode="auto">
              <a:xfrm>
                <a:off x="5802352" y="4423511"/>
                <a:ext cx="750888" cy="165100"/>
              </a:xfrm>
              <a:custGeom>
                <a:avLst/>
                <a:gdLst>
                  <a:gd name="T0" fmla="*/ 0 w 632"/>
                  <a:gd name="T1" fmla="*/ 126 h 138"/>
                  <a:gd name="T2" fmla="*/ 11 w 632"/>
                  <a:gd name="T3" fmla="*/ 138 h 138"/>
                  <a:gd name="T4" fmla="*/ 620 w 632"/>
                  <a:gd name="T5" fmla="*/ 138 h 138"/>
                  <a:gd name="T6" fmla="*/ 632 w 632"/>
                  <a:gd name="T7" fmla="*/ 126 h 138"/>
                  <a:gd name="T8" fmla="*/ 632 w 632"/>
                  <a:gd name="T9" fmla="*/ 12 h 138"/>
                  <a:gd name="T10" fmla="*/ 620 w 632"/>
                  <a:gd name="T11" fmla="*/ 0 h 138"/>
                  <a:gd name="T12" fmla="*/ 11 w 632"/>
                  <a:gd name="T13" fmla="*/ 0 h 138"/>
                  <a:gd name="T14" fmla="*/ 0 w 632"/>
                  <a:gd name="T15" fmla="*/ 12 h 138"/>
                  <a:gd name="T16" fmla="*/ 0 w 632"/>
                  <a:gd name="T17" fmla="*/ 126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2" h="138">
                    <a:moveTo>
                      <a:pt x="0" y="126"/>
                    </a:moveTo>
                    <a:cubicBezTo>
                      <a:pt x="0" y="132"/>
                      <a:pt x="5" y="138"/>
                      <a:pt x="11" y="138"/>
                    </a:cubicBezTo>
                    <a:cubicBezTo>
                      <a:pt x="620" y="138"/>
                      <a:pt x="620" y="138"/>
                      <a:pt x="620" y="138"/>
                    </a:cubicBezTo>
                    <a:cubicBezTo>
                      <a:pt x="626" y="138"/>
                      <a:pt x="632" y="132"/>
                      <a:pt x="632" y="126"/>
                    </a:cubicBezTo>
                    <a:cubicBezTo>
                      <a:pt x="632" y="12"/>
                      <a:pt x="632" y="12"/>
                      <a:pt x="632" y="12"/>
                    </a:cubicBezTo>
                    <a:cubicBezTo>
                      <a:pt x="632" y="5"/>
                      <a:pt x="626" y="0"/>
                      <a:pt x="620" y="0"/>
                    </a:cubicBezTo>
                    <a:cubicBezTo>
                      <a:pt x="11" y="0"/>
                      <a:pt x="11" y="0"/>
                      <a:pt x="11" y="0"/>
                    </a:cubicBezTo>
                    <a:cubicBezTo>
                      <a:pt x="5" y="0"/>
                      <a:pt x="0" y="5"/>
                      <a:pt x="0" y="12"/>
                    </a:cubicBezTo>
                    <a:lnTo>
                      <a:pt x="0" y="126"/>
                    </a:lnTo>
                    <a:close/>
                  </a:path>
                </a:pathLst>
              </a:custGeom>
              <a:solidFill>
                <a:srgbClr val="E2E9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78" name="Freeform 1249"/>
              <p:cNvSpPr>
                <a:spLocks/>
              </p:cNvSpPr>
              <p:nvPr/>
            </p:nvSpPr>
            <p:spPr bwMode="auto">
              <a:xfrm>
                <a:off x="5802352" y="4177449"/>
                <a:ext cx="750888" cy="163513"/>
              </a:xfrm>
              <a:custGeom>
                <a:avLst/>
                <a:gdLst>
                  <a:gd name="T0" fmla="*/ 0 w 632"/>
                  <a:gd name="T1" fmla="*/ 126 h 138"/>
                  <a:gd name="T2" fmla="*/ 11 w 632"/>
                  <a:gd name="T3" fmla="*/ 138 h 138"/>
                  <a:gd name="T4" fmla="*/ 620 w 632"/>
                  <a:gd name="T5" fmla="*/ 138 h 138"/>
                  <a:gd name="T6" fmla="*/ 632 w 632"/>
                  <a:gd name="T7" fmla="*/ 126 h 138"/>
                  <a:gd name="T8" fmla="*/ 632 w 632"/>
                  <a:gd name="T9" fmla="*/ 12 h 138"/>
                  <a:gd name="T10" fmla="*/ 620 w 632"/>
                  <a:gd name="T11" fmla="*/ 0 h 138"/>
                  <a:gd name="T12" fmla="*/ 11 w 632"/>
                  <a:gd name="T13" fmla="*/ 0 h 138"/>
                  <a:gd name="T14" fmla="*/ 0 w 632"/>
                  <a:gd name="T15" fmla="*/ 12 h 138"/>
                  <a:gd name="T16" fmla="*/ 0 w 632"/>
                  <a:gd name="T17" fmla="*/ 126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2" h="138">
                    <a:moveTo>
                      <a:pt x="0" y="126"/>
                    </a:moveTo>
                    <a:cubicBezTo>
                      <a:pt x="0" y="133"/>
                      <a:pt x="5" y="138"/>
                      <a:pt x="11" y="138"/>
                    </a:cubicBezTo>
                    <a:cubicBezTo>
                      <a:pt x="620" y="138"/>
                      <a:pt x="620" y="138"/>
                      <a:pt x="620" y="138"/>
                    </a:cubicBezTo>
                    <a:cubicBezTo>
                      <a:pt x="626" y="138"/>
                      <a:pt x="632" y="133"/>
                      <a:pt x="632" y="126"/>
                    </a:cubicBezTo>
                    <a:cubicBezTo>
                      <a:pt x="632" y="12"/>
                      <a:pt x="632" y="12"/>
                      <a:pt x="632" y="12"/>
                    </a:cubicBezTo>
                    <a:cubicBezTo>
                      <a:pt x="632" y="6"/>
                      <a:pt x="626" y="0"/>
                      <a:pt x="620" y="0"/>
                    </a:cubicBezTo>
                    <a:cubicBezTo>
                      <a:pt x="11" y="0"/>
                      <a:pt x="11" y="0"/>
                      <a:pt x="11" y="0"/>
                    </a:cubicBezTo>
                    <a:cubicBezTo>
                      <a:pt x="5" y="0"/>
                      <a:pt x="0" y="6"/>
                      <a:pt x="0" y="12"/>
                    </a:cubicBezTo>
                    <a:lnTo>
                      <a:pt x="0" y="126"/>
                    </a:lnTo>
                    <a:close/>
                  </a:path>
                </a:pathLst>
              </a:custGeom>
              <a:solidFill>
                <a:srgbClr val="E2E9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79" name="Rectangle 1250"/>
              <p:cNvSpPr>
                <a:spLocks noChangeArrowheads="1"/>
              </p:cNvSpPr>
              <p:nvPr/>
            </p:nvSpPr>
            <p:spPr bwMode="auto">
              <a:xfrm>
                <a:off x="5927764" y="4177449"/>
                <a:ext cx="52388" cy="1635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80" name="Rectangle 1251"/>
              <p:cNvSpPr>
                <a:spLocks noChangeArrowheads="1"/>
              </p:cNvSpPr>
              <p:nvPr/>
            </p:nvSpPr>
            <p:spPr bwMode="auto">
              <a:xfrm>
                <a:off x="5927764" y="4423511"/>
                <a:ext cx="52388" cy="1651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81" name="Rectangle 1252"/>
              <p:cNvSpPr>
                <a:spLocks noChangeArrowheads="1"/>
              </p:cNvSpPr>
              <p:nvPr/>
            </p:nvSpPr>
            <p:spPr bwMode="auto">
              <a:xfrm>
                <a:off x="5927764" y="4669574"/>
                <a:ext cx="52388" cy="1635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82" name="Freeform 1253"/>
              <p:cNvSpPr>
                <a:spLocks/>
              </p:cNvSpPr>
              <p:nvPr/>
            </p:nvSpPr>
            <p:spPr bwMode="auto">
              <a:xfrm>
                <a:off x="5802352" y="4669574"/>
                <a:ext cx="750888" cy="55563"/>
              </a:xfrm>
              <a:custGeom>
                <a:avLst/>
                <a:gdLst>
                  <a:gd name="T0" fmla="*/ 11 w 632"/>
                  <a:gd name="T1" fmla="*/ 0 h 46"/>
                  <a:gd name="T2" fmla="*/ 620 w 632"/>
                  <a:gd name="T3" fmla="*/ 0 h 46"/>
                  <a:gd name="T4" fmla="*/ 632 w 632"/>
                  <a:gd name="T5" fmla="*/ 11 h 46"/>
                  <a:gd name="T6" fmla="*/ 632 w 632"/>
                  <a:gd name="T7" fmla="*/ 46 h 46"/>
                  <a:gd name="T8" fmla="*/ 620 w 632"/>
                  <a:gd name="T9" fmla="*/ 34 h 46"/>
                  <a:gd name="T10" fmla="*/ 11 w 632"/>
                  <a:gd name="T11" fmla="*/ 34 h 46"/>
                  <a:gd name="T12" fmla="*/ 0 w 632"/>
                  <a:gd name="T13" fmla="*/ 46 h 46"/>
                  <a:gd name="T14" fmla="*/ 0 w 632"/>
                  <a:gd name="T15" fmla="*/ 11 h 46"/>
                  <a:gd name="T16" fmla="*/ 11 w 632"/>
                  <a:gd name="T17"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2" h="46">
                    <a:moveTo>
                      <a:pt x="11" y="0"/>
                    </a:moveTo>
                    <a:cubicBezTo>
                      <a:pt x="620" y="0"/>
                      <a:pt x="620" y="0"/>
                      <a:pt x="620" y="0"/>
                    </a:cubicBezTo>
                    <a:cubicBezTo>
                      <a:pt x="626" y="0"/>
                      <a:pt x="632" y="5"/>
                      <a:pt x="632" y="11"/>
                    </a:cubicBezTo>
                    <a:cubicBezTo>
                      <a:pt x="632" y="46"/>
                      <a:pt x="632" y="46"/>
                      <a:pt x="632" y="46"/>
                    </a:cubicBezTo>
                    <a:cubicBezTo>
                      <a:pt x="632" y="39"/>
                      <a:pt x="626" y="34"/>
                      <a:pt x="620" y="34"/>
                    </a:cubicBezTo>
                    <a:cubicBezTo>
                      <a:pt x="11" y="34"/>
                      <a:pt x="11" y="34"/>
                      <a:pt x="11" y="34"/>
                    </a:cubicBezTo>
                    <a:cubicBezTo>
                      <a:pt x="5" y="34"/>
                      <a:pt x="0" y="39"/>
                      <a:pt x="0" y="46"/>
                    </a:cubicBezTo>
                    <a:cubicBezTo>
                      <a:pt x="0" y="11"/>
                      <a:pt x="0" y="11"/>
                      <a:pt x="0" y="11"/>
                    </a:cubicBezTo>
                    <a:cubicBezTo>
                      <a:pt x="0" y="5"/>
                      <a:pt x="5" y="0"/>
                      <a:pt x="1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83" name="Rectangle 1254"/>
              <p:cNvSpPr>
                <a:spLocks noChangeArrowheads="1"/>
              </p:cNvSpPr>
              <p:nvPr/>
            </p:nvSpPr>
            <p:spPr bwMode="auto">
              <a:xfrm>
                <a:off x="6311939" y="4423511"/>
                <a:ext cx="133350" cy="165100"/>
              </a:xfrm>
              <a:prstGeom prst="rect">
                <a:avLst/>
              </a:prstGeom>
              <a:solidFill>
                <a:srgbClr val="BECBD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84" name="Rectangle 1255"/>
              <p:cNvSpPr>
                <a:spLocks noChangeArrowheads="1"/>
              </p:cNvSpPr>
              <p:nvPr/>
            </p:nvSpPr>
            <p:spPr bwMode="auto">
              <a:xfrm>
                <a:off x="6311939" y="4669574"/>
                <a:ext cx="133350" cy="163513"/>
              </a:xfrm>
              <a:prstGeom prst="rect">
                <a:avLst/>
              </a:prstGeom>
              <a:solidFill>
                <a:srgbClr val="BECBD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85" name="Freeform 1256"/>
              <p:cNvSpPr>
                <a:spLocks/>
              </p:cNvSpPr>
              <p:nvPr/>
            </p:nvSpPr>
            <p:spPr bwMode="auto">
              <a:xfrm>
                <a:off x="5802352" y="4423511"/>
                <a:ext cx="750888" cy="55563"/>
              </a:xfrm>
              <a:custGeom>
                <a:avLst/>
                <a:gdLst>
                  <a:gd name="T0" fmla="*/ 11 w 632"/>
                  <a:gd name="T1" fmla="*/ 0 h 46"/>
                  <a:gd name="T2" fmla="*/ 620 w 632"/>
                  <a:gd name="T3" fmla="*/ 0 h 46"/>
                  <a:gd name="T4" fmla="*/ 632 w 632"/>
                  <a:gd name="T5" fmla="*/ 12 h 46"/>
                  <a:gd name="T6" fmla="*/ 632 w 632"/>
                  <a:gd name="T7" fmla="*/ 46 h 46"/>
                  <a:gd name="T8" fmla="*/ 620 w 632"/>
                  <a:gd name="T9" fmla="*/ 34 h 46"/>
                  <a:gd name="T10" fmla="*/ 11 w 632"/>
                  <a:gd name="T11" fmla="*/ 34 h 46"/>
                  <a:gd name="T12" fmla="*/ 0 w 632"/>
                  <a:gd name="T13" fmla="*/ 46 h 46"/>
                  <a:gd name="T14" fmla="*/ 0 w 632"/>
                  <a:gd name="T15" fmla="*/ 12 h 46"/>
                  <a:gd name="T16" fmla="*/ 11 w 632"/>
                  <a:gd name="T17"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2" h="46">
                    <a:moveTo>
                      <a:pt x="11" y="0"/>
                    </a:moveTo>
                    <a:cubicBezTo>
                      <a:pt x="620" y="0"/>
                      <a:pt x="620" y="0"/>
                      <a:pt x="620" y="0"/>
                    </a:cubicBezTo>
                    <a:cubicBezTo>
                      <a:pt x="626" y="0"/>
                      <a:pt x="632" y="5"/>
                      <a:pt x="632" y="12"/>
                    </a:cubicBezTo>
                    <a:cubicBezTo>
                      <a:pt x="632" y="46"/>
                      <a:pt x="632" y="46"/>
                      <a:pt x="632" y="46"/>
                    </a:cubicBezTo>
                    <a:cubicBezTo>
                      <a:pt x="632" y="40"/>
                      <a:pt x="626" y="34"/>
                      <a:pt x="620" y="34"/>
                    </a:cubicBezTo>
                    <a:cubicBezTo>
                      <a:pt x="11" y="34"/>
                      <a:pt x="11" y="34"/>
                      <a:pt x="11" y="34"/>
                    </a:cubicBezTo>
                    <a:cubicBezTo>
                      <a:pt x="5" y="34"/>
                      <a:pt x="0" y="40"/>
                      <a:pt x="0" y="46"/>
                    </a:cubicBezTo>
                    <a:cubicBezTo>
                      <a:pt x="0" y="12"/>
                      <a:pt x="0" y="12"/>
                      <a:pt x="0" y="12"/>
                    </a:cubicBezTo>
                    <a:cubicBezTo>
                      <a:pt x="0" y="5"/>
                      <a:pt x="5" y="0"/>
                      <a:pt x="1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86" name="Rectangle 1257"/>
              <p:cNvSpPr>
                <a:spLocks noChangeArrowheads="1"/>
              </p:cNvSpPr>
              <p:nvPr/>
            </p:nvSpPr>
            <p:spPr bwMode="auto">
              <a:xfrm>
                <a:off x="6311939" y="4177449"/>
                <a:ext cx="133350" cy="163513"/>
              </a:xfrm>
              <a:prstGeom prst="rect">
                <a:avLst/>
              </a:prstGeom>
              <a:solidFill>
                <a:srgbClr val="BECBD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87" name="Rectangle 1258"/>
              <p:cNvSpPr>
                <a:spLocks noChangeArrowheads="1"/>
              </p:cNvSpPr>
              <p:nvPr/>
            </p:nvSpPr>
            <p:spPr bwMode="auto">
              <a:xfrm>
                <a:off x="5861089" y="4340961"/>
                <a:ext cx="631825" cy="82550"/>
              </a:xfrm>
              <a:prstGeom prst="rect">
                <a:avLst/>
              </a:prstGeom>
              <a:solidFill>
                <a:srgbClr val="BECBD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88" name="Rectangle 1259"/>
              <p:cNvSpPr>
                <a:spLocks noChangeArrowheads="1"/>
              </p:cNvSpPr>
              <p:nvPr/>
            </p:nvSpPr>
            <p:spPr bwMode="auto">
              <a:xfrm>
                <a:off x="5861089" y="4588611"/>
                <a:ext cx="631825" cy="80963"/>
              </a:xfrm>
              <a:prstGeom prst="rect">
                <a:avLst/>
              </a:prstGeom>
              <a:solidFill>
                <a:srgbClr val="BECBD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89" name="Freeform 1260"/>
              <p:cNvSpPr>
                <a:spLocks/>
              </p:cNvSpPr>
              <p:nvPr/>
            </p:nvSpPr>
            <p:spPr bwMode="auto">
              <a:xfrm>
                <a:off x="5802352" y="4177449"/>
                <a:ext cx="750888" cy="53975"/>
              </a:xfrm>
              <a:custGeom>
                <a:avLst/>
                <a:gdLst>
                  <a:gd name="T0" fmla="*/ 11 w 632"/>
                  <a:gd name="T1" fmla="*/ 0 h 46"/>
                  <a:gd name="T2" fmla="*/ 620 w 632"/>
                  <a:gd name="T3" fmla="*/ 0 h 46"/>
                  <a:gd name="T4" fmla="*/ 632 w 632"/>
                  <a:gd name="T5" fmla="*/ 12 h 46"/>
                  <a:gd name="T6" fmla="*/ 632 w 632"/>
                  <a:gd name="T7" fmla="*/ 46 h 46"/>
                  <a:gd name="T8" fmla="*/ 620 w 632"/>
                  <a:gd name="T9" fmla="*/ 35 h 46"/>
                  <a:gd name="T10" fmla="*/ 11 w 632"/>
                  <a:gd name="T11" fmla="*/ 35 h 46"/>
                  <a:gd name="T12" fmla="*/ 0 w 632"/>
                  <a:gd name="T13" fmla="*/ 46 h 46"/>
                  <a:gd name="T14" fmla="*/ 0 w 632"/>
                  <a:gd name="T15" fmla="*/ 12 h 46"/>
                  <a:gd name="T16" fmla="*/ 11 w 632"/>
                  <a:gd name="T17"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2" h="46">
                    <a:moveTo>
                      <a:pt x="11" y="0"/>
                    </a:moveTo>
                    <a:cubicBezTo>
                      <a:pt x="620" y="0"/>
                      <a:pt x="620" y="0"/>
                      <a:pt x="620" y="0"/>
                    </a:cubicBezTo>
                    <a:cubicBezTo>
                      <a:pt x="626" y="0"/>
                      <a:pt x="632" y="6"/>
                      <a:pt x="632" y="12"/>
                    </a:cubicBezTo>
                    <a:cubicBezTo>
                      <a:pt x="632" y="46"/>
                      <a:pt x="632" y="46"/>
                      <a:pt x="632" y="46"/>
                    </a:cubicBezTo>
                    <a:cubicBezTo>
                      <a:pt x="632" y="40"/>
                      <a:pt x="626" y="35"/>
                      <a:pt x="620" y="35"/>
                    </a:cubicBezTo>
                    <a:cubicBezTo>
                      <a:pt x="11" y="35"/>
                      <a:pt x="11" y="35"/>
                      <a:pt x="11" y="35"/>
                    </a:cubicBezTo>
                    <a:cubicBezTo>
                      <a:pt x="5" y="35"/>
                      <a:pt x="0" y="40"/>
                      <a:pt x="0" y="46"/>
                    </a:cubicBezTo>
                    <a:cubicBezTo>
                      <a:pt x="0" y="12"/>
                      <a:pt x="0" y="12"/>
                      <a:pt x="0" y="12"/>
                    </a:cubicBezTo>
                    <a:cubicBezTo>
                      <a:pt x="0" y="6"/>
                      <a:pt x="5" y="0"/>
                      <a:pt x="1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90" name="Rectangle 1261"/>
              <p:cNvSpPr>
                <a:spLocks noChangeArrowheads="1"/>
              </p:cNvSpPr>
              <p:nvPr/>
            </p:nvSpPr>
            <p:spPr bwMode="auto">
              <a:xfrm>
                <a:off x="6311939" y="4177449"/>
                <a:ext cx="133350" cy="41275"/>
              </a:xfrm>
              <a:prstGeom prst="rect">
                <a:avLst/>
              </a:prstGeom>
              <a:solidFill>
                <a:srgbClr val="E2E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91" name="Rectangle 1262"/>
              <p:cNvSpPr>
                <a:spLocks noChangeArrowheads="1"/>
              </p:cNvSpPr>
              <p:nvPr/>
            </p:nvSpPr>
            <p:spPr bwMode="auto">
              <a:xfrm>
                <a:off x="6311939" y="4423511"/>
                <a:ext cx="133350" cy="41275"/>
              </a:xfrm>
              <a:prstGeom prst="rect">
                <a:avLst/>
              </a:prstGeom>
              <a:solidFill>
                <a:srgbClr val="E2E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92" name="Rectangle 1263"/>
              <p:cNvSpPr>
                <a:spLocks noChangeArrowheads="1"/>
              </p:cNvSpPr>
              <p:nvPr/>
            </p:nvSpPr>
            <p:spPr bwMode="auto">
              <a:xfrm>
                <a:off x="6311939" y="4669574"/>
                <a:ext cx="133350" cy="41275"/>
              </a:xfrm>
              <a:prstGeom prst="rect">
                <a:avLst/>
              </a:prstGeom>
              <a:solidFill>
                <a:srgbClr val="E2E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93" name="Freeform 1264"/>
              <p:cNvSpPr>
                <a:spLocks/>
              </p:cNvSpPr>
              <p:nvPr/>
            </p:nvSpPr>
            <p:spPr bwMode="auto">
              <a:xfrm>
                <a:off x="5800764" y="4175861"/>
                <a:ext cx="754063" cy="166688"/>
              </a:xfrm>
              <a:custGeom>
                <a:avLst/>
                <a:gdLst>
                  <a:gd name="T0" fmla="*/ 61 w 635"/>
                  <a:gd name="T1" fmla="*/ 0 h 140"/>
                  <a:gd name="T2" fmla="*/ 13 w 635"/>
                  <a:gd name="T3" fmla="*/ 0 h 140"/>
                  <a:gd name="T4" fmla="*/ 0 w 635"/>
                  <a:gd name="T5" fmla="*/ 13 h 140"/>
                  <a:gd name="T6" fmla="*/ 0 w 635"/>
                  <a:gd name="T7" fmla="*/ 127 h 140"/>
                  <a:gd name="T8" fmla="*/ 13 w 635"/>
                  <a:gd name="T9" fmla="*/ 140 h 140"/>
                  <a:gd name="T10" fmla="*/ 622 w 635"/>
                  <a:gd name="T11" fmla="*/ 140 h 140"/>
                  <a:gd name="T12" fmla="*/ 635 w 635"/>
                  <a:gd name="T13" fmla="*/ 127 h 140"/>
                  <a:gd name="T14" fmla="*/ 635 w 635"/>
                  <a:gd name="T15" fmla="*/ 13 h 140"/>
                  <a:gd name="T16" fmla="*/ 622 w 635"/>
                  <a:gd name="T17" fmla="*/ 0 h 140"/>
                  <a:gd name="T18" fmla="*/ 117 w 635"/>
                  <a:gd name="T19" fmla="*/ 0 h 140"/>
                  <a:gd name="T20" fmla="*/ 115 w 635"/>
                  <a:gd name="T21" fmla="*/ 1 h 140"/>
                  <a:gd name="T22" fmla="*/ 117 w 635"/>
                  <a:gd name="T23" fmla="*/ 3 h 140"/>
                  <a:gd name="T24" fmla="*/ 622 w 635"/>
                  <a:gd name="T25" fmla="*/ 3 h 140"/>
                  <a:gd name="T26" fmla="*/ 629 w 635"/>
                  <a:gd name="T27" fmla="*/ 6 h 140"/>
                  <a:gd name="T28" fmla="*/ 632 w 635"/>
                  <a:gd name="T29" fmla="*/ 13 h 140"/>
                  <a:gd name="T30" fmla="*/ 632 w 635"/>
                  <a:gd name="T31" fmla="*/ 127 h 140"/>
                  <a:gd name="T32" fmla="*/ 629 w 635"/>
                  <a:gd name="T33" fmla="*/ 135 h 140"/>
                  <a:gd name="T34" fmla="*/ 622 w 635"/>
                  <a:gd name="T35" fmla="*/ 138 h 140"/>
                  <a:gd name="T36" fmla="*/ 13 w 635"/>
                  <a:gd name="T37" fmla="*/ 138 h 140"/>
                  <a:gd name="T38" fmla="*/ 6 w 635"/>
                  <a:gd name="T39" fmla="*/ 135 h 140"/>
                  <a:gd name="T40" fmla="*/ 3 w 635"/>
                  <a:gd name="T41" fmla="*/ 127 h 140"/>
                  <a:gd name="T42" fmla="*/ 3 w 635"/>
                  <a:gd name="T43" fmla="*/ 13 h 140"/>
                  <a:gd name="T44" fmla="*/ 6 w 635"/>
                  <a:gd name="T45" fmla="*/ 6 h 140"/>
                  <a:gd name="T46" fmla="*/ 13 w 635"/>
                  <a:gd name="T47" fmla="*/ 3 h 140"/>
                  <a:gd name="T48" fmla="*/ 61 w 635"/>
                  <a:gd name="T49" fmla="*/ 3 h 140"/>
                  <a:gd name="T50" fmla="*/ 63 w 635"/>
                  <a:gd name="T51" fmla="*/ 1 h 140"/>
                  <a:gd name="T52" fmla="*/ 61 w 635"/>
                  <a:gd name="T53"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35" h="140">
                    <a:moveTo>
                      <a:pt x="61" y="0"/>
                    </a:moveTo>
                    <a:cubicBezTo>
                      <a:pt x="13" y="0"/>
                      <a:pt x="13" y="0"/>
                      <a:pt x="13" y="0"/>
                    </a:cubicBezTo>
                    <a:cubicBezTo>
                      <a:pt x="6" y="0"/>
                      <a:pt x="0" y="6"/>
                      <a:pt x="0" y="13"/>
                    </a:cubicBezTo>
                    <a:cubicBezTo>
                      <a:pt x="0" y="127"/>
                      <a:pt x="0" y="127"/>
                      <a:pt x="0" y="127"/>
                    </a:cubicBezTo>
                    <a:cubicBezTo>
                      <a:pt x="0" y="134"/>
                      <a:pt x="6" y="140"/>
                      <a:pt x="13" y="140"/>
                    </a:cubicBezTo>
                    <a:cubicBezTo>
                      <a:pt x="622" y="140"/>
                      <a:pt x="622" y="140"/>
                      <a:pt x="622" y="140"/>
                    </a:cubicBezTo>
                    <a:cubicBezTo>
                      <a:pt x="629" y="140"/>
                      <a:pt x="635" y="134"/>
                      <a:pt x="635" y="127"/>
                    </a:cubicBezTo>
                    <a:cubicBezTo>
                      <a:pt x="635" y="13"/>
                      <a:pt x="635" y="13"/>
                      <a:pt x="635" y="13"/>
                    </a:cubicBezTo>
                    <a:cubicBezTo>
                      <a:pt x="635" y="6"/>
                      <a:pt x="629" y="0"/>
                      <a:pt x="622" y="0"/>
                    </a:cubicBezTo>
                    <a:cubicBezTo>
                      <a:pt x="117" y="0"/>
                      <a:pt x="117" y="0"/>
                      <a:pt x="117" y="0"/>
                    </a:cubicBezTo>
                    <a:cubicBezTo>
                      <a:pt x="116" y="0"/>
                      <a:pt x="115" y="0"/>
                      <a:pt x="115" y="1"/>
                    </a:cubicBezTo>
                    <a:cubicBezTo>
                      <a:pt x="115" y="2"/>
                      <a:pt x="116" y="3"/>
                      <a:pt x="117" y="3"/>
                    </a:cubicBezTo>
                    <a:cubicBezTo>
                      <a:pt x="622" y="3"/>
                      <a:pt x="622" y="3"/>
                      <a:pt x="622" y="3"/>
                    </a:cubicBezTo>
                    <a:cubicBezTo>
                      <a:pt x="625" y="3"/>
                      <a:pt x="627" y="4"/>
                      <a:pt x="629" y="6"/>
                    </a:cubicBezTo>
                    <a:cubicBezTo>
                      <a:pt x="631" y="8"/>
                      <a:pt x="632" y="10"/>
                      <a:pt x="632" y="13"/>
                    </a:cubicBezTo>
                    <a:cubicBezTo>
                      <a:pt x="632" y="127"/>
                      <a:pt x="632" y="127"/>
                      <a:pt x="632" y="127"/>
                    </a:cubicBezTo>
                    <a:cubicBezTo>
                      <a:pt x="632" y="130"/>
                      <a:pt x="631" y="133"/>
                      <a:pt x="629" y="135"/>
                    </a:cubicBezTo>
                    <a:cubicBezTo>
                      <a:pt x="627" y="136"/>
                      <a:pt x="625" y="138"/>
                      <a:pt x="622" y="138"/>
                    </a:cubicBezTo>
                    <a:cubicBezTo>
                      <a:pt x="13" y="138"/>
                      <a:pt x="13" y="138"/>
                      <a:pt x="13" y="138"/>
                    </a:cubicBezTo>
                    <a:cubicBezTo>
                      <a:pt x="11" y="138"/>
                      <a:pt x="8" y="136"/>
                      <a:pt x="6" y="135"/>
                    </a:cubicBezTo>
                    <a:cubicBezTo>
                      <a:pt x="4" y="133"/>
                      <a:pt x="3" y="130"/>
                      <a:pt x="3" y="127"/>
                    </a:cubicBezTo>
                    <a:cubicBezTo>
                      <a:pt x="3" y="13"/>
                      <a:pt x="3" y="13"/>
                      <a:pt x="3" y="13"/>
                    </a:cubicBezTo>
                    <a:cubicBezTo>
                      <a:pt x="3" y="10"/>
                      <a:pt x="4" y="8"/>
                      <a:pt x="6" y="6"/>
                    </a:cubicBezTo>
                    <a:cubicBezTo>
                      <a:pt x="8" y="4"/>
                      <a:pt x="11" y="3"/>
                      <a:pt x="13" y="3"/>
                    </a:cubicBezTo>
                    <a:cubicBezTo>
                      <a:pt x="61" y="3"/>
                      <a:pt x="61" y="3"/>
                      <a:pt x="61" y="3"/>
                    </a:cubicBezTo>
                    <a:cubicBezTo>
                      <a:pt x="62" y="3"/>
                      <a:pt x="63" y="2"/>
                      <a:pt x="63" y="1"/>
                    </a:cubicBezTo>
                    <a:cubicBezTo>
                      <a:pt x="63" y="0"/>
                      <a:pt x="62" y="0"/>
                      <a:pt x="61" y="0"/>
                    </a:cubicBezTo>
                    <a:close/>
                  </a:path>
                </a:pathLst>
              </a:custGeom>
              <a:solidFill>
                <a:srgbClr val="4D4D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94" name="Freeform 1265"/>
              <p:cNvSpPr>
                <a:spLocks/>
              </p:cNvSpPr>
              <p:nvPr/>
            </p:nvSpPr>
            <p:spPr bwMode="auto">
              <a:xfrm>
                <a:off x="5800764" y="4421924"/>
                <a:ext cx="754063" cy="166688"/>
              </a:xfrm>
              <a:custGeom>
                <a:avLst/>
                <a:gdLst>
                  <a:gd name="T0" fmla="*/ 2 w 635"/>
                  <a:gd name="T1" fmla="*/ 127 h 140"/>
                  <a:gd name="T2" fmla="*/ 0 w 635"/>
                  <a:gd name="T3" fmla="*/ 127 h 140"/>
                  <a:gd name="T4" fmla="*/ 13 w 635"/>
                  <a:gd name="T5" fmla="*/ 140 h 140"/>
                  <a:gd name="T6" fmla="*/ 622 w 635"/>
                  <a:gd name="T7" fmla="*/ 140 h 140"/>
                  <a:gd name="T8" fmla="*/ 635 w 635"/>
                  <a:gd name="T9" fmla="*/ 127 h 140"/>
                  <a:gd name="T10" fmla="*/ 635 w 635"/>
                  <a:gd name="T11" fmla="*/ 13 h 140"/>
                  <a:gd name="T12" fmla="*/ 622 w 635"/>
                  <a:gd name="T13" fmla="*/ 0 h 140"/>
                  <a:gd name="T14" fmla="*/ 13 w 635"/>
                  <a:gd name="T15" fmla="*/ 0 h 140"/>
                  <a:gd name="T16" fmla="*/ 0 w 635"/>
                  <a:gd name="T17" fmla="*/ 13 h 140"/>
                  <a:gd name="T18" fmla="*/ 0 w 635"/>
                  <a:gd name="T19" fmla="*/ 127 h 140"/>
                  <a:gd name="T20" fmla="*/ 2 w 635"/>
                  <a:gd name="T21" fmla="*/ 127 h 140"/>
                  <a:gd name="T22" fmla="*/ 3 w 635"/>
                  <a:gd name="T23" fmla="*/ 127 h 140"/>
                  <a:gd name="T24" fmla="*/ 3 w 635"/>
                  <a:gd name="T25" fmla="*/ 13 h 140"/>
                  <a:gd name="T26" fmla="*/ 6 w 635"/>
                  <a:gd name="T27" fmla="*/ 5 h 140"/>
                  <a:gd name="T28" fmla="*/ 13 w 635"/>
                  <a:gd name="T29" fmla="*/ 2 h 140"/>
                  <a:gd name="T30" fmla="*/ 622 w 635"/>
                  <a:gd name="T31" fmla="*/ 2 h 140"/>
                  <a:gd name="T32" fmla="*/ 629 w 635"/>
                  <a:gd name="T33" fmla="*/ 5 h 140"/>
                  <a:gd name="T34" fmla="*/ 632 w 635"/>
                  <a:gd name="T35" fmla="*/ 13 h 140"/>
                  <a:gd name="T36" fmla="*/ 632 w 635"/>
                  <a:gd name="T37" fmla="*/ 127 h 140"/>
                  <a:gd name="T38" fmla="*/ 629 w 635"/>
                  <a:gd name="T39" fmla="*/ 134 h 140"/>
                  <a:gd name="T40" fmla="*/ 622 w 635"/>
                  <a:gd name="T41" fmla="*/ 137 h 140"/>
                  <a:gd name="T42" fmla="*/ 13 w 635"/>
                  <a:gd name="T43" fmla="*/ 137 h 140"/>
                  <a:gd name="T44" fmla="*/ 6 w 635"/>
                  <a:gd name="T45" fmla="*/ 134 h 140"/>
                  <a:gd name="T46" fmla="*/ 3 w 635"/>
                  <a:gd name="T47" fmla="*/ 127 h 140"/>
                  <a:gd name="T48" fmla="*/ 2 w 635"/>
                  <a:gd name="T49" fmla="*/ 127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35" h="140">
                    <a:moveTo>
                      <a:pt x="2" y="127"/>
                    </a:moveTo>
                    <a:cubicBezTo>
                      <a:pt x="0" y="127"/>
                      <a:pt x="0" y="127"/>
                      <a:pt x="0" y="127"/>
                    </a:cubicBezTo>
                    <a:cubicBezTo>
                      <a:pt x="0" y="134"/>
                      <a:pt x="6" y="140"/>
                      <a:pt x="13" y="140"/>
                    </a:cubicBezTo>
                    <a:cubicBezTo>
                      <a:pt x="622" y="140"/>
                      <a:pt x="622" y="140"/>
                      <a:pt x="622" y="140"/>
                    </a:cubicBezTo>
                    <a:cubicBezTo>
                      <a:pt x="629" y="140"/>
                      <a:pt x="635" y="134"/>
                      <a:pt x="635" y="127"/>
                    </a:cubicBezTo>
                    <a:cubicBezTo>
                      <a:pt x="635" y="13"/>
                      <a:pt x="635" y="13"/>
                      <a:pt x="635" y="13"/>
                    </a:cubicBezTo>
                    <a:cubicBezTo>
                      <a:pt x="635" y="5"/>
                      <a:pt x="629" y="0"/>
                      <a:pt x="622" y="0"/>
                    </a:cubicBezTo>
                    <a:cubicBezTo>
                      <a:pt x="13" y="0"/>
                      <a:pt x="13" y="0"/>
                      <a:pt x="13" y="0"/>
                    </a:cubicBezTo>
                    <a:cubicBezTo>
                      <a:pt x="6" y="0"/>
                      <a:pt x="0" y="5"/>
                      <a:pt x="0" y="13"/>
                    </a:cubicBezTo>
                    <a:cubicBezTo>
                      <a:pt x="0" y="127"/>
                      <a:pt x="0" y="127"/>
                      <a:pt x="0" y="127"/>
                    </a:cubicBezTo>
                    <a:cubicBezTo>
                      <a:pt x="2" y="127"/>
                      <a:pt x="2" y="127"/>
                      <a:pt x="2" y="127"/>
                    </a:cubicBezTo>
                    <a:cubicBezTo>
                      <a:pt x="3" y="127"/>
                      <a:pt x="3" y="127"/>
                      <a:pt x="3" y="127"/>
                    </a:cubicBezTo>
                    <a:cubicBezTo>
                      <a:pt x="3" y="13"/>
                      <a:pt x="3" y="13"/>
                      <a:pt x="3" y="13"/>
                    </a:cubicBezTo>
                    <a:cubicBezTo>
                      <a:pt x="3" y="10"/>
                      <a:pt x="4" y="7"/>
                      <a:pt x="6" y="5"/>
                    </a:cubicBezTo>
                    <a:cubicBezTo>
                      <a:pt x="8" y="3"/>
                      <a:pt x="11" y="2"/>
                      <a:pt x="13" y="2"/>
                    </a:cubicBezTo>
                    <a:cubicBezTo>
                      <a:pt x="622" y="2"/>
                      <a:pt x="622" y="2"/>
                      <a:pt x="622" y="2"/>
                    </a:cubicBezTo>
                    <a:cubicBezTo>
                      <a:pt x="625" y="2"/>
                      <a:pt x="627" y="3"/>
                      <a:pt x="629" y="5"/>
                    </a:cubicBezTo>
                    <a:cubicBezTo>
                      <a:pt x="631" y="7"/>
                      <a:pt x="632" y="10"/>
                      <a:pt x="632" y="13"/>
                    </a:cubicBezTo>
                    <a:cubicBezTo>
                      <a:pt x="632" y="127"/>
                      <a:pt x="632" y="127"/>
                      <a:pt x="632" y="127"/>
                    </a:cubicBezTo>
                    <a:cubicBezTo>
                      <a:pt x="632" y="130"/>
                      <a:pt x="631" y="132"/>
                      <a:pt x="629" y="134"/>
                    </a:cubicBezTo>
                    <a:cubicBezTo>
                      <a:pt x="627" y="136"/>
                      <a:pt x="625" y="137"/>
                      <a:pt x="622" y="137"/>
                    </a:cubicBezTo>
                    <a:cubicBezTo>
                      <a:pt x="13" y="137"/>
                      <a:pt x="13" y="137"/>
                      <a:pt x="13" y="137"/>
                    </a:cubicBezTo>
                    <a:cubicBezTo>
                      <a:pt x="11" y="137"/>
                      <a:pt x="8" y="136"/>
                      <a:pt x="6" y="134"/>
                    </a:cubicBezTo>
                    <a:cubicBezTo>
                      <a:pt x="4" y="132"/>
                      <a:pt x="3" y="130"/>
                      <a:pt x="3" y="127"/>
                    </a:cubicBezTo>
                    <a:lnTo>
                      <a:pt x="2" y="127"/>
                    </a:lnTo>
                    <a:close/>
                  </a:path>
                </a:pathLst>
              </a:custGeom>
              <a:solidFill>
                <a:srgbClr val="4D4D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95" name="Freeform 1266"/>
              <p:cNvSpPr>
                <a:spLocks/>
              </p:cNvSpPr>
              <p:nvPr/>
            </p:nvSpPr>
            <p:spPr bwMode="auto">
              <a:xfrm>
                <a:off x="5800764" y="4667986"/>
                <a:ext cx="754063" cy="166688"/>
              </a:xfrm>
              <a:custGeom>
                <a:avLst/>
                <a:gdLst>
                  <a:gd name="T0" fmla="*/ 2 w 635"/>
                  <a:gd name="T1" fmla="*/ 128 h 141"/>
                  <a:gd name="T2" fmla="*/ 0 w 635"/>
                  <a:gd name="T3" fmla="*/ 128 h 141"/>
                  <a:gd name="T4" fmla="*/ 13 w 635"/>
                  <a:gd name="T5" fmla="*/ 141 h 141"/>
                  <a:gd name="T6" fmla="*/ 622 w 635"/>
                  <a:gd name="T7" fmla="*/ 141 h 141"/>
                  <a:gd name="T8" fmla="*/ 635 w 635"/>
                  <a:gd name="T9" fmla="*/ 128 h 141"/>
                  <a:gd name="T10" fmla="*/ 635 w 635"/>
                  <a:gd name="T11" fmla="*/ 13 h 141"/>
                  <a:gd name="T12" fmla="*/ 622 w 635"/>
                  <a:gd name="T13" fmla="*/ 0 h 141"/>
                  <a:gd name="T14" fmla="*/ 13 w 635"/>
                  <a:gd name="T15" fmla="*/ 0 h 141"/>
                  <a:gd name="T16" fmla="*/ 0 w 635"/>
                  <a:gd name="T17" fmla="*/ 13 h 141"/>
                  <a:gd name="T18" fmla="*/ 0 w 635"/>
                  <a:gd name="T19" fmla="*/ 128 h 141"/>
                  <a:gd name="T20" fmla="*/ 2 w 635"/>
                  <a:gd name="T21" fmla="*/ 128 h 141"/>
                  <a:gd name="T22" fmla="*/ 3 w 635"/>
                  <a:gd name="T23" fmla="*/ 128 h 141"/>
                  <a:gd name="T24" fmla="*/ 3 w 635"/>
                  <a:gd name="T25" fmla="*/ 13 h 141"/>
                  <a:gd name="T26" fmla="*/ 6 w 635"/>
                  <a:gd name="T27" fmla="*/ 6 h 141"/>
                  <a:gd name="T28" fmla="*/ 13 w 635"/>
                  <a:gd name="T29" fmla="*/ 3 h 141"/>
                  <a:gd name="T30" fmla="*/ 622 w 635"/>
                  <a:gd name="T31" fmla="*/ 3 h 141"/>
                  <a:gd name="T32" fmla="*/ 629 w 635"/>
                  <a:gd name="T33" fmla="*/ 6 h 141"/>
                  <a:gd name="T34" fmla="*/ 632 w 635"/>
                  <a:gd name="T35" fmla="*/ 13 h 141"/>
                  <a:gd name="T36" fmla="*/ 632 w 635"/>
                  <a:gd name="T37" fmla="*/ 128 h 141"/>
                  <a:gd name="T38" fmla="*/ 629 w 635"/>
                  <a:gd name="T39" fmla="*/ 135 h 141"/>
                  <a:gd name="T40" fmla="*/ 622 w 635"/>
                  <a:gd name="T41" fmla="*/ 138 h 141"/>
                  <a:gd name="T42" fmla="*/ 13 w 635"/>
                  <a:gd name="T43" fmla="*/ 138 h 141"/>
                  <a:gd name="T44" fmla="*/ 6 w 635"/>
                  <a:gd name="T45" fmla="*/ 135 h 141"/>
                  <a:gd name="T46" fmla="*/ 3 w 635"/>
                  <a:gd name="T47" fmla="*/ 128 h 141"/>
                  <a:gd name="T48" fmla="*/ 2 w 635"/>
                  <a:gd name="T49" fmla="*/ 128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35" h="141">
                    <a:moveTo>
                      <a:pt x="2" y="128"/>
                    </a:moveTo>
                    <a:cubicBezTo>
                      <a:pt x="0" y="128"/>
                      <a:pt x="0" y="128"/>
                      <a:pt x="0" y="128"/>
                    </a:cubicBezTo>
                    <a:cubicBezTo>
                      <a:pt x="0" y="135"/>
                      <a:pt x="6" y="141"/>
                      <a:pt x="13" y="141"/>
                    </a:cubicBezTo>
                    <a:cubicBezTo>
                      <a:pt x="622" y="141"/>
                      <a:pt x="622" y="141"/>
                      <a:pt x="622" y="141"/>
                    </a:cubicBezTo>
                    <a:cubicBezTo>
                      <a:pt x="629" y="141"/>
                      <a:pt x="635" y="135"/>
                      <a:pt x="635" y="128"/>
                    </a:cubicBezTo>
                    <a:cubicBezTo>
                      <a:pt x="635" y="13"/>
                      <a:pt x="635" y="13"/>
                      <a:pt x="635" y="13"/>
                    </a:cubicBezTo>
                    <a:cubicBezTo>
                      <a:pt x="635" y="6"/>
                      <a:pt x="629" y="0"/>
                      <a:pt x="622" y="0"/>
                    </a:cubicBezTo>
                    <a:cubicBezTo>
                      <a:pt x="13" y="0"/>
                      <a:pt x="13" y="0"/>
                      <a:pt x="13" y="0"/>
                    </a:cubicBezTo>
                    <a:cubicBezTo>
                      <a:pt x="6" y="0"/>
                      <a:pt x="0" y="6"/>
                      <a:pt x="0" y="13"/>
                    </a:cubicBezTo>
                    <a:cubicBezTo>
                      <a:pt x="0" y="128"/>
                      <a:pt x="0" y="128"/>
                      <a:pt x="0" y="128"/>
                    </a:cubicBezTo>
                    <a:cubicBezTo>
                      <a:pt x="2" y="128"/>
                      <a:pt x="2" y="128"/>
                      <a:pt x="2" y="128"/>
                    </a:cubicBezTo>
                    <a:cubicBezTo>
                      <a:pt x="3" y="128"/>
                      <a:pt x="3" y="128"/>
                      <a:pt x="3" y="128"/>
                    </a:cubicBezTo>
                    <a:cubicBezTo>
                      <a:pt x="3" y="13"/>
                      <a:pt x="3" y="13"/>
                      <a:pt x="3" y="13"/>
                    </a:cubicBezTo>
                    <a:cubicBezTo>
                      <a:pt x="3" y="11"/>
                      <a:pt x="4" y="8"/>
                      <a:pt x="6" y="6"/>
                    </a:cubicBezTo>
                    <a:cubicBezTo>
                      <a:pt x="8" y="4"/>
                      <a:pt x="11" y="3"/>
                      <a:pt x="13" y="3"/>
                    </a:cubicBezTo>
                    <a:cubicBezTo>
                      <a:pt x="622" y="3"/>
                      <a:pt x="622" y="3"/>
                      <a:pt x="622" y="3"/>
                    </a:cubicBezTo>
                    <a:cubicBezTo>
                      <a:pt x="625" y="3"/>
                      <a:pt x="627" y="4"/>
                      <a:pt x="629" y="6"/>
                    </a:cubicBezTo>
                    <a:cubicBezTo>
                      <a:pt x="631" y="8"/>
                      <a:pt x="632" y="11"/>
                      <a:pt x="632" y="13"/>
                    </a:cubicBezTo>
                    <a:cubicBezTo>
                      <a:pt x="632" y="128"/>
                      <a:pt x="632" y="128"/>
                      <a:pt x="632" y="128"/>
                    </a:cubicBezTo>
                    <a:cubicBezTo>
                      <a:pt x="632" y="130"/>
                      <a:pt x="631" y="133"/>
                      <a:pt x="629" y="135"/>
                    </a:cubicBezTo>
                    <a:cubicBezTo>
                      <a:pt x="627" y="137"/>
                      <a:pt x="625" y="138"/>
                      <a:pt x="622" y="138"/>
                    </a:cubicBezTo>
                    <a:cubicBezTo>
                      <a:pt x="13" y="138"/>
                      <a:pt x="13" y="138"/>
                      <a:pt x="13" y="138"/>
                    </a:cubicBezTo>
                    <a:cubicBezTo>
                      <a:pt x="11" y="138"/>
                      <a:pt x="8" y="137"/>
                      <a:pt x="6" y="135"/>
                    </a:cubicBezTo>
                    <a:cubicBezTo>
                      <a:pt x="4" y="133"/>
                      <a:pt x="3" y="130"/>
                      <a:pt x="3" y="128"/>
                    </a:cubicBezTo>
                    <a:lnTo>
                      <a:pt x="2" y="128"/>
                    </a:lnTo>
                    <a:close/>
                  </a:path>
                </a:pathLst>
              </a:custGeom>
              <a:solidFill>
                <a:srgbClr val="4D4D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96" name="Freeform 1267"/>
              <p:cNvSpPr>
                <a:spLocks/>
              </p:cNvSpPr>
              <p:nvPr/>
            </p:nvSpPr>
            <p:spPr bwMode="auto">
              <a:xfrm>
                <a:off x="5861089" y="4340961"/>
                <a:ext cx="633413" cy="84138"/>
              </a:xfrm>
              <a:custGeom>
                <a:avLst/>
                <a:gdLst>
                  <a:gd name="T0" fmla="*/ 1 w 533"/>
                  <a:gd name="T1" fmla="*/ 1 h 71"/>
                  <a:gd name="T2" fmla="*/ 1 w 533"/>
                  <a:gd name="T3" fmla="*/ 2 h 71"/>
                  <a:gd name="T4" fmla="*/ 531 w 533"/>
                  <a:gd name="T5" fmla="*/ 2 h 71"/>
                  <a:gd name="T6" fmla="*/ 531 w 533"/>
                  <a:gd name="T7" fmla="*/ 69 h 71"/>
                  <a:gd name="T8" fmla="*/ 3 w 533"/>
                  <a:gd name="T9" fmla="*/ 69 h 71"/>
                  <a:gd name="T10" fmla="*/ 3 w 533"/>
                  <a:gd name="T11" fmla="*/ 1 h 71"/>
                  <a:gd name="T12" fmla="*/ 1 w 533"/>
                  <a:gd name="T13" fmla="*/ 1 h 71"/>
                  <a:gd name="T14" fmla="*/ 1 w 533"/>
                  <a:gd name="T15" fmla="*/ 2 h 71"/>
                  <a:gd name="T16" fmla="*/ 1 w 533"/>
                  <a:gd name="T17" fmla="*/ 1 h 71"/>
                  <a:gd name="T18" fmla="*/ 0 w 533"/>
                  <a:gd name="T19" fmla="*/ 1 h 71"/>
                  <a:gd name="T20" fmla="*/ 0 w 533"/>
                  <a:gd name="T21" fmla="*/ 70 h 71"/>
                  <a:gd name="T22" fmla="*/ 0 w 533"/>
                  <a:gd name="T23" fmla="*/ 71 h 71"/>
                  <a:gd name="T24" fmla="*/ 1 w 533"/>
                  <a:gd name="T25" fmla="*/ 71 h 71"/>
                  <a:gd name="T26" fmla="*/ 532 w 533"/>
                  <a:gd name="T27" fmla="*/ 71 h 71"/>
                  <a:gd name="T28" fmla="*/ 533 w 533"/>
                  <a:gd name="T29" fmla="*/ 71 h 71"/>
                  <a:gd name="T30" fmla="*/ 533 w 533"/>
                  <a:gd name="T31" fmla="*/ 70 h 71"/>
                  <a:gd name="T32" fmla="*/ 533 w 533"/>
                  <a:gd name="T33" fmla="*/ 1 h 71"/>
                  <a:gd name="T34" fmla="*/ 533 w 533"/>
                  <a:gd name="T35" fmla="*/ 0 h 71"/>
                  <a:gd name="T36" fmla="*/ 532 w 533"/>
                  <a:gd name="T37" fmla="*/ 0 h 71"/>
                  <a:gd name="T38" fmla="*/ 1 w 533"/>
                  <a:gd name="T39" fmla="*/ 0 h 71"/>
                  <a:gd name="T40" fmla="*/ 0 w 533"/>
                  <a:gd name="T41" fmla="*/ 0 h 71"/>
                  <a:gd name="T42" fmla="*/ 0 w 533"/>
                  <a:gd name="T43" fmla="*/ 1 h 71"/>
                  <a:gd name="T44" fmla="*/ 1 w 533"/>
                  <a:gd name="T45" fmla="*/ 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33" h="71">
                    <a:moveTo>
                      <a:pt x="1" y="1"/>
                    </a:moveTo>
                    <a:cubicBezTo>
                      <a:pt x="1" y="2"/>
                      <a:pt x="1" y="2"/>
                      <a:pt x="1" y="2"/>
                    </a:cubicBezTo>
                    <a:cubicBezTo>
                      <a:pt x="531" y="2"/>
                      <a:pt x="531" y="2"/>
                      <a:pt x="531" y="2"/>
                    </a:cubicBezTo>
                    <a:cubicBezTo>
                      <a:pt x="531" y="69"/>
                      <a:pt x="531" y="69"/>
                      <a:pt x="531" y="69"/>
                    </a:cubicBezTo>
                    <a:cubicBezTo>
                      <a:pt x="3" y="69"/>
                      <a:pt x="3" y="69"/>
                      <a:pt x="3" y="69"/>
                    </a:cubicBezTo>
                    <a:cubicBezTo>
                      <a:pt x="3" y="1"/>
                      <a:pt x="3" y="1"/>
                      <a:pt x="3" y="1"/>
                    </a:cubicBezTo>
                    <a:cubicBezTo>
                      <a:pt x="1" y="1"/>
                      <a:pt x="1" y="1"/>
                      <a:pt x="1" y="1"/>
                    </a:cubicBezTo>
                    <a:cubicBezTo>
                      <a:pt x="1" y="2"/>
                      <a:pt x="1" y="2"/>
                      <a:pt x="1" y="2"/>
                    </a:cubicBezTo>
                    <a:cubicBezTo>
                      <a:pt x="1" y="1"/>
                      <a:pt x="1" y="1"/>
                      <a:pt x="1" y="1"/>
                    </a:cubicBezTo>
                    <a:cubicBezTo>
                      <a:pt x="0" y="1"/>
                      <a:pt x="0" y="1"/>
                      <a:pt x="0" y="1"/>
                    </a:cubicBezTo>
                    <a:cubicBezTo>
                      <a:pt x="0" y="70"/>
                      <a:pt x="0" y="70"/>
                      <a:pt x="0" y="70"/>
                    </a:cubicBezTo>
                    <a:cubicBezTo>
                      <a:pt x="0" y="70"/>
                      <a:pt x="0" y="71"/>
                      <a:pt x="0" y="71"/>
                    </a:cubicBezTo>
                    <a:cubicBezTo>
                      <a:pt x="1" y="71"/>
                      <a:pt x="1" y="71"/>
                      <a:pt x="1" y="71"/>
                    </a:cubicBezTo>
                    <a:cubicBezTo>
                      <a:pt x="532" y="71"/>
                      <a:pt x="532" y="71"/>
                      <a:pt x="532" y="71"/>
                    </a:cubicBezTo>
                    <a:cubicBezTo>
                      <a:pt x="532" y="71"/>
                      <a:pt x="533" y="71"/>
                      <a:pt x="533" y="71"/>
                    </a:cubicBezTo>
                    <a:cubicBezTo>
                      <a:pt x="533" y="71"/>
                      <a:pt x="533" y="70"/>
                      <a:pt x="533" y="70"/>
                    </a:cubicBezTo>
                    <a:cubicBezTo>
                      <a:pt x="533" y="1"/>
                      <a:pt x="533" y="1"/>
                      <a:pt x="533" y="1"/>
                    </a:cubicBezTo>
                    <a:cubicBezTo>
                      <a:pt x="533" y="1"/>
                      <a:pt x="533" y="0"/>
                      <a:pt x="533" y="0"/>
                    </a:cubicBezTo>
                    <a:cubicBezTo>
                      <a:pt x="533" y="0"/>
                      <a:pt x="532" y="0"/>
                      <a:pt x="532" y="0"/>
                    </a:cubicBezTo>
                    <a:cubicBezTo>
                      <a:pt x="1" y="0"/>
                      <a:pt x="1" y="0"/>
                      <a:pt x="1" y="0"/>
                    </a:cubicBezTo>
                    <a:cubicBezTo>
                      <a:pt x="1" y="0"/>
                      <a:pt x="1" y="0"/>
                      <a:pt x="0" y="0"/>
                    </a:cubicBezTo>
                    <a:cubicBezTo>
                      <a:pt x="0" y="0"/>
                      <a:pt x="0" y="1"/>
                      <a:pt x="0" y="1"/>
                    </a:cubicBezTo>
                    <a:lnTo>
                      <a:pt x="1" y="1"/>
                    </a:lnTo>
                    <a:close/>
                  </a:path>
                </a:pathLst>
              </a:custGeom>
              <a:solidFill>
                <a:srgbClr val="4D4D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97" name="Freeform 1268"/>
              <p:cNvSpPr>
                <a:spLocks/>
              </p:cNvSpPr>
              <p:nvPr/>
            </p:nvSpPr>
            <p:spPr bwMode="auto">
              <a:xfrm>
                <a:off x="5861089" y="4585436"/>
                <a:ext cx="633413" cy="85725"/>
              </a:xfrm>
              <a:custGeom>
                <a:avLst/>
                <a:gdLst>
                  <a:gd name="T0" fmla="*/ 1 w 533"/>
                  <a:gd name="T1" fmla="*/ 2 h 72"/>
                  <a:gd name="T2" fmla="*/ 1 w 533"/>
                  <a:gd name="T3" fmla="*/ 3 h 72"/>
                  <a:gd name="T4" fmla="*/ 531 w 533"/>
                  <a:gd name="T5" fmla="*/ 3 h 72"/>
                  <a:gd name="T6" fmla="*/ 531 w 533"/>
                  <a:gd name="T7" fmla="*/ 69 h 72"/>
                  <a:gd name="T8" fmla="*/ 3 w 533"/>
                  <a:gd name="T9" fmla="*/ 69 h 72"/>
                  <a:gd name="T10" fmla="*/ 3 w 533"/>
                  <a:gd name="T11" fmla="*/ 2 h 72"/>
                  <a:gd name="T12" fmla="*/ 1 w 533"/>
                  <a:gd name="T13" fmla="*/ 2 h 72"/>
                  <a:gd name="T14" fmla="*/ 1 w 533"/>
                  <a:gd name="T15" fmla="*/ 3 h 72"/>
                  <a:gd name="T16" fmla="*/ 1 w 533"/>
                  <a:gd name="T17" fmla="*/ 2 h 72"/>
                  <a:gd name="T18" fmla="*/ 0 w 533"/>
                  <a:gd name="T19" fmla="*/ 2 h 72"/>
                  <a:gd name="T20" fmla="*/ 0 w 533"/>
                  <a:gd name="T21" fmla="*/ 71 h 72"/>
                  <a:gd name="T22" fmla="*/ 0 w 533"/>
                  <a:gd name="T23" fmla="*/ 72 h 72"/>
                  <a:gd name="T24" fmla="*/ 1 w 533"/>
                  <a:gd name="T25" fmla="*/ 72 h 72"/>
                  <a:gd name="T26" fmla="*/ 532 w 533"/>
                  <a:gd name="T27" fmla="*/ 72 h 72"/>
                  <a:gd name="T28" fmla="*/ 533 w 533"/>
                  <a:gd name="T29" fmla="*/ 72 h 72"/>
                  <a:gd name="T30" fmla="*/ 533 w 533"/>
                  <a:gd name="T31" fmla="*/ 71 h 72"/>
                  <a:gd name="T32" fmla="*/ 533 w 533"/>
                  <a:gd name="T33" fmla="*/ 2 h 72"/>
                  <a:gd name="T34" fmla="*/ 533 w 533"/>
                  <a:gd name="T35" fmla="*/ 1 h 72"/>
                  <a:gd name="T36" fmla="*/ 532 w 533"/>
                  <a:gd name="T37" fmla="*/ 0 h 72"/>
                  <a:gd name="T38" fmla="*/ 1 w 533"/>
                  <a:gd name="T39" fmla="*/ 0 h 72"/>
                  <a:gd name="T40" fmla="*/ 0 w 533"/>
                  <a:gd name="T41" fmla="*/ 1 h 72"/>
                  <a:gd name="T42" fmla="*/ 0 w 533"/>
                  <a:gd name="T43" fmla="*/ 2 h 72"/>
                  <a:gd name="T44" fmla="*/ 1 w 533"/>
                  <a:gd name="T45" fmla="*/ 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33" h="72">
                    <a:moveTo>
                      <a:pt x="1" y="2"/>
                    </a:moveTo>
                    <a:cubicBezTo>
                      <a:pt x="1" y="3"/>
                      <a:pt x="1" y="3"/>
                      <a:pt x="1" y="3"/>
                    </a:cubicBezTo>
                    <a:cubicBezTo>
                      <a:pt x="531" y="3"/>
                      <a:pt x="531" y="3"/>
                      <a:pt x="531" y="3"/>
                    </a:cubicBezTo>
                    <a:cubicBezTo>
                      <a:pt x="531" y="69"/>
                      <a:pt x="531" y="69"/>
                      <a:pt x="531" y="69"/>
                    </a:cubicBezTo>
                    <a:cubicBezTo>
                      <a:pt x="3" y="69"/>
                      <a:pt x="3" y="69"/>
                      <a:pt x="3" y="69"/>
                    </a:cubicBezTo>
                    <a:cubicBezTo>
                      <a:pt x="3" y="2"/>
                      <a:pt x="3" y="2"/>
                      <a:pt x="3" y="2"/>
                    </a:cubicBezTo>
                    <a:cubicBezTo>
                      <a:pt x="1" y="2"/>
                      <a:pt x="1" y="2"/>
                      <a:pt x="1" y="2"/>
                    </a:cubicBezTo>
                    <a:cubicBezTo>
                      <a:pt x="1" y="3"/>
                      <a:pt x="1" y="3"/>
                      <a:pt x="1" y="3"/>
                    </a:cubicBezTo>
                    <a:cubicBezTo>
                      <a:pt x="1" y="2"/>
                      <a:pt x="1" y="2"/>
                      <a:pt x="1" y="2"/>
                    </a:cubicBezTo>
                    <a:cubicBezTo>
                      <a:pt x="0" y="2"/>
                      <a:pt x="0" y="2"/>
                      <a:pt x="0" y="2"/>
                    </a:cubicBezTo>
                    <a:cubicBezTo>
                      <a:pt x="0" y="71"/>
                      <a:pt x="0" y="71"/>
                      <a:pt x="0" y="71"/>
                    </a:cubicBezTo>
                    <a:cubicBezTo>
                      <a:pt x="0" y="71"/>
                      <a:pt x="0" y="71"/>
                      <a:pt x="0" y="72"/>
                    </a:cubicBezTo>
                    <a:cubicBezTo>
                      <a:pt x="1" y="72"/>
                      <a:pt x="1" y="72"/>
                      <a:pt x="1" y="72"/>
                    </a:cubicBezTo>
                    <a:cubicBezTo>
                      <a:pt x="532" y="72"/>
                      <a:pt x="532" y="72"/>
                      <a:pt x="532" y="72"/>
                    </a:cubicBezTo>
                    <a:cubicBezTo>
                      <a:pt x="532" y="72"/>
                      <a:pt x="533" y="72"/>
                      <a:pt x="533" y="72"/>
                    </a:cubicBezTo>
                    <a:cubicBezTo>
                      <a:pt x="533" y="71"/>
                      <a:pt x="533" y="71"/>
                      <a:pt x="533" y="71"/>
                    </a:cubicBezTo>
                    <a:cubicBezTo>
                      <a:pt x="533" y="2"/>
                      <a:pt x="533" y="2"/>
                      <a:pt x="533" y="2"/>
                    </a:cubicBezTo>
                    <a:cubicBezTo>
                      <a:pt x="533" y="1"/>
                      <a:pt x="533" y="1"/>
                      <a:pt x="533" y="1"/>
                    </a:cubicBezTo>
                    <a:cubicBezTo>
                      <a:pt x="533" y="0"/>
                      <a:pt x="532" y="0"/>
                      <a:pt x="532" y="0"/>
                    </a:cubicBezTo>
                    <a:cubicBezTo>
                      <a:pt x="1" y="0"/>
                      <a:pt x="1" y="0"/>
                      <a:pt x="1" y="0"/>
                    </a:cubicBezTo>
                    <a:cubicBezTo>
                      <a:pt x="1" y="0"/>
                      <a:pt x="1" y="0"/>
                      <a:pt x="0" y="1"/>
                    </a:cubicBezTo>
                    <a:cubicBezTo>
                      <a:pt x="0" y="1"/>
                      <a:pt x="0" y="1"/>
                      <a:pt x="0" y="2"/>
                    </a:cubicBezTo>
                    <a:lnTo>
                      <a:pt x="1" y="2"/>
                    </a:lnTo>
                    <a:close/>
                  </a:path>
                </a:pathLst>
              </a:custGeom>
              <a:solidFill>
                <a:srgbClr val="4D4D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grpSp>
      </p:grpSp>
      <p:grpSp>
        <p:nvGrpSpPr>
          <p:cNvPr id="5" name="Group 4"/>
          <p:cNvGrpSpPr/>
          <p:nvPr/>
        </p:nvGrpSpPr>
        <p:grpSpPr>
          <a:xfrm>
            <a:off x="5643676" y="2691276"/>
            <a:ext cx="972553" cy="636634"/>
            <a:chOff x="6550817" y="2945111"/>
            <a:chExt cx="972553" cy="636634"/>
          </a:xfrm>
        </p:grpSpPr>
        <p:pic>
          <p:nvPicPr>
            <p:cNvPr id="98" name="Picture 9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6200000">
              <a:off x="7223959" y="3118980"/>
              <a:ext cx="297483" cy="301338"/>
            </a:xfrm>
            <a:prstGeom prst="rect">
              <a:avLst/>
            </a:prstGeom>
          </p:spPr>
        </p:pic>
        <p:pic>
          <p:nvPicPr>
            <p:cNvPr id="99" name="Picture 98"/>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757889" y="2945111"/>
              <a:ext cx="537636" cy="515356"/>
            </a:xfrm>
            <a:prstGeom prst="rect">
              <a:avLst/>
            </a:prstGeom>
          </p:spPr>
        </p:pic>
        <p:grpSp>
          <p:nvGrpSpPr>
            <p:cNvPr id="100" name="Group 99"/>
            <p:cNvGrpSpPr>
              <a:grpSpLocks noChangeAspect="1"/>
            </p:cNvGrpSpPr>
            <p:nvPr/>
          </p:nvGrpSpPr>
          <p:grpSpPr>
            <a:xfrm>
              <a:off x="6550817" y="3302131"/>
              <a:ext cx="320040" cy="279614"/>
              <a:chOff x="5800764" y="4175861"/>
              <a:chExt cx="754063" cy="658813"/>
            </a:xfrm>
          </p:grpSpPr>
          <p:sp>
            <p:nvSpPr>
              <p:cNvPr id="101" name="Freeform 1247"/>
              <p:cNvSpPr>
                <a:spLocks/>
              </p:cNvSpPr>
              <p:nvPr/>
            </p:nvSpPr>
            <p:spPr bwMode="auto">
              <a:xfrm>
                <a:off x="5802352" y="4669574"/>
                <a:ext cx="750888" cy="163513"/>
              </a:xfrm>
              <a:custGeom>
                <a:avLst/>
                <a:gdLst>
                  <a:gd name="T0" fmla="*/ 0 w 632"/>
                  <a:gd name="T1" fmla="*/ 126 h 137"/>
                  <a:gd name="T2" fmla="*/ 11 w 632"/>
                  <a:gd name="T3" fmla="*/ 137 h 137"/>
                  <a:gd name="T4" fmla="*/ 620 w 632"/>
                  <a:gd name="T5" fmla="*/ 137 h 137"/>
                  <a:gd name="T6" fmla="*/ 632 w 632"/>
                  <a:gd name="T7" fmla="*/ 126 h 137"/>
                  <a:gd name="T8" fmla="*/ 632 w 632"/>
                  <a:gd name="T9" fmla="*/ 11 h 137"/>
                  <a:gd name="T10" fmla="*/ 620 w 632"/>
                  <a:gd name="T11" fmla="*/ 0 h 137"/>
                  <a:gd name="T12" fmla="*/ 11 w 632"/>
                  <a:gd name="T13" fmla="*/ 0 h 137"/>
                  <a:gd name="T14" fmla="*/ 0 w 632"/>
                  <a:gd name="T15" fmla="*/ 11 h 137"/>
                  <a:gd name="T16" fmla="*/ 0 w 632"/>
                  <a:gd name="T17" fmla="*/ 126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2" h="137">
                    <a:moveTo>
                      <a:pt x="0" y="126"/>
                    </a:moveTo>
                    <a:cubicBezTo>
                      <a:pt x="0" y="132"/>
                      <a:pt x="5" y="137"/>
                      <a:pt x="11" y="137"/>
                    </a:cubicBezTo>
                    <a:cubicBezTo>
                      <a:pt x="620" y="137"/>
                      <a:pt x="620" y="137"/>
                      <a:pt x="620" y="137"/>
                    </a:cubicBezTo>
                    <a:cubicBezTo>
                      <a:pt x="626" y="137"/>
                      <a:pt x="632" y="132"/>
                      <a:pt x="632" y="126"/>
                    </a:cubicBezTo>
                    <a:cubicBezTo>
                      <a:pt x="632" y="11"/>
                      <a:pt x="632" y="11"/>
                      <a:pt x="632" y="11"/>
                    </a:cubicBezTo>
                    <a:cubicBezTo>
                      <a:pt x="632" y="5"/>
                      <a:pt x="626" y="0"/>
                      <a:pt x="620" y="0"/>
                    </a:cubicBezTo>
                    <a:cubicBezTo>
                      <a:pt x="11" y="0"/>
                      <a:pt x="11" y="0"/>
                      <a:pt x="11" y="0"/>
                    </a:cubicBezTo>
                    <a:cubicBezTo>
                      <a:pt x="5" y="0"/>
                      <a:pt x="0" y="5"/>
                      <a:pt x="0" y="11"/>
                    </a:cubicBezTo>
                    <a:lnTo>
                      <a:pt x="0" y="126"/>
                    </a:lnTo>
                    <a:close/>
                  </a:path>
                </a:pathLst>
              </a:custGeom>
              <a:solidFill>
                <a:srgbClr val="E2E9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102" name="Freeform 1248"/>
              <p:cNvSpPr>
                <a:spLocks/>
              </p:cNvSpPr>
              <p:nvPr/>
            </p:nvSpPr>
            <p:spPr bwMode="auto">
              <a:xfrm>
                <a:off x="5802352" y="4423511"/>
                <a:ext cx="750888" cy="165100"/>
              </a:xfrm>
              <a:custGeom>
                <a:avLst/>
                <a:gdLst>
                  <a:gd name="T0" fmla="*/ 0 w 632"/>
                  <a:gd name="T1" fmla="*/ 126 h 138"/>
                  <a:gd name="T2" fmla="*/ 11 w 632"/>
                  <a:gd name="T3" fmla="*/ 138 h 138"/>
                  <a:gd name="T4" fmla="*/ 620 w 632"/>
                  <a:gd name="T5" fmla="*/ 138 h 138"/>
                  <a:gd name="T6" fmla="*/ 632 w 632"/>
                  <a:gd name="T7" fmla="*/ 126 h 138"/>
                  <a:gd name="T8" fmla="*/ 632 w 632"/>
                  <a:gd name="T9" fmla="*/ 12 h 138"/>
                  <a:gd name="T10" fmla="*/ 620 w 632"/>
                  <a:gd name="T11" fmla="*/ 0 h 138"/>
                  <a:gd name="T12" fmla="*/ 11 w 632"/>
                  <a:gd name="T13" fmla="*/ 0 h 138"/>
                  <a:gd name="T14" fmla="*/ 0 w 632"/>
                  <a:gd name="T15" fmla="*/ 12 h 138"/>
                  <a:gd name="T16" fmla="*/ 0 w 632"/>
                  <a:gd name="T17" fmla="*/ 126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2" h="138">
                    <a:moveTo>
                      <a:pt x="0" y="126"/>
                    </a:moveTo>
                    <a:cubicBezTo>
                      <a:pt x="0" y="132"/>
                      <a:pt x="5" y="138"/>
                      <a:pt x="11" y="138"/>
                    </a:cubicBezTo>
                    <a:cubicBezTo>
                      <a:pt x="620" y="138"/>
                      <a:pt x="620" y="138"/>
                      <a:pt x="620" y="138"/>
                    </a:cubicBezTo>
                    <a:cubicBezTo>
                      <a:pt x="626" y="138"/>
                      <a:pt x="632" y="132"/>
                      <a:pt x="632" y="126"/>
                    </a:cubicBezTo>
                    <a:cubicBezTo>
                      <a:pt x="632" y="12"/>
                      <a:pt x="632" y="12"/>
                      <a:pt x="632" y="12"/>
                    </a:cubicBezTo>
                    <a:cubicBezTo>
                      <a:pt x="632" y="5"/>
                      <a:pt x="626" y="0"/>
                      <a:pt x="620" y="0"/>
                    </a:cubicBezTo>
                    <a:cubicBezTo>
                      <a:pt x="11" y="0"/>
                      <a:pt x="11" y="0"/>
                      <a:pt x="11" y="0"/>
                    </a:cubicBezTo>
                    <a:cubicBezTo>
                      <a:pt x="5" y="0"/>
                      <a:pt x="0" y="5"/>
                      <a:pt x="0" y="12"/>
                    </a:cubicBezTo>
                    <a:lnTo>
                      <a:pt x="0" y="126"/>
                    </a:lnTo>
                    <a:close/>
                  </a:path>
                </a:pathLst>
              </a:custGeom>
              <a:solidFill>
                <a:srgbClr val="E2E9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103" name="Freeform 1249"/>
              <p:cNvSpPr>
                <a:spLocks/>
              </p:cNvSpPr>
              <p:nvPr/>
            </p:nvSpPr>
            <p:spPr bwMode="auto">
              <a:xfrm>
                <a:off x="5802352" y="4177449"/>
                <a:ext cx="750888" cy="163513"/>
              </a:xfrm>
              <a:custGeom>
                <a:avLst/>
                <a:gdLst>
                  <a:gd name="T0" fmla="*/ 0 w 632"/>
                  <a:gd name="T1" fmla="*/ 126 h 138"/>
                  <a:gd name="T2" fmla="*/ 11 w 632"/>
                  <a:gd name="T3" fmla="*/ 138 h 138"/>
                  <a:gd name="T4" fmla="*/ 620 w 632"/>
                  <a:gd name="T5" fmla="*/ 138 h 138"/>
                  <a:gd name="T6" fmla="*/ 632 w 632"/>
                  <a:gd name="T7" fmla="*/ 126 h 138"/>
                  <a:gd name="T8" fmla="*/ 632 w 632"/>
                  <a:gd name="T9" fmla="*/ 12 h 138"/>
                  <a:gd name="T10" fmla="*/ 620 w 632"/>
                  <a:gd name="T11" fmla="*/ 0 h 138"/>
                  <a:gd name="T12" fmla="*/ 11 w 632"/>
                  <a:gd name="T13" fmla="*/ 0 h 138"/>
                  <a:gd name="T14" fmla="*/ 0 w 632"/>
                  <a:gd name="T15" fmla="*/ 12 h 138"/>
                  <a:gd name="T16" fmla="*/ 0 w 632"/>
                  <a:gd name="T17" fmla="*/ 126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2" h="138">
                    <a:moveTo>
                      <a:pt x="0" y="126"/>
                    </a:moveTo>
                    <a:cubicBezTo>
                      <a:pt x="0" y="133"/>
                      <a:pt x="5" y="138"/>
                      <a:pt x="11" y="138"/>
                    </a:cubicBezTo>
                    <a:cubicBezTo>
                      <a:pt x="620" y="138"/>
                      <a:pt x="620" y="138"/>
                      <a:pt x="620" y="138"/>
                    </a:cubicBezTo>
                    <a:cubicBezTo>
                      <a:pt x="626" y="138"/>
                      <a:pt x="632" y="133"/>
                      <a:pt x="632" y="126"/>
                    </a:cubicBezTo>
                    <a:cubicBezTo>
                      <a:pt x="632" y="12"/>
                      <a:pt x="632" y="12"/>
                      <a:pt x="632" y="12"/>
                    </a:cubicBezTo>
                    <a:cubicBezTo>
                      <a:pt x="632" y="6"/>
                      <a:pt x="626" y="0"/>
                      <a:pt x="620" y="0"/>
                    </a:cubicBezTo>
                    <a:cubicBezTo>
                      <a:pt x="11" y="0"/>
                      <a:pt x="11" y="0"/>
                      <a:pt x="11" y="0"/>
                    </a:cubicBezTo>
                    <a:cubicBezTo>
                      <a:pt x="5" y="0"/>
                      <a:pt x="0" y="6"/>
                      <a:pt x="0" y="12"/>
                    </a:cubicBezTo>
                    <a:lnTo>
                      <a:pt x="0" y="126"/>
                    </a:lnTo>
                    <a:close/>
                  </a:path>
                </a:pathLst>
              </a:custGeom>
              <a:solidFill>
                <a:srgbClr val="E2E9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104" name="Rectangle 1250"/>
              <p:cNvSpPr>
                <a:spLocks noChangeArrowheads="1"/>
              </p:cNvSpPr>
              <p:nvPr/>
            </p:nvSpPr>
            <p:spPr bwMode="auto">
              <a:xfrm>
                <a:off x="5927764" y="4177449"/>
                <a:ext cx="52388" cy="1635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105" name="Rectangle 1251"/>
              <p:cNvSpPr>
                <a:spLocks noChangeArrowheads="1"/>
              </p:cNvSpPr>
              <p:nvPr/>
            </p:nvSpPr>
            <p:spPr bwMode="auto">
              <a:xfrm>
                <a:off x="5927764" y="4423511"/>
                <a:ext cx="52388" cy="1651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106" name="Rectangle 1252"/>
              <p:cNvSpPr>
                <a:spLocks noChangeArrowheads="1"/>
              </p:cNvSpPr>
              <p:nvPr/>
            </p:nvSpPr>
            <p:spPr bwMode="auto">
              <a:xfrm>
                <a:off x="5927764" y="4669574"/>
                <a:ext cx="52388" cy="1635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107" name="Freeform 1253"/>
              <p:cNvSpPr>
                <a:spLocks/>
              </p:cNvSpPr>
              <p:nvPr/>
            </p:nvSpPr>
            <p:spPr bwMode="auto">
              <a:xfrm>
                <a:off x="5802352" y="4669574"/>
                <a:ext cx="750888" cy="55563"/>
              </a:xfrm>
              <a:custGeom>
                <a:avLst/>
                <a:gdLst>
                  <a:gd name="T0" fmla="*/ 11 w 632"/>
                  <a:gd name="T1" fmla="*/ 0 h 46"/>
                  <a:gd name="T2" fmla="*/ 620 w 632"/>
                  <a:gd name="T3" fmla="*/ 0 h 46"/>
                  <a:gd name="T4" fmla="*/ 632 w 632"/>
                  <a:gd name="T5" fmla="*/ 11 h 46"/>
                  <a:gd name="T6" fmla="*/ 632 w 632"/>
                  <a:gd name="T7" fmla="*/ 46 h 46"/>
                  <a:gd name="T8" fmla="*/ 620 w 632"/>
                  <a:gd name="T9" fmla="*/ 34 h 46"/>
                  <a:gd name="T10" fmla="*/ 11 w 632"/>
                  <a:gd name="T11" fmla="*/ 34 h 46"/>
                  <a:gd name="T12" fmla="*/ 0 w 632"/>
                  <a:gd name="T13" fmla="*/ 46 h 46"/>
                  <a:gd name="T14" fmla="*/ 0 w 632"/>
                  <a:gd name="T15" fmla="*/ 11 h 46"/>
                  <a:gd name="T16" fmla="*/ 11 w 632"/>
                  <a:gd name="T17"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2" h="46">
                    <a:moveTo>
                      <a:pt x="11" y="0"/>
                    </a:moveTo>
                    <a:cubicBezTo>
                      <a:pt x="620" y="0"/>
                      <a:pt x="620" y="0"/>
                      <a:pt x="620" y="0"/>
                    </a:cubicBezTo>
                    <a:cubicBezTo>
                      <a:pt x="626" y="0"/>
                      <a:pt x="632" y="5"/>
                      <a:pt x="632" y="11"/>
                    </a:cubicBezTo>
                    <a:cubicBezTo>
                      <a:pt x="632" y="46"/>
                      <a:pt x="632" y="46"/>
                      <a:pt x="632" y="46"/>
                    </a:cubicBezTo>
                    <a:cubicBezTo>
                      <a:pt x="632" y="39"/>
                      <a:pt x="626" y="34"/>
                      <a:pt x="620" y="34"/>
                    </a:cubicBezTo>
                    <a:cubicBezTo>
                      <a:pt x="11" y="34"/>
                      <a:pt x="11" y="34"/>
                      <a:pt x="11" y="34"/>
                    </a:cubicBezTo>
                    <a:cubicBezTo>
                      <a:pt x="5" y="34"/>
                      <a:pt x="0" y="39"/>
                      <a:pt x="0" y="46"/>
                    </a:cubicBezTo>
                    <a:cubicBezTo>
                      <a:pt x="0" y="11"/>
                      <a:pt x="0" y="11"/>
                      <a:pt x="0" y="11"/>
                    </a:cubicBezTo>
                    <a:cubicBezTo>
                      <a:pt x="0" y="5"/>
                      <a:pt x="5" y="0"/>
                      <a:pt x="1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108" name="Rectangle 1254"/>
              <p:cNvSpPr>
                <a:spLocks noChangeArrowheads="1"/>
              </p:cNvSpPr>
              <p:nvPr/>
            </p:nvSpPr>
            <p:spPr bwMode="auto">
              <a:xfrm>
                <a:off x="6311939" y="4423511"/>
                <a:ext cx="133350" cy="165100"/>
              </a:xfrm>
              <a:prstGeom prst="rect">
                <a:avLst/>
              </a:prstGeom>
              <a:solidFill>
                <a:srgbClr val="BECBD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109" name="Rectangle 1255"/>
              <p:cNvSpPr>
                <a:spLocks noChangeArrowheads="1"/>
              </p:cNvSpPr>
              <p:nvPr/>
            </p:nvSpPr>
            <p:spPr bwMode="auto">
              <a:xfrm>
                <a:off x="6311939" y="4669574"/>
                <a:ext cx="133350" cy="163513"/>
              </a:xfrm>
              <a:prstGeom prst="rect">
                <a:avLst/>
              </a:prstGeom>
              <a:solidFill>
                <a:srgbClr val="BECBD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110" name="Freeform 1256"/>
              <p:cNvSpPr>
                <a:spLocks/>
              </p:cNvSpPr>
              <p:nvPr/>
            </p:nvSpPr>
            <p:spPr bwMode="auto">
              <a:xfrm>
                <a:off x="5802352" y="4423511"/>
                <a:ext cx="750888" cy="55563"/>
              </a:xfrm>
              <a:custGeom>
                <a:avLst/>
                <a:gdLst>
                  <a:gd name="T0" fmla="*/ 11 w 632"/>
                  <a:gd name="T1" fmla="*/ 0 h 46"/>
                  <a:gd name="T2" fmla="*/ 620 w 632"/>
                  <a:gd name="T3" fmla="*/ 0 h 46"/>
                  <a:gd name="T4" fmla="*/ 632 w 632"/>
                  <a:gd name="T5" fmla="*/ 12 h 46"/>
                  <a:gd name="T6" fmla="*/ 632 w 632"/>
                  <a:gd name="T7" fmla="*/ 46 h 46"/>
                  <a:gd name="T8" fmla="*/ 620 w 632"/>
                  <a:gd name="T9" fmla="*/ 34 h 46"/>
                  <a:gd name="T10" fmla="*/ 11 w 632"/>
                  <a:gd name="T11" fmla="*/ 34 h 46"/>
                  <a:gd name="T12" fmla="*/ 0 w 632"/>
                  <a:gd name="T13" fmla="*/ 46 h 46"/>
                  <a:gd name="T14" fmla="*/ 0 w 632"/>
                  <a:gd name="T15" fmla="*/ 12 h 46"/>
                  <a:gd name="T16" fmla="*/ 11 w 632"/>
                  <a:gd name="T17"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2" h="46">
                    <a:moveTo>
                      <a:pt x="11" y="0"/>
                    </a:moveTo>
                    <a:cubicBezTo>
                      <a:pt x="620" y="0"/>
                      <a:pt x="620" y="0"/>
                      <a:pt x="620" y="0"/>
                    </a:cubicBezTo>
                    <a:cubicBezTo>
                      <a:pt x="626" y="0"/>
                      <a:pt x="632" y="5"/>
                      <a:pt x="632" y="12"/>
                    </a:cubicBezTo>
                    <a:cubicBezTo>
                      <a:pt x="632" y="46"/>
                      <a:pt x="632" y="46"/>
                      <a:pt x="632" y="46"/>
                    </a:cubicBezTo>
                    <a:cubicBezTo>
                      <a:pt x="632" y="40"/>
                      <a:pt x="626" y="34"/>
                      <a:pt x="620" y="34"/>
                    </a:cubicBezTo>
                    <a:cubicBezTo>
                      <a:pt x="11" y="34"/>
                      <a:pt x="11" y="34"/>
                      <a:pt x="11" y="34"/>
                    </a:cubicBezTo>
                    <a:cubicBezTo>
                      <a:pt x="5" y="34"/>
                      <a:pt x="0" y="40"/>
                      <a:pt x="0" y="46"/>
                    </a:cubicBezTo>
                    <a:cubicBezTo>
                      <a:pt x="0" y="12"/>
                      <a:pt x="0" y="12"/>
                      <a:pt x="0" y="12"/>
                    </a:cubicBezTo>
                    <a:cubicBezTo>
                      <a:pt x="0" y="5"/>
                      <a:pt x="5" y="0"/>
                      <a:pt x="1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111" name="Rectangle 1257"/>
              <p:cNvSpPr>
                <a:spLocks noChangeArrowheads="1"/>
              </p:cNvSpPr>
              <p:nvPr/>
            </p:nvSpPr>
            <p:spPr bwMode="auto">
              <a:xfrm>
                <a:off x="6311939" y="4177449"/>
                <a:ext cx="133350" cy="163513"/>
              </a:xfrm>
              <a:prstGeom prst="rect">
                <a:avLst/>
              </a:prstGeom>
              <a:solidFill>
                <a:srgbClr val="BECBD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112" name="Rectangle 1258"/>
              <p:cNvSpPr>
                <a:spLocks noChangeArrowheads="1"/>
              </p:cNvSpPr>
              <p:nvPr/>
            </p:nvSpPr>
            <p:spPr bwMode="auto">
              <a:xfrm>
                <a:off x="5861089" y="4340961"/>
                <a:ext cx="631825" cy="82550"/>
              </a:xfrm>
              <a:prstGeom prst="rect">
                <a:avLst/>
              </a:prstGeom>
              <a:solidFill>
                <a:srgbClr val="BECBD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113" name="Rectangle 1259"/>
              <p:cNvSpPr>
                <a:spLocks noChangeArrowheads="1"/>
              </p:cNvSpPr>
              <p:nvPr/>
            </p:nvSpPr>
            <p:spPr bwMode="auto">
              <a:xfrm>
                <a:off x="5861089" y="4588611"/>
                <a:ext cx="631825" cy="80963"/>
              </a:xfrm>
              <a:prstGeom prst="rect">
                <a:avLst/>
              </a:prstGeom>
              <a:solidFill>
                <a:srgbClr val="BECBD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114" name="Freeform 1260"/>
              <p:cNvSpPr>
                <a:spLocks/>
              </p:cNvSpPr>
              <p:nvPr/>
            </p:nvSpPr>
            <p:spPr bwMode="auto">
              <a:xfrm>
                <a:off x="5802352" y="4177449"/>
                <a:ext cx="750888" cy="53975"/>
              </a:xfrm>
              <a:custGeom>
                <a:avLst/>
                <a:gdLst>
                  <a:gd name="T0" fmla="*/ 11 w 632"/>
                  <a:gd name="T1" fmla="*/ 0 h 46"/>
                  <a:gd name="T2" fmla="*/ 620 w 632"/>
                  <a:gd name="T3" fmla="*/ 0 h 46"/>
                  <a:gd name="T4" fmla="*/ 632 w 632"/>
                  <a:gd name="T5" fmla="*/ 12 h 46"/>
                  <a:gd name="T6" fmla="*/ 632 w 632"/>
                  <a:gd name="T7" fmla="*/ 46 h 46"/>
                  <a:gd name="T8" fmla="*/ 620 w 632"/>
                  <a:gd name="T9" fmla="*/ 35 h 46"/>
                  <a:gd name="T10" fmla="*/ 11 w 632"/>
                  <a:gd name="T11" fmla="*/ 35 h 46"/>
                  <a:gd name="T12" fmla="*/ 0 w 632"/>
                  <a:gd name="T13" fmla="*/ 46 h 46"/>
                  <a:gd name="T14" fmla="*/ 0 w 632"/>
                  <a:gd name="T15" fmla="*/ 12 h 46"/>
                  <a:gd name="T16" fmla="*/ 11 w 632"/>
                  <a:gd name="T17"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2" h="46">
                    <a:moveTo>
                      <a:pt x="11" y="0"/>
                    </a:moveTo>
                    <a:cubicBezTo>
                      <a:pt x="620" y="0"/>
                      <a:pt x="620" y="0"/>
                      <a:pt x="620" y="0"/>
                    </a:cubicBezTo>
                    <a:cubicBezTo>
                      <a:pt x="626" y="0"/>
                      <a:pt x="632" y="6"/>
                      <a:pt x="632" y="12"/>
                    </a:cubicBezTo>
                    <a:cubicBezTo>
                      <a:pt x="632" y="46"/>
                      <a:pt x="632" y="46"/>
                      <a:pt x="632" y="46"/>
                    </a:cubicBezTo>
                    <a:cubicBezTo>
                      <a:pt x="632" y="40"/>
                      <a:pt x="626" y="35"/>
                      <a:pt x="620" y="35"/>
                    </a:cubicBezTo>
                    <a:cubicBezTo>
                      <a:pt x="11" y="35"/>
                      <a:pt x="11" y="35"/>
                      <a:pt x="11" y="35"/>
                    </a:cubicBezTo>
                    <a:cubicBezTo>
                      <a:pt x="5" y="35"/>
                      <a:pt x="0" y="40"/>
                      <a:pt x="0" y="46"/>
                    </a:cubicBezTo>
                    <a:cubicBezTo>
                      <a:pt x="0" y="12"/>
                      <a:pt x="0" y="12"/>
                      <a:pt x="0" y="12"/>
                    </a:cubicBezTo>
                    <a:cubicBezTo>
                      <a:pt x="0" y="6"/>
                      <a:pt x="5" y="0"/>
                      <a:pt x="1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115" name="Rectangle 1261"/>
              <p:cNvSpPr>
                <a:spLocks noChangeArrowheads="1"/>
              </p:cNvSpPr>
              <p:nvPr/>
            </p:nvSpPr>
            <p:spPr bwMode="auto">
              <a:xfrm>
                <a:off x="6311939" y="4177449"/>
                <a:ext cx="133350" cy="41275"/>
              </a:xfrm>
              <a:prstGeom prst="rect">
                <a:avLst/>
              </a:prstGeom>
              <a:solidFill>
                <a:srgbClr val="E2E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116" name="Rectangle 1262"/>
              <p:cNvSpPr>
                <a:spLocks noChangeArrowheads="1"/>
              </p:cNvSpPr>
              <p:nvPr/>
            </p:nvSpPr>
            <p:spPr bwMode="auto">
              <a:xfrm>
                <a:off x="6311939" y="4423511"/>
                <a:ext cx="133350" cy="41275"/>
              </a:xfrm>
              <a:prstGeom prst="rect">
                <a:avLst/>
              </a:prstGeom>
              <a:solidFill>
                <a:srgbClr val="E2E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117" name="Rectangle 1263"/>
              <p:cNvSpPr>
                <a:spLocks noChangeArrowheads="1"/>
              </p:cNvSpPr>
              <p:nvPr/>
            </p:nvSpPr>
            <p:spPr bwMode="auto">
              <a:xfrm>
                <a:off x="6311939" y="4669574"/>
                <a:ext cx="133350" cy="41275"/>
              </a:xfrm>
              <a:prstGeom prst="rect">
                <a:avLst/>
              </a:prstGeom>
              <a:solidFill>
                <a:srgbClr val="E2E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118" name="Freeform 1264"/>
              <p:cNvSpPr>
                <a:spLocks/>
              </p:cNvSpPr>
              <p:nvPr/>
            </p:nvSpPr>
            <p:spPr bwMode="auto">
              <a:xfrm>
                <a:off x="5800764" y="4175861"/>
                <a:ext cx="754063" cy="166688"/>
              </a:xfrm>
              <a:custGeom>
                <a:avLst/>
                <a:gdLst>
                  <a:gd name="T0" fmla="*/ 61 w 635"/>
                  <a:gd name="T1" fmla="*/ 0 h 140"/>
                  <a:gd name="T2" fmla="*/ 13 w 635"/>
                  <a:gd name="T3" fmla="*/ 0 h 140"/>
                  <a:gd name="T4" fmla="*/ 0 w 635"/>
                  <a:gd name="T5" fmla="*/ 13 h 140"/>
                  <a:gd name="T6" fmla="*/ 0 w 635"/>
                  <a:gd name="T7" fmla="*/ 127 h 140"/>
                  <a:gd name="T8" fmla="*/ 13 w 635"/>
                  <a:gd name="T9" fmla="*/ 140 h 140"/>
                  <a:gd name="T10" fmla="*/ 622 w 635"/>
                  <a:gd name="T11" fmla="*/ 140 h 140"/>
                  <a:gd name="T12" fmla="*/ 635 w 635"/>
                  <a:gd name="T13" fmla="*/ 127 h 140"/>
                  <a:gd name="T14" fmla="*/ 635 w 635"/>
                  <a:gd name="T15" fmla="*/ 13 h 140"/>
                  <a:gd name="T16" fmla="*/ 622 w 635"/>
                  <a:gd name="T17" fmla="*/ 0 h 140"/>
                  <a:gd name="T18" fmla="*/ 117 w 635"/>
                  <a:gd name="T19" fmla="*/ 0 h 140"/>
                  <a:gd name="T20" fmla="*/ 115 w 635"/>
                  <a:gd name="T21" fmla="*/ 1 h 140"/>
                  <a:gd name="T22" fmla="*/ 117 w 635"/>
                  <a:gd name="T23" fmla="*/ 3 h 140"/>
                  <a:gd name="T24" fmla="*/ 622 w 635"/>
                  <a:gd name="T25" fmla="*/ 3 h 140"/>
                  <a:gd name="T26" fmla="*/ 629 w 635"/>
                  <a:gd name="T27" fmla="*/ 6 h 140"/>
                  <a:gd name="T28" fmla="*/ 632 w 635"/>
                  <a:gd name="T29" fmla="*/ 13 h 140"/>
                  <a:gd name="T30" fmla="*/ 632 w 635"/>
                  <a:gd name="T31" fmla="*/ 127 h 140"/>
                  <a:gd name="T32" fmla="*/ 629 w 635"/>
                  <a:gd name="T33" fmla="*/ 135 h 140"/>
                  <a:gd name="T34" fmla="*/ 622 w 635"/>
                  <a:gd name="T35" fmla="*/ 138 h 140"/>
                  <a:gd name="T36" fmla="*/ 13 w 635"/>
                  <a:gd name="T37" fmla="*/ 138 h 140"/>
                  <a:gd name="T38" fmla="*/ 6 w 635"/>
                  <a:gd name="T39" fmla="*/ 135 h 140"/>
                  <a:gd name="T40" fmla="*/ 3 w 635"/>
                  <a:gd name="T41" fmla="*/ 127 h 140"/>
                  <a:gd name="T42" fmla="*/ 3 w 635"/>
                  <a:gd name="T43" fmla="*/ 13 h 140"/>
                  <a:gd name="T44" fmla="*/ 6 w 635"/>
                  <a:gd name="T45" fmla="*/ 6 h 140"/>
                  <a:gd name="T46" fmla="*/ 13 w 635"/>
                  <a:gd name="T47" fmla="*/ 3 h 140"/>
                  <a:gd name="T48" fmla="*/ 61 w 635"/>
                  <a:gd name="T49" fmla="*/ 3 h 140"/>
                  <a:gd name="T50" fmla="*/ 63 w 635"/>
                  <a:gd name="T51" fmla="*/ 1 h 140"/>
                  <a:gd name="T52" fmla="*/ 61 w 635"/>
                  <a:gd name="T53"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35" h="140">
                    <a:moveTo>
                      <a:pt x="61" y="0"/>
                    </a:moveTo>
                    <a:cubicBezTo>
                      <a:pt x="13" y="0"/>
                      <a:pt x="13" y="0"/>
                      <a:pt x="13" y="0"/>
                    </a:cubicBezTo>
                    <a:cubicBezTo>
                      <a:pt x="6" y="0"/>
                      <a:pt x="0" y="6"/>
                      <a:pt x="0" y="13"/>
                    </a:cubicBezTo>
                    <a:cubicBezTo>
                      <a:pt x="0" y="127"/>
                      <a:pt x="0" y="127"/>
                      <a:pt x="0" y="127"/>
                    </a:cubicBezTo>
                    <a:cubicBezTo>
                      <a:pt x="0" y="134"/>
                      <a:pt x="6" y="140"/>
                      <a:pt x="13" y="140"/>
                    </a:cubicBezTo>
                    <a:cubicBezTo>
                      <a:pt x="622" y="140"/>
                      <a:pt x="622" y="140"/>
                      <a:pt x="622" y="140"/>
                    </a:cubicBezTo>
                    <a:cubicBezTo>
                      <a:pt x="629" y="140"/>
                      <a:pt x="635" y="134"/>
                      <a:pt x="635" y="127"/>
                    </a:cubicBezTo>
                    <a:cubicBezTo>
                      <a:pt x="635" y="13"/>
                      <a:pt x="635" y="13"/>
                      <a:pt x="635" y="13"/>
                    </a:cubicBezTo>
                    <a:cubicBezTo>
                      <a:pt x="635" y="6"/>
                      <a:pt x="629" y="0"/>
                      <a:pt x="622" y="0"/>
                    </a:cubicBezTo>
                    <a:cubicBezTo>
                      <a:pt x="117" y="0"/>
                      <a:pt x="117" y="0"/>
                      <a:pt x="117" y="0"/>
                    </a:cubicBezTo>
                    <a:cubicBezTo>
                      <a:pt x="116" y="0"/>
                      <a:pt x="115" y="0"/>
                      <a:pt x="115" y="1"/>
                    </a:cubicBezTo>
                    <a:cubicBezTo>
                      <a:pt x="115" y="2"/>
                      <a:pt x="116" y="3"/>
                      <a:pt x="117" y="3"/>
                    </a:cubicBezTo>
                    <a:cubicBezTo>
                      <a:pt x="622" y="3"/>
                      <a:pt x="622" y="3"/>
                      <a:pt x="622" y="3"/>
                    </a:cubicBezTo>
                    <a:cubicBezTo>
                      <a:pt x="625" y="3"/>
                      <a:pt x="627" y="4"/>
                      <a:pt x="629" y="6"/>
                    </a:cubicBezTo>
                    <a:cubicBezTo>
                      <a:pt x="631" y="8"/>
                      <a:pt x="632" y="10"/>
                      <a:pt x="632" y="13"/>
                    </a:cubicBezTo>
                    <a:cubicBezTo>
                      <a:pt x="632" y="127"/>
                      <a:pt x="632" y="127"/>
                      <a:pt x="632" y="127"/>
                    </a:cubicBezTo>
                    <a:cubicBezTo>
                      <a:pt x="632" y="130"/>
                      <a:pt x="631" y="133"/>
                      <a:pt x="629" y="135"/>
                    </a:cubicBezTo>
                    <a:cubicBezTo>
                      <a:pt x="627" y="136"/>
                      <a:pt x="625" y="138"/>
                      <a:pt x="622" y="138"/>
                    </a:cubicBezTo>
                    <a:cubicBezTo>
                      <a:pt x="13" y="138"/>
                      <a:pt x="13" y="138"/>
                      <a:pt x="13" y="138"/>
                    </a:cubicBezTo>
                    <a:cubicBezTo>
                      <a:pt x="11" y="138"/>
                      <a:pt x="8" y="136"/>
                      <a:pt x="6" y="135"/>
                    </a:cubicBezTo>
                    <a:cubicBezTo>
                      <a:pt x="4" y="133"/>
                      <a:pt x="3" y="130"/>
                      <a:pt x="3" y="127"/>
                    </a:cubicBezTo>
                    <a:cubicBezTo>
                      <a:pt x="3" y="13"/>
                      <a:pt x="3" y="13"/>
                      <a:pt x="3" y="13"/>
                    </a:cubicBezTo>
                    <a:cubicBezTo>
                      <a:pt x="3" y="10"/>
                      <a:pt x="4" y="8"/>
                      <a:pt x="6" y="6"/>
                    </a:cubicBezTo>
                    <a:cubicBezTo>
                      <a:pt x="8" y="4"/>
                      <a:pt x="11" y="3"/>
                      <a:pt x="13" y="3"/>
                    </a:cubicBezTo>
                    <a:cubicBezTo>
                      <a:pt x="61" y="3"/>
                      <a:pt x="61" y="3"/>
                      <a:pt x="61" y="3"/>
                    </a:cubicBezTo>
                    <a:cubicBezTo>
                      <a:pt x="62" y="3"/>
                      <a:pt x="63" y="2"/>
                      <a:pt x="63" y="1"/>
                    </a:cubicBezTo>
                    <a:cubicBezTo>
                      <a:pt x="63" y="0"/>
                      <a:pt x="62" y="0"/>
                      <a:pt x="61" y="0"/>
                    </a:cubicBezTo>
                    <a:close/>
                  </a:path>
                </a:pathLst>
              </a:custGeom>
              <a:solidFill>
                <a:srgbClr val="4D4D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119" name="Freeform 1265"/>
              <p:cNvSpPr>
                <a:spLocks/>
              </p:cNvSpPr>
              <p:nvPr/>
            </p:nvSpPr>
            <p:spPr bwMode="auto">
              <a:xfrm>
                <a:off x="5800764" y="4421924"/>
                <a:ext cx="754063" cy="166688"/>
              </a:xfrm>
              <a:custGeom>
                <a:avLst/>
                <a:gdLst>
                  <a:gd name="T0" fmla="*/ 2 w 635"/>
                  <a:gd name="T1" fmla="*/ 127 h 140"/>
                  <a:gd name="T2" fmla="*/ 0 w 635"/>
                  <a:gd name="T3" fmla="*/ 127 h 140"/>
                  <a:gd name="T4" fmla="*/ 13 w 635"/>
                  <a:gd name="T5" fmla="*/ 140 h 140"/>
                  <a:gd name="T6" fmla="*/ 622 w 635"/>
                  <a:gd name="T7" fmla="*/ 140 h 140"/>
                  <a:gd name="T8" fmla="*/ 635 w 635"/>
                  <a:gd name="T9" fmla="*/ 127 h 140"/>
                  <a:gd name="T10" fmla="*/ 635 w 635"/>
                  <a:gd name="T11" fmla="*/ 13 h 140"/>
                  <a:gd name="T12" fmla="*/ 622 w 635"/>
                  <a:gd name="T13" fmla="*/ 0 h 140"/>
                  <a:gd name="T14" fmla="*/ 13 w 635"/>
                  <a:gd name="T15" fmla="*/ 0 h 140"/>
                  <a:gd name="T16" fmla="*/ 0 w 635"/>
                  <a:gd name="T17" fmla="*/ 13 h 140"/>
                  <a:gd name="T18" fmla="*/ 0 w 635"/>
                  <a:gd name="T19" fmla="*/ 127 h 140"/>
                  <a:gd name="T20" fmla="*/ 2 w 635"/>
                  <a:gd name="T21" fmla="*/ 127 h 140"/>
                  <a:gd name="T22" fmla="*/ 3 w 635"/>
                  <a:gd name="T23" fmla="*/ 127 h 140"/>
                  <a:gd name="T24" fmla="*/ 3 w 635"/>
                  <a:gd name="T25" fmla="*/ 13 h 140"/>
                  <a:gd name="T26" fmla="*/ 6 w 635"/>
                  <a:gd name="T27" fmla="*/ 5 h 140"/>
                  <a:gd name="T28" fmla="*/ 13 w 635"/>
                  <a:gd name="T29" fmla="*/ 2 h 140"/>
                  <a:gd name="T30" fmla="*/ 622 w 635"/>
                  <a:gd name="T31" fmla="*/ 2 h 140"/>
                  <a:gd name="T32" fmla="*/ 629 w 635"/>
                  <a:gd name="T33" fmla="*/ 5 h 140"/>
                  <a:gd name="T34" fmla="*/ 632 w 635"/>
                  <a:gd name="T35" fmla="*/ 13 h 140"/>
                  <a:gd name="T36" fmla="*/ 632 w 635"/>
                  <a:gd name="T37" fmla="*/ 127 h 140"/>
                  <a:gd name="T38" fmla="*/ 629 w 635"/>
                  <a:gd name="T39" fmla="*/ 134 h 140"/>
                  <a:gd name="T40" fmla="*/ 622 w 635"/>
                  <a:gd name="T41" fmla="*/ 137 h 140"/>
                  <a:gd name="T42" fmla="*/ 13 w 635"/>
                  <a:gd name="T43" fmla="*/ 137 h 140"/>
                  <a:gd name="T44" fmla="*/ 6 w 635"/>
                  <a:gd name="T45" fmla="*/ 134 h 140"/>
                  <a:gd name="T46" fmla="*/ 3 w 635"/>
                  <a:gd name="T47" fmla="*/ 127 h 140"/>
                  <a:gd name="T48" fmla="*/ 2 w 635"/>
                  <a:gd name="T49" fmla="*/ 127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35" h="140">
                    <a:moveTo>
                      <a:pt x="2" y="127"/>
                    </a:moveTo>
                    <a:cubicBezTo>
                      <a:pt x="0" y="127"/>
                      <a:pt x="0" y="127"/>
                      <a:pt x="0" y="127"/>
                    </a:cubicBezTo>
                    <a:cubicBezTo>
                      <a:pt x="0" y="134"/>
                      <a:pt x="6" y="140"/>
                      <a:pt x="13" y="140"/>
                    </a:cubicBezTo>
                    <a:cubicBezTo>
                      <a:pt x="622" y="140"/>
                      <a:pt x="622" y="140"/>
                      <a:pt x="622" y="140"/>
                    </a:cubicBezTo>
                    <a:cubicBezTo>
                      <a:pt x="629" y="140"/>
                      <a:pt x="635" y="134"/>
                      <a:pt x="635" y="127"/>
                    </a:cubicBezTo>
                    <a:cubicBezTo>
                      <a:pt x="635" y="13"/>
                      <a:pt x="635" y="13"/>
                      <a:pt x="635" y="13"/>
                    </a:cubicBezTo>
                    <a:cubicBezTo>
                      <a:pt x="635" y="5"/>
                      <a:pt x="629" y="0"/>
                      <a:pt x="622" y="0"/>
                    </a:cubicBezTo>
                    <a:cubicBezTo>
                      <a:pt x="13" y="0"/>
                      <a:pt x="13" y="0"/>
                      <a:pt x="13" y="0"/>
                    </a:cubicBezTo>
                    <a:cubicBezTo>
                      <a:pt x="6" y="0"/>
                      <a:pt x="0" y="5"/>
                      <a:pt x="0" y="13"/>
                    </a:cubicBezTo>
                    <a:cubicBezTo>
                      <a:pt x="0" y="127"/>
                      <a:pt x="0" y="127"/>
                      <a:pt x="0" y="127"/>
                    </a:cubicBezTo>
                    <a:cubicBezTo>
                      <a:pt x="2" y="127"/>
                      <a:pt x="2" y="127"/>
                      <a:pt x="2" y="127"/>
                    </a:cubicBezTo>
                    <a:cubicBezTo>
                      <a:pt x="3" y="127"/>
                      <a:pt x="3" y="127"/>
                      <a:pt x="3" y="127"/>
                    </a:cubicBezTo>
                    <a:cubicBezTo>
                      <a:pt x="3" y="13"/>
                      <a:pt x="3" y="13"/>
                      <a:pt x="3" y="13"/>
                    </a:cubicBezTo>
                    <a:cubicBezTo>
                      <a:pt x="3" y="10"/>
                      <a:pt x="4" y="7"/>
                      <a:pt x="6" y="5"/>
                    </a:cubicBezTo>
                    <a:cubicBezTo>
                      <a:pt x="8" y="3"/>
                      <a:pt x="11" y="2"/>
                      <a:pt x="13" y="2"/>
                    </a:cubicBezTo>
                    <a:cubicBezTo>
                      <a:pt x="622" y="2"/>
                      <a:pt x="622" y="2"/>
                      <a:pt x="622" y="2"/>
                    </a:cubicBezTo>
                    <a:cubicBezTo>
                      <a:pt x="625" y="2"/>
                      <a:pt x="627" y="3"/>
                      <a:pt x="629" y="5"/>
                    </a:cubicBezTo>
                    <a:cubicBezTo>
                      <a:pt x="631" y="7"/>
                      <a:pt x="632" y="10"/>
                      <a:pt x="632" y="13"/>
                    </a:cubicBezTo>
                    <a:cubicBezTo>
                      <a:pt x="632" y="127"/>
                      <a:pt x="632" y="127"/>
                      <a:pt x="632" y="127"/>
                    </a:cubicBezTo>
                    <a:cubicBezTo>
                      <a:pt x="632" y="130"/>
                      <a:pt x="631" y="132"/>
                      <a:pt x="629" y="134"/>
                    </a:cubicBezTo>
                    <a:cubicBezTo>
                      <a:pt x="627" y="136"/>
                      <a:pt x="625" y="137"/>
                      <a:pt x="622" y="137"/>
                    </a:cubicBezTo>
                    <a:cubicBezTo>
                      <a:pt x="13" y="137"/>
                      <a:pt x="13" y="137"/>
                      <a:pt x="13" y="137"/>
                    </a:cubicBezTo>
                    <a:cubicBezTo>
                      <a:pt x="11" y="137"/>
                      <a:pt x="8" y="136"/>
                      <a:pt x="6" y="134"/>
                    </a:cubicBezTo>
                    <a:cubicBezTo>
                      <a:pt x="4" y="132"/>
                      <a:pt x="3" y="130"/>
                      <a:pt x="3" y="127"/>
                    </a:cubicBezTo>
                    <a:lnTo>
                      <a:pt x="2" y="127"/>
                    </a:lnTo>
                    <a:close/>
                  </a:path>
                </a:pathLst>
              </a:custGeom>
              <a:solidFill>
                <a:srgbClr val="4D4D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120" name="Freeform 1266"/>
              <p:cNvSpPr>
                <a:spLocks/>
              </p:cNvSpPr>
              <p:nvPr/>
            </p:nvSpPr>
            <p:spPr bwMode="auto">
              <a:xfrm>
                <a:off x="5800764" y="4667986"/>
                <a:ext cx="754063" cy="166688"/>
              </a:xfrm>
              <a:custGeom>
                <a:avLst/>
                <a:gdLst>
                  <a:gd name="T0" fmla="*/ 2 w 635"/>
                  <a:gd name="T1" fmla="*/ 128 h 141"/>
                  <a:gd name="T2" fmla="*/ 0 w 635"/>
                  <a:gd name="T3" fmla="*/ 128 h 141"/>
                  <a:gd name="T4" fmla="*/ 13 w 635"/>
                  <a:gd name="T5" fmla="*/ 141 h 141"/>
                  <a:gd name="T6" fmla="*/ 622 w 635"/>
                  <a:gd name="T7" fmla="*/ 141 h 141"/>
                  <a:gd name="T8" fmla="*/ 635 w 635"/>
                  <a:gd name="T9" fmla="*/ 128 h 141"/>
                  <a:gd name="T10" fmla="*/ 635 w 635"/>
                  <a:gd name="T11" fmla="*/ 13 h 141"/>
                  <a:gd name="T12" fmla="*/ 622 w 635"/>
                  <a:gd name="T13" fmla="*/ 0 h 141"/>
                  <a:gd name="T14" fmla="*/ 13 w 635"/>
                  <a:gd name="T15" fmla="*/ 0 h 141"/>
                  <a:gd name="T16" fmla="*/ 0 w 635"/>
                  <a:gd name="T17" fmla="*/ 13 h 141"/>
                  <a:gd name="T18" fmla="*/ 0 w 635"/>
                  <a:gd name="T19" fmla="*/ 128 h 141"/>
                  <a:gd name="T20" fmla="*/ 2 w 635"/>
                  <a:gd name="T21" fmla="*/ 128 h 141"/>
                  <a:gd name="T22" fmla="*/ 3 w 635"/>
                  <a:gd name="T23" fmla="*/ 128 h 141"/>
                  <a:gd name="T24" fmla="*/ 3 w 635"/>
                  <a:gd name="T25" fmla="*/ 13 h 141"/>
                  <a:gd name="T26" fmla="*/ 6 w 635"/>
                  <a:gd name="T27" fmla="*/ 6 h 141"/>
                  <a:gd name="T28" fmla="*/ 13 w 635"/>
                  <a:gd name="T29" fmla="*/ 3 h 141"/>
                  <a:gd name="T30" fmla="*/ 622 w 635"/>
                  <a:gd name="T31" fmla="*/ 3 h 141"/>
                  <a:gd name="T32" fmla="*/ 629 w 635"/>
                  <a:gd name="T33" fmla="*/ 6 h 141"/>
                  <a:gd name="T34" fmla="*/ 632 w 635"/>
                  <a:gd name="T35" fmla="*/ 13 h 141"/>
                  <a:gd name="T36" fmla="*/ 632 w 635"/>
                  <a:gd name="T37" fmla="*/ 128 h 141"/>
                  <a:gd name="T38" fmla="*/ 629 w 635"/>
                  <a:gd name="T39" fmla="*/ 135 h 141"/>
                  <a:gd name="T40" fmla="*/ 622 w 635"/>
                  <a:gd name="T41" fmla="*/ 138 h 141"/>
                  <a:gd name="T42" fmla="*/ 13 w 635"/>
                  <a:gd name="T43" fmla="*/ 138 h 141"/>
                  <a:gd name="T44" fmla="*/ 6 w 635"/>
                  <a:gd name="T45" fmla="*/ 135 h 141"/>
                  <a:gd name="T46" fmla="*/ 3 w 635"/>
                  <a:gd name="T47" fmla="*/ 128 h 141"/>
                  <a:gd name="T48" fmla="*/ 2 w 635"/>
                  <a:gd name="T49" fmla="*/ 128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35" h="141">
                    <a:moveTo>
                      <a:pt x="2" y="128"/>
                    </a:moveTo>
                    <a:cubicBezTo>
                      <a:pt x="0" y="128"/>
                      <a:pt x="0" y="128"/>
                      <a:pt x="0" y="128"/>
                    </a:cubicBezTo>
                    <a:cubicBezTo>
                      <a:pt x="0" y="135"/>
                      <a:pt x="6" y="141"/>
                      <a:pt x="13" y="141"/>
                    </a:cubicBezTo>
                    <a:cubicBezTo>
                      <a:pt x="622" y="141"/>
                      <a:pt x="622" y="141"/>
                      <a:pt x="622" y="141"/>
                    </a:cubicBezTo>
                    <a:cubicBezTo>
                      <a:pt x="629" y="141"/>
                      <a:pt x="635" y="135"/>
                      <a:pt x="635" y="128"/>
                    </a:cubicBezTo>
                    <a:cubicBezTo>
                      <a:pt x="635" y="13"/>
                      <a:pt x="635" y="13"/>
                      <a:pt x="635" y="13"/>
                    </a:cubicBezTo>
                    <a:cubicBezTo>
                      <a:pt x="635" y="6"/>
                      <a:pt x="629" y="0"/>
                      <a:pt x="622" y="0"/>
                    </a:cubicBezTo>
                    <a:cubicBezTo>
                      <a:pt x="13" y="0"/>
                      <a:pt x="13" y="0"/>
                      <a:pt x="13" y="0"/>
                    </a:cubicBezTo>
                    <a:cubicBezTo>
                      <a:pt x="6" y="0"/>
                      <a:pt x="0" y="6"/>
                      <a:pt x="0" y="13"/>
                    </a:cubicBezTo>
                    <a:cubicBezTo>
                      <a:pt x="0" y="128"/>
                      <a:pt x="0" y="128"/>
                      <a:pt x="0" y="128"/>
                    </a:cubicBezTo>
                    <a:cubicBezTo>
                      <a:pt x="2" y="128"/>
                      <a:pt x="2" y="128"/>
                      <a:pt x="2" y="128"/>
                    </a:cubicBezTo>
                    <a:cubicBezTo>
                      <a:pt x="3" y="128"/>
                      <a:pt x="3" y="128"/>
                      <a:pt x="3" y="128"/>
                    </a:cubicBezTo>
                    <a:cubicBezTo>
                      <a:pt x="3" y="13"/>
                      <a:pt x="3" y="13"/>
                      <a:pt x="3" y="13"/>
                    </a:cubicBezTo>
                    <a:cubicBezTo>
                      <a:pt x="3" y="11"/>
                      <a:pt x="4" y="8"/>
                      <a:pt x="6" y="6"/>
                    </a:cubicBezTo>
                    <a:cubicBezTo>
                      <a:pt x="8" y="4"/>
                      <a:pt x="11" y="3"/>
                      <a:pt x="13" y="3"/>
                    </a:cubicBezTo>
                    <a:cubicBezTo>
                      <a:pt x="622" y="3"/>
                      <a:pt x="622" y="3"/>
                      <a:pt x="622" y="3"/>
                    </a:cubicBezTo>
                    <a:cubicBezTo>
                      <a:pt x="625" y="3"/>
                      <a:pt x="627" y="4"/>
                      <a:pt x="629" y="6"/>
                    </a:cubicBezTo>
                    <a:cubicBezTo>
                      <a:pt x="631" y="8"/>
                      <a:pt x="632" y="11"/>
                      <a:pt x="632" y="13"/>
                    </a:cubicBezTo>
                    <a:cubicBezTo>
                      <a:pt x="632" y="128"/>
                      <a:pt x="632" y="128"/>
                      <a:pt x="632" y="128"/>
                    </a:cubicBezTo>
                    <a:cubicBezTo>
                      <a:pt x="632" y="130"/>
                      <a:pt x="631" y="133"/>
                      <a:pt x="629" y="135"/>
                    </a:cubicBezTo>
                    <a:cubicBezTo>
                      <a:pt x="627" y="137"/>
                      <a:pt x="625" y="138"/>
                      <a:pt x="622" y="138"/>
                    </a:cubicBezTo>
                    <a:cubicBezTo>
                      <a:pt x="13" y="138"/>
                      <a:pt x="13" y="138"/>
                      <a:pt x="13" y="138"/>
                    </a:cubicBezTo>
                    <a:cubicBezTo>
                      <a:pt x="11" y="138"/>
                      <a:pt x="8" y="137"/>
                      <a:pt x="6" y="135"/>
                    </a:cubicBezTo>
                    <a:cubicBezTo>
                      <a:pt x="4" y="133"/>
                      <a:pt x="3" y="130"/>
                      <a:pt x="3" y="128"/>
                    </a:cubicBezTo>
                    <a:lnTo>
                      <a:pt x="2" y="128"/>
                    </a:lnTo>
                    <a:close/>
                  </a:path>
                </a:pathLst>
              </a:custGeom>
              <a:solidFill>
                <a:srgbClr val="4D4D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121" name="Freeform 1267"/>
              <p:cNvSpPr>
                <a:spLocks/>
              </p:cNvSpPr>
              <p:nvPr/>
            </p:nvSpPr>
            <p:spPr bwMode="auto">
              <a:xfrm>
                <a:off x="5861089" y="4340961"/>
                <a:ext cx="633413" cy="84138"/>
              </a:xfrm>
              <a:custGeom>
                <a:avLst/>
                <a:gdLst>
                  <a:gd name="T0" fmla="*/ 1 w 533"/>
                  <a:gd name="T1" fmla="*/ 1 h 71"/>
                  <a:gd name="T2" fmla="*/ 1 w 533"/>
                  <a:gd name="T3" fmla="*/ 2 h 71"/>
                  <a:gd name="T4" fmla="*/ 531 w 533"/>
                  <a:gd name="T5" fmla="*/ 2 h 71"/>
                  <a:gd name="T6" fmla="*/ 531 w 533"/>
                  <a:gd name="T7" fmla="*/ 69 h 71"/>
                  <a:gd name="T8" fmla="*/ 3 w 533"/>
                  <a:gd name="T9" fmla="*/ 69 h 71"/>
                  <a:gd name="T10" fmla="*/ 3 w 533"/>
                  <a:gd name="T11" fmla="*/ 1 h 71"/>
                  <a:gd name="T12" fmla="*/ 1 w 533"/>
                  <a:gd name="T13" fmla="*/ 1 h 71"/>
                  <a:gd name="T14" fmla="*/ 1 w 533"/>
                  <a:gd name="T15" fmla="*/ 2 h 71"/>
                  <a:gd name="T16" fmla="*/ 1 w 533"/>
                  <a:gd name="T17" fmla="*/ 1 h 71"/>
                  <a:gd name="T18" fmla="*/ 0 w 533"/>
                  <a:gd name="T19" fmla="*/ 1 h 71"/>
                  <a:gd name="T20" fmla="*/ 0 w 533"/>
                  <a:gd name="T21" fmla="*/ 70 h 71"/>
                  <a:gd name="T22" fmla="*/ 0 w 533"/>
                  <a:gd name="T23" fmla="*/ 71 h 71"/>
                  <a:gd name="T24" fmla="*/ 1 w 533"/>
                  <a:gd name="T25" fmla="*/ 71 h 71"/>
                  <a:gd name="T26" fmla="*/ 532 w 533"/>
                  <a:gd name="T27" fmla="*/ 71 h 71"/>
                  <a:gd name="T28" fmla="*/ 533 w 533"/>
                  <a:gd name="T29" fmla="*/ 71 h 71"/>
                  <a:gd name="T30" fmla="*/ 533 w 533"/>
                  <a:gd name="T31" fmla="*/ 70 h 71"/>
                  <a:gd name="T32" fmla="*/ 533 w 533"/>
                  <a:gd name="T33" fmla="*/ 1 h 71"/>
                  <a:gd name="T34" fmla="*/ 533 w 533"/>
                  <a:gd name="T35" fmla="*/ 0 h 71"/>
                  <a:gd name="T36" fmla="*/ 532 w 533"/>
                  <a:gd name="T37" fmla="*/ 0 h 71"/>
                  <a:gd name="T38" fmla="*/ 1 w 533"/>
                  <a:gd name="T39" fmla="*/ 0 h 71"/>
                  <a:gd name="T40" fmla="*/ 0 w 533"/>
                  <a:gd name="T41" fmla="*/ 0 h 71"/>
                  <a:gd name="T42" fmla="*/ 0 w 533"/>
                  <a:gd name="T43" fmla="*/ 1 h 71"/>
                  <a:gd name="T44" fmla="*/ 1 w 533"/>
                  <a:gd name="T45" fmla="*/ 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33" h="71">
                    <a:moveTo>
                      <a:pt x="1" y="1"/>
                    </a:moveTo>
                    <a:cubicBezTo>
                      <a:pt x="1" y="2"/>
                      <a:pt x="1" y="2"/>
                      <a:pt x="1" y="2"/>
                    </a:cubicBezTo>
                    <a:cubicBezTo>
                      <a:pt x="531" y="2"/>
                      <a:pt x="531" y="2"/>
                      <a:pt x="531" y="2"/>
                    </a:cubicBezTo>
                    <a:cubicBezTo>
                      <a:pt x="531" y="69"/>
                      <a:pt x="531" y="69"/>
                      <a:pt x="531" y="69"/>
                    </a:cubicBezTo>
                    <a:cubicBezTo>
                      <a:pt x="3" y="69"/>
                      <a:pt x="3" y="69"/>
                      <a:pt x="3" y="69"/>
                    </a:cubicBezTo>
                    <a:cubicBezTo>
                      <a:pt x="3" y="1"/>
                      <a:pt x="3" y="1"/>
                      <a:pt x="3" y="1"/>
                    </a:cubicBezTo>
                    <a:cubicBezTo>
                      <a:pt x="1" y="1"/>
                      <a:pt x="1" y="1"/>
                      <a:pt x="1" y="1"/>
                    </a:cubicBezTo>
                    <a:cubicBezTo>
                      <a:pt x="1" y="2"/>
                      <a:pt x="1" y="2"/>
                      <a:pt x="1" y="2"/>
                    </a:cubicBezTo>
                    <a:cubicBezTo>
                      <a:pt x="1" y="1"/>
                      <a:pt x="1" y="1"/>
                      <a:pt x="1" y="1"/>
                    </a:cubicBezTo>
                    <a:cubicBezTo>
                      <a:pt x="0" y="1"/>
                      <a:pt x="0" y="1"/>
                      <a:pt x="0" y="1"/>
                    </a:cubicBezTo>
                    <a:cubicBezTo>
                      <a:pt x="0" y="70"/>
                      <a:pt x="0" y="70"/>
                      <a:pt x="0" y="70"/>
                    </a:cubicBezTo>
                    <a:cubicBezTo>
                      <a:pt x="0" y="70"/>
                      <a:pt x="0" y="71"/>
                      <a:pt x="0" y="71"/>
                    </a:cubicBezTo>
                    <a:cubicBezTo>
                      <a:pt x="1" y="71"/>
                      <a:pt x="1" y="71"/>
                      <a:pt x="1" y="71"/>
                    </a:cubicBezTo>
                    <a:cubicBezTo>
                      <a:pt x="532" y="71"/>
                      <a:pt x="532" y="71"/>
                      <a:pt x="532" y="71"/>
                    </a:cubicBezTo>
                    <a:cubicBezTo>
                      <a:pt x="532" y="71"/>
                      <a:pt x="533" y="71"/>
                      <a:pt x="533" y="71"/>
                    </a:cubicBezTo>
                    <a:cubicBezTo>
                      <a:pt x="533" y="71"/>
                      <a:pt x="533" y="70"/>
                      <a:pt x="533" y="70"/>
                    </a:cubicBezTo>
                    <a:cubicBezTo>
                      <a:pt x="533" y="1"/>
                      <a:pt x="533" y="1"/>
                      <a:pt x="533" y="1"/>
                    </a:cubicBezTo>
                    <a:cubicBezTo>
                      <a:pt x="533" y="1"/>
                      <a:pt x="533" y="0"/>
                      <a:pt x="533" y="0"/>
                    </a:cubicBezTo>
                    <a:cubicBezTo>
                      <a:pt x="533" y="0"/>
                      <a:pt x="532" y="0"/>
                      <a:pt x="532" y="0"/>
                    </a:cubicBezTo>
                    <a:cubicBezTo>
                      <a:pt x="1" y="0"/>
                      <a:pt x="1" y="0"/>
                      <a:pt x="1" y="0"/>
                    </a:cubicBezTo>
                    <a:cubicBezTo>
                      <a:pt x="1" y="0"/>
                      <a:pt x="1" y="0"/>
                      <a:pt x="0" y="0"/>
                    </a:cubicBezTo>
                    <a:cubicBezTo>
                      <a:pt x="0" y="0"/>
                      <a:pt x="0" y="1"/>
                      <a:pt x="0" y="1"/>
                    </a:cubicBezTo>
                    <a:lnTo>
                      <a:pt x="1" y="1"/>
                    </a:lnTo>
                    <a:close/>
                  </a:path>
                </a:pathLst>
              </a:custGeom>
              <a:solidFill>
                <a:srgbClr val="4D4D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122" name="Freeform 1268"/>
              <p:cNvSpPr>
                <a:spLocks/>
              </p:cNvSpPr>
              <p:nvPr/>
            </p:nvSpPr>
            <p:spPr bwMode="auto">
              <a:xfrm>
                <a:off x="5861089" y="4585436"/>
                <a:ext cx="633413" cy="85725"/>
              </a:xfrm>
              <a:custGeom>
                <a:avLst/>
                <a:gdLst>
                  <a:gd name="T0" fmla="*/ 1 w 533"/>
                  <a:gd name="T1" fmla="*/ 2 h 72"/>
                  <a:gd name="T2" fmla="*/ 1 w 533"/>
                  <a:gd name="T3" fmla="*/ 3 h 72"/>
                  <a:gd name="T4" fmla="*/ 531 w 533"/>
                  <a:gd name="T5" fmla="*/ 3 h 72"/>
                  <a:gd name="T6" fmla="*/ 531 w 533"/>
                  <a:gd name="T7" fmla="*/ 69 h 72"/>
                  <a:gd name="T8" fmla="*/ 3 w 533"/>
                  <a:gd name="T9" fmla="*/ 69 h 72"/>
                  <a:gd name="T10" fmla="*/ 3 w 533"/>
                  <a:gd name="T11" fmla="*/ 2 h 72"/>
                  <a:gd name="T12" fmla="*/ 1 w 533"/>
                  <a:gd name="T13" fmla="*/ 2 h 72"/>
                  <a:gd name="T14" fmla="*/ 1 w 533"/>
                  <a:gd name="T15" fmla="*/ 3 h 72"/>
                  <a:gd name="T16" fmla="*/ 1 w 533"/>
                  <a:gd name="T17" fmla="*/ 2 h 72"/>
                  <a:gd name="T18" fmla="*/ 0 w 533"/>
                  <a:gd name="T19" fmla="*/ 2 h 72"/>
                  <a:gd name="T20" fmla="*/ 0 w 533"/>
                  <a:gd name="T21" fmla="*/ 71 h 72"/>
                  <a:gd name="T22" fmla="*/ 0 w 533"/>
                  <a:gd name="T23" fmla="*/ 72 h 72"/>
                  <a:gd name="T24" fmla="*/ 1 w 533"/>
                  <a:gd name="T25" fmla="*/ 72 h 72"/>
                  <a:gd name="T26" fmla="*/ 532 w 533"/>
                  <a:gd name="T27" fmla="*/ 72 h 72"/>
                  <a:gd name="T28" fmla="*/ 533 w 533"/>
                  <a:gd name="T29" fmla="*/ 72 h 72"/>
                  <a:gd name="T30" fmla="*/ 533 w 533"/>
                  <a:gd name="T31" fmla="*/ 71 h 72"/>
                  <a:gd name="T32" fmla="*/ 533 w 533"/>
                  <a:gd name="T33" fmla="*/ 2 h 72"/>
                  <a:gd name="T34" fmla="*/ 533 w 533"/>
                  <a:gd name="T35" fmla="*/ 1 h 72"/>
                  <a:gd name="T36" fmla="*/ 532 w 533"/>
                  <a:gd name="T37" fmla="*/ 0 h 72"/>
                  <a:gd name="T38" fmla="*/ 1 w 533"/>
                  <a:gd name="T39" fmla="*/ 0 h 72"/>
                  <a:gd name="T40" fmla="*/ 0 w 533"/>
                  <a:gd name="T41" fmla="*/ 1 h 72"/>
                  <a:gd name="T42" fmla="*/ 0 w 533"/>
                  <a:gd name="T43" fmla="*/ 2 h 72"/>
                  <a:gd name="T44" fmla="*/ 1 w 533"/>
                  <a:gd name="T45" fmla="*/ 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33" h="72">
                    <a:moveTo>
                      <a:pt x="1" y="2"/>
                    </a:moveTo>
                    <a:cubicBezTo>
                      <a:pt x="1" y="3"/>
                      <a:pt x="1" y="3"/>
                      <a:pt x="1" y="3"/>
                    </a:cubicBezTo>
                    <a:cubicBezTo>
                      <a:pt x="531" y="3"/>
                      <a:pt x="531" y="3"/>
                      <a:pt x="531" y="3"/>
                    </a:cubicBezTo>
                    <a:cubicBezTo>
                      <a:pt x="531" y="69"/>
                      <a:pt x="531" y="69"/>
                      <a:pt x="531" y="69"/>
                    </a:cubicBezTo>
                    <a:cubicBezTo>
                      <a:pt x="3" y="69"/>
                      <a:pt x="3" y="69"/>
                      <a:pt x="3" y="69"/>
                    </a:cubicBezTo>
                    <a:cubicBezTo>
                      <a:pt x="3" y="2"/>
                      <a:pt x="3" y="2"/>
                      <a:pt x="3" y="2"/>
                    </a:cubicBezTo>
                    <a:cubicBezTo>
                      <a:pt x="1" y="2"/>
                      <a:pt x="1" y="2"/>
                      <a:pt x="1" y="2"/>
                    </a:cubicBezTo>
                    <a:cubicBezTo>
                      <a:pt x="1" y="3"/>
                      <a:pt x="1" y="3"/>
                      <a:pt x="1" y="3"/>
                    </a:cubicBezTo>
                    <a:cubicBezTo>
                      <a:pt x="1" y="2"/>
                      <a:pt x="1" y="2"/>
                      <a:pt x="1" y="2"/>
                    </a:cubicBezTo>
                    <a:cubicBezTo>
                      <a:pt x="0" y="2"/>
                      <a:pt x="0" y="2"/>
                      <a:pt x="0" y="2"/>
                    </a:cubicBezTo>
                    <a:cubicBezTo>
                      <a:pt x="0" y="71"/>
                      <a:pt x="0" y="71"/>
                      <a:pt x="0" y="71"/>
                    </a:cubicBezTo>
                    <a:cubicBezTo>
                      <a:pt x="0" y="71"/>
                      <a:pt x="0" y="71"/>
                      <a:pt x="0" y="72"/>
                    </a:cubicBezTo>
                    <a:cubicBezTo>
                      <a:pt x="1" y="72"/>
                      <a:pt x="1" y="72"/>
                      <a:pt x="1" y="72"/>
                    </a:cubicBezTo>
                    <a:cubicBezTo>
                      <a:pt x="532" y="72"/>
                      <a:pt x="532" y="72"/>
                      <a:pt x="532" y="72"/>
                    </a:cubicBezTo>
                    <a:cubicBezTo>
                      <a:pt x="532" y="72"/>
                      <a:pt x="533" y="72"/>
                      <a:pt x="533" y="72"/>
                    </a:cubicBezTo>
                    <a:cubicBezTo>
                      <a:pt x="533" y="71"/>
                      <a:pt x="533" y="71"/>
                      <a:pt x="533" y="71"/>
                    </a:cubicBezTo>
                    <a:cubicBezTo>
                      <a:pt x="533" y="2"/>
                      <a:pt x="533" y="2"/>
                      <a:pt x="533" y="2"/>
                    </a:cubicBezTo>
                    <a:cubicBezTo>
                      <a:pt x="533" y="1"/>
                      <a:pt x="533" y="1"/>
                      <a:pt x="533" y="1"/>
                    </a:cubicBezTo>
                    <a:cubicBezTo>
                      <a:pt x="533" y="0"/>
                      <a:pt x="532" y="0"/>
                      <a:pt x="532" y="0"/>
                    </a:cubicBezTo>
                    <a:cubicBezTo>
                      <a:pt x="1" y="0"/>
                      <a:pt x="1" y="0"/>
                      <a:pt x="1" y="0"/>
                    </a:cubicBezTo>
                    <a:cubicBezTo>
                      <a:pt x="1" y="0"/>
                      <a:pt x="1" y="0"/>
                      <a:pt x="0" y="1"/>
                    </a:cubicBezTo>
                    <a:cubicBezTo>
                      <a:pt x="0" y="1"/>
                      <a:pt x="0" y="1"/>
                      <a:pt x="0" y="2"/>
                    </a:cubicBezTo>
                    <a:lnTo>
                      <a:pt x="1" y="2"/>
                    </a:lnTo>
                    <a:close/>
                  </a:path>
                </a:pathLst>
              </a:custGeom>
              <a:solidFill>
                <a:srgbClr val="4D4D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grpSp>
      </p:grpSp>
      <p:pic>
        <p:nvPicPr>
          <p:cNvPr id="132" name="Picture 131"/>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647135" y="1369074"/>
            <a:ext cx="389370" cy="353612"/>
          </a:xfrm>
          <a:prstGeom prst="rect">
            <a:avLst/>
          </a:prstGeom>
        </p:spPr>
      </p:pic>
      <p:pic>
        <p:nvPicPr>
          <p:cNvPr id="133" name="Picture 132"/>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5850748" y="3528809"/>
            <a:ext cx="547449" cy="550618"/>
          </a:xfrm>
          <a:prstGeom prst="rect">
            <a:avLst/>
          </a:prstGeom>
        </p:spPr>
      </p:pic>
      <p:pic>
        <p:nvPicPr>
          <p:cNvPr id="134" name="Picture 133"/>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645724" y="3588496"/>
            <a:ext cx="389370" cy="353612"/>
          </a:xfrm>
          <a:prstGeom prst="rect">
            <a:avLst/>
          </a:prstGeom>
        </p:spPr>
      </p:pic>
      <p:pic>
        <p:nvPicPr>
          <p:cNvPr id="135" name="Picture 134"/>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645724" y="2764756"/>
            <a:ext cx="389370" cy="353612"/>
          </a:xfrm>
          <a:prstGeom prst="rect">
            <a:avLst/>
          </a:prstGeom>
        </p:spPr>
      </p:pic>
      <p:pic>
        <p:nvPicPr>
          <p:cNvPr id="136" name="Picture 135"/>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645724" y="2101868"/>
            <a:ext cx="389370" cy="353612"/>
          </a:xfrm>
          <a:prstGeom prst="rect">
            <a:avLst/>
          </a:prstGeom>
        </p:spPr>
      </p:pic>
      <p:cxnSp>
        <p:nvCxnSpPr>
          <p:cNvPr id="138" name="Curved Connector 137"/>
          <p:cNvCxnSpPr>
            <a:cxnSpLocks/>
          </p:cNvCxnSpPr>
          <p:nvPr/>
        </p:nvCxnSpPr>
        <p:spPr>
          <a:xfrm flipV="1">
            <a:off x="4856804" y="1672084"/>
            <a:ext cx="1005839" cy="957163"/>
          </a:xfrm>
          <a:prstGeom prst="bentConnector3">
            <a:avLst>
              <a:gd name="adj1" fmla="val 50000"/>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142" name="Curved Connector 141"/>
          <p:cNvCxnSpPr>
            <a:stCxn id="73" idx="3"/>
            <a:endCxn id="74" idx="3"/>
          </p:cNvCxnSpPr>
          <p:nvPr/>
        </p:nvCxnSpPr>
        <p:spPr>
          <a:xfrm>
            <a:off x="6403559" y="1560572"/>
            <a:ext cx="1510" cy="733175"/>
          </a:xfrm>
          <a:prstGeom prst="curvedConnector3">
            <a:avLst>
              <a:gd name="adj1" fmla="val 15239073"/>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144" name="Curved Connector 143"/>
          <p:cNvCxnSpPr>
            <a:stCxn id="74" idx="3"/>
            <a:endCxn id="99" idx="3"/>
          </p:cNvCxnSpPr>
          <p:nvPr/>
        </p:nvCxnSpPr>
        <p:spPr>
          <a:xfrm flipH="1">
            <a:off x="6388384" y="2293747"/>
            <a:ext cx="16685" cy="655207"/>
          </a:xfrm>
          <a:prstGeom prst="curvedConnector3">
            <a:avLst>
              <a:gd name="adj1" fmla="val -1370093"/>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148" name="Curved Connector 147"/>
          <p:cNvCxnSpPr>
            <a:stCxn id="99" idx="3"/>
            <a:endCxn id="133" idx="3"/>
          </p:cNvCxnSpPr>
          <p:nvPr/>
        </p:nvCxnSpPr>
        <p:spPr>
          <a:xfrm>
            <a:off x="6388384" y="2948954"/>
            <a:ext cx="9813" cy="855164"/>
          </a:xfrm>
          <a:prstGeom prst="curvedConnector3">
            <a:avLst>
              <a:gd name="adj1" fmla="val 2429563"/>
            </a:avLst>
          </a:prstGeom>
          <a:ln>
            <a:tailEnd type="triangle"/>
          </a:ln>
          <a:effectLst/>
        </p:spPr>
        <p:style>
          <a:lnRef idx="2">
            <a:schemeClr val="accent1"/>
          </a:lnRef>
          <a:fillRef idx="0">
            <a:schemeClr val="accent1"/>
          </a:fillRef>
          <a:effectRef idx="1">
            <a:schemeClr val="accent1"/>
          </a:effectRef>
          <a:fontRef idx="minor">
            <a:schemeClr val="tx1"/>
          </a:fontRef>
        </p:style>
      </p:cxnSp>
      <p:sp>
        <p:nvSpPr>
          <p:cNvPr id="163" name="Rectangle 162"/>
          <p:cNvSpPr/>
          <p:nvPr/>
        </p:nvSpPr>
        <p:spPr>
          <a:xfrm>
            <a:off x="481816" y="2379314"/>
            <a:ext cx="1041317" cy="609531"/>
          </a:xfrm>
          <a:prstGeom prst="rect">
            <a:avLst/>
          </a:prstGeom>
          <a:ln>
            <a:noFill/>
          </a:ln>
        </p:spPr>
        <p:txBody>
          <a:bodyPr wrap="square" rtlCol="0" anchor="ctr">
            <a:spAutoFit/>
          </a:bodyPr>
          <a:lstStyle/>
          <a:p>
            <a:pPr algn="ctr"/>
            <a:endParaRPr lang="en-US">
              <a:latin typeface="+mn-lt"/>
            </a:endParaRPr>
          </a:p>
        </p:txBody>
      </p:sp>
      <p:cxnSp>
        <p:nvCxnSpPr>
          <p:cNvPr id="165" name="Curved Connector 164"/>
          <p:cNvCxnSpPr>
            <a:cxnSpLocks/>
            <a:stCxn id="133" idx="1"/>
            <a:endCxn id="177" idx="2"/>
          </p:cNvCxnSpPr>
          <p:nvPr/>
        </p:nvCxnSpPr>
        <p:spPr>
          <a:xfrm rot="10800000">
            <a:off x="1080112" y="3327936"/>
            <a:ext cx="4770637" cy="476182"/>
          </a:xfrm>
          <a:prstGeom prst="bentConnector2">
            <a:avLst/>
          </a:prstGeom>
          <a:ln>
            <a:tailEnd type="triangle"/>
          </a:ln>
          <a:effectLst/>
        </p:spPr>
        <p:style>
          <a:lnRef idx="2">
            <a:schemeClr val="accent1"/>
          </a:lnRef>
          <a:fillRef idx="0">
            <a:schemeClr val="accent1"/>
          </a:fillRef>
          <a:effectRef idx="1">
            <a:schemeClr val="accent1"/>
          </a:effectRef>
          <a:fontRef idx="minor">
            <a:schemeClr val="tx1"/>
          </a:fontRef>
        </p:style>
      </p:cxnSp>
      <p:sp>
        <p:nvSpPr>
          <p:cNvPr id="171" name="TextBox 170"/>
          <p:cNvSpPr txBox="1"/>
          <p:nvPr/>
        </p:nvSpPr>
        <p:spPr>
          <a:xfrm>
            <a:off x="1964945" y="2958604"/>
            <a:ext cx="1133837" cy="369332"/>
          </a:xfrm>
          <a:prstGeom prst="rect">
            <a:avLst/>
          </a:prstGeom>
          <a:noFill/>
        </p:spPr>
        <p:txBody>
          <a:bodyPr wrap="none" rtlCol="0">
            <a:spAutoFit/>
          </a:bodyPr>
          <a:lstStyle/>
          <a:p>
            <a:r>
              <a:rPr lang="en-US">
                <a:solidFill>
                  <a:schemeClr val="tx1">
                    <a:lumMod val="65000"/>
                    <a:lumOff val="35000"/>
                  </a:schemeClr>
                </a:solidFill>
                <a:latin typeface="+mj-lt"/>
                <a:ea typeface="+mn-ea"/>
                <a:cs typeface="Arial" pitchFamily="34" charset="0"/>
              </a:rPr>
              <a:t>Request</a:t>
            </a:r>
            <a:endParaRPr lang="en-US" err="1">
              <a:solidFill>
                <a:schemeClr val="tx1">
                  <a:lumMod val="65000"/>
                  <a:lumOff val="35000"/>
                </a:schemeClr>
              </a:solidFill>
              <a:latin typeface="+mj-lt"/>
              <a:ea typeface="+mn-ea"/>
              <a:cs typeface="Arial" pitchFamily="34" charset="0"/>
            </a:endParaRPr>
          </a:p>
        </p:txBody>
      </p:sp>
      <p:sp>
        <p:nvSpPr>
          <p:cNvPr id="173" name="TextBox 172"/>
          <p:cNvSpPr txBox="1"/>
          <p:nvPr/>
        </p:nvSpPr>
        <p:spPr>
          <a:xfrm>
            <a:off x="7036668" y="1466965"/>
            <a:ext cx="1029449" cy="246221"/>
          </a:xfrm>
          <a:prstGeom prst="rect">
            <a:avLst/>
          </a:prstGeom>
          <a:noFill/>
        </p:spPr>
        <p:txBody>
          <a:bodyPr wrap="none" rtlCol="0">
            <a:spAutoFit/>
          </a:bodyPr>
          <a:lstStyle/>
          <a:p>
            <a:r>
              <a:rPr lang="en-US" sz="1000">
                <a:solidFill>
                  <a:schemeClr val="tx1">
                    <a:lumMod val="75000"/>
                    <a:lumOff val="25000"/>
                  </a:schemeClr>
                </a:solidFill>
                <a:latin typeface="+mj-lt"/>
                <a:ea typeface="+mn-ea"/>
                <a:cs typeface="Arial" pitchFamily="34" charset="0"/>
              </a:rPr>
              <a:t>Provision VM</a:t>
            </a:r>
          </a:p>
        </p:txBody>
      </p:sp>
      <p:sp>
        <p:nvSpPr>
          <p:cNvPr id="174" name="TextBox 173"/>
          <p:cNvSpPr txBox="1"/>
          <p:nvPr/>
        </p:nvSpPr>
        <p:spPr>
          <a:xfrm>
            <a:off x="7036668" y="2100722"/>
            <a:ext cx="960519" cy="246221"/>
          </a:xfrm>
          <a:prstGeom prst="rect">
            <a:avLst/>
          </a:prstGeom>
          <a:noFill/>
        </p:spPr>
        <p:txBody>
          <a:bodyPr wrap="none" rtlCol="0">
            <a:spAutoFit/>
          </a:bodyPr>
          <a:lstStyle/>
          <a:p>
            <a:r>
              <a:rPr lang="en-US" sz="1000">
                <a:solidFill>
                  <a:schemeClr val="tx1">
                    <a:lumMod val="75000"/>
                    <a:lumOff val="25000"/>
                  </a:schemeClr>
                </a:solidFill>
                <a:latin typeface="+mj-lt"/>
                <a:ea typeface="+mn-ea"/>
                <a:cs typeface="Arial" pitchFamily="34" charset="0"/>
              </a:rPr>
              <a:t>Connect DB</a:t>
            </a:r>
          </a:p>
        </p:txBody>
      </p:sp>
      <p:sp>
        <p:nvSpPr>
          <p:cNvPr id="175" name="TextBox 174"/>
          <p:cNvSpPr txBox="1"/>
          <p:nvPr/>
        </p:nvSpPr>
        <p:spPr>
          <a:xfrm>
            <a:off x="7036668" y="2813449"/>
            <a:ext cx="1415772" cy="246221"/>
          </a:xfrm>
          <a:prstGeom prst="rect">
            <a:avLst/>
          </a:prstGeom>
          <a:noFill/>
        </p:spPr>
        <p:txBody>
          <a:bodyPr wrap="none" rtlCol="0">
            <a:spAutoFit/>
          </a:bodyPr>
          <a:lstStyle/>
          <a:p>
            <a:r>
              <a:rPr lang="en-US" sz="1000">
                <a:solidFill>
                  <a:schemeClr val="tx1">
                    <a:lumMod val="75000"/>
                    <a:lumOff val="25000"/>
                  </a:schemeClr>
                </a:solidFill>
                <a:latin typeface="+mj-lt"/>
                <a:ea typeface="+mn-ea"/>
                <a:cs typeface="Arial" pitchFamily="34" charset="0"/>
              </a:rPr>
              <a:t>Configure Network</a:t>
            </a:r>
          </a:p>
        </p:txBody>
      </p:sp>
      <p:sp>
        <p:nvSpPr>
          <p:cNvPr id="176" name="TextBox 175"/>
          <p:cNvSpPr txBox="1"/>
          <p:nvPr/>
        </p:nvSpPr>
        <p:spPr>
          <a:xfrm>
            <a:off x="7036668" y="3606785"/>
            <a:ext cx="994183" cy="246221"/>
          </a:xfrm>
          <a:prstGeom prst="rect">
            <a:avLst/>
          </a:prstGeom>
          <a:noFill/>
        </p:spPr>
        <p:txBody>
          <a:bodyPr wrap="none" rtlCol="0">
            <a:spAutoFit/>
          </a:bodyPr>
          <a:lstStyle/>
          <a:p>
            <a:r>
              <a:rPr lang="en-US" sz="1000">
                <a:solidFill>
                  <a:schemeClr val="tx1">
                    <a:lumMod val="75000"/>
                    <a:lumOff val="25000"/>
                  </a:schemeClr>
                </a:solidFill>
                <a:latin typeface="+mj-lt"/>
                <a:ea typeface="+mn-ea"/>
                <a:cs typeface="Arial" pitchFamily="34" charset="0"/>
              </a:rPr>
              <a:t>Finalize App</a:t>
            </a:r>
            <a:endParaRPr lang="en-US" sz="1000" err="1">
              <a:solidFill>
                <a:schemeClr val="tx1">
                  <a:lumMod val="75000"/>
                  <a:lumOff val="25000"/>
                </a:schemeClr>
              </a:solidFill>
              <a:latin typeface="+mj-lt"/>
              <a:ea typeface="+mn-ea"/>
              <a:cs typeface="Arial" pitchFamily="34" charset="0"/>
            </a:endParaRPr>
          </a:p>
        </p:txBody>
      </p:sp>
      <p:sp>
        <p:nvSpPr>
          <p:cNvPr id="177" name="TextBox 176"/>
          <p:cNvSpPr txBox="1"/>
          <p:nvPr/>
        </p:nvSpPr>
        <p:spPr>
          <a:xfrm>
            <a:off x="579813" y="2958604"/>
            <a:ext cx="1000595" cy="369332"/>
          </a:xfrm>
          <a:prstGeom prst="rect">
            <a:avLst/>
          </a:prstGeom>
          <a:noFill/>
        </p:spPr>
        <p:txBody>
          <a:bodyPr wrap="none" rtlCol="0">
            <a:spAutoFit/>
          </a:bodyPr>
          <a:lstStyle/>
          <a:p>
            <a:r>
              <a:rPr lang="en-US">
                <a:solidFill>
                  <a:schemeClr val="tx1">
                    <a:lumMod val="65000"/>
                    <a:lumOff val="35000"/>
                  </a:schemeClr>
                </a:solidFill>
                <a:latin typeface="+mj-lt"/>
                <a:ea typeface="+mn-ea"/>
                <a:cs typeface="Arial" pitchFamily="34" charset="0"/>
              </a:rPr>
              <a:t>IT User</a:t>
            </a:r>
          </a:p>
        </p:txBody>
      </p:sp>
      <p:grpSp>
        <p:nvGrpSpPr>
          <p:cNvPr id="179" name="Group 178"/>
          <p:cNvGrpSpPr/>
          <p:nvPr/>
        </p:nvGrpSpPr>
        <p:grpSpPr>
          <a:xfrm>
            <a:off x="4219977" y="1073239"/>
            <a:ext cx="4200265" cy="3434367"/>
            <a:chOff x="4218621" y="844750"/>
            <a:chExt cx="4244551" cy="3693051"/>
          </a:xfrm>
        </p:grpSpPr>
        <p:sp>
          <p:nvSpPr>
            <p:cNvPr id="130" name="Rounded Rectangle 129"/>
            <p:cNvSpPr/>
            <p:nvPr/>
          </p:nvSpPr>
          <p:spPr>
            <a:xfrm>
              <a:off x="4218621" y="844750"/>
              <a:ext cx="4244551" cy="3693051"/>
            </a:xfrm>
            <a:prstGeom prst="roundRect">
              <a:avLst>
                <a:gd name="adj" fmla="val 2490"/>
              </a:avLst>
            </a:prstGeom>
            <a:ln w="38100">
              <a:solidFill>
                <a:schemeClr val="accent5"/>
              </a:solidFill>
              <a:prstDash val="sysDash"/>
            </a:ln>
          </p:spPr>
          <p:txBody>
            <a:bodyPr wrap="none" rtlCol="0" anchor="ctr">
              <a:spAutoFit/>
            </a:bodyPr>
            <a:lstStyle/>
            <a:p>
              <a:pPr algn="ctr"/>
              <a:endParaRPr lang="en-US">
                <a:latin typeface="+mn-lt"/>
              </a:endParaRPr>
            </a:p>
          </p:txBody>
        </p:sp>
        <p:sp>
          <p:nvSpPr>
            <p:cNvPr id="178" name="TextBox 177"/>
            <p:cNvSpPr txBox="1"/>
            <p:nvPr/>
          </p:nvSpPr>
          <p:spPr>
            <a:xfrm>
              <a:off x="6676566" y="4044020"/>
              <a:ext cx="1724753" cy="430247"/>
            </a:xfrm>
            <a:prstGeom prst="rect">
              <a:avLst/>
            </a:prstGeom>
            <a:noFill/>
          </p:spPr>
          <p:txBody>
            <a:bodyPr wrap="square" rtlCol="0">
              <a:spAutoFit/>
            </a:bodyPr>
            <a:lstStyle/>
            <a:p>
              <a:r>
                <a:rPr lang="en-US" sz="2000" dirty="0">
                  <a:solidFill>
                    <a:schemeClr val="tx2"/>
                  </a:solidFill>
                  <a:latin typeface="+mj-lt"/>
                  <a:ea typeface="+mn-ea"/>
                  <a:cs typeface="Arial" pitchFamily="34" charset="0"/>
                </a:rPr>
                <a:t>Automation</a:t>
              </a:r>
            </a:p>
          </p:txBody>
        </p:sp>
      </p:grpSp>
      <p:pic>
        <p:nvPicPr>
          <p:cNvPr id="131" name="Picture 130"/>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3310257" y="1908238"/>
            <a:ext cx="1756903" cy="1080733"/>
          </a:xfrm>
          <a:prstGeom prst="rect">
            <a:avLst/>
          </a:prstGeom>
        </p:spPr>
      </p:pic>
      <p:sp>
        <p:nvSpPr>
          <p:cNvPr id="172" name="TextBox 171"/>
          <p:cNvSpPr txBox="1"/>
          <p:nvPr/>
        </p:nvSpPr>
        <p:spPr>
          <a:xfrm>
            <a:off x="3471024" y="2958604"/>
            <a:ext cx="1606017" cy="369332"/>
          </a:xfrm>
          <a:prstGeom prst="rect">
            <a:avLst/>
          </a:prstGeom>
          <a:solidFill>
            <a:schemeClr val="bg1"/>
          </a:solidFill>
        </p:spPr>
        <p:txBody>
          <a:bodyPr wrap="none" rtlCol="0">
            <a:spAutoFit/>
          </a:bodyPr>
          <a:lstStyle/>
          <a:p>
            <a:r>
              <a:rPr lang="en-US">
                <a:solidFill>
                  <a:schemeClr val="tx1">
                    <a:lumMod val="65000"/>
                    <a:lumOff val="35000"/>
                  </a:schemeClr>
                </a:solidFill>
                <a:latin typeface="+mj-lt"/>
                <a:ea typeface="+mn-ea"/>
                <a:cs typeface="Arial" pitchFamily="34" charset="0"/>
              </a:rPr>
              <a:t>Marketplace</a:t>
            </a:r>
          </a:p>
        </p:txBody>
      </p:sp>
      <p:cxnSp>
        <p:nvCxnSpPr>
          <p:cNvPr id="124" name="Straight Arrow Connector 123">
            <a:extLst>
              <a:ext uri="{FF2B5EF4-FFF2-40B4-BE49-F238E27FC236}">
                <a16:creationId xmlns:a16="http://schemas.microsoft.com/office/drawing/2014/main" id="{8134DE3B-961D-48BF-BD3D-8BB31ABBE39E}"/>
              </a:ext>
            </a:extLst>
          </p:cNvPr>
          <p:cNvCxnSpPr>
            <a:cxnSpLocks/>
          </p:cNvCxnSpPr>
          <p:nvPr/>
        </p:nvCxnSpPr>
        <p:spPr>
          <a:xfrm>
            <a:off x="1566436" y="2639070"/>
            <a:ext cx="674146" cy="0"/>
          </a:xfrm>
          <a:prstGeom prst="straightConnector1">
            <a:avLst/>
          </a:prstGeom>
          <a:ln cap="rnd">
            <a:tailEnd type="triangle"/>
          </a:ln>
          <a:effectLst/>
        </p:spPr>
        <p:style>
          <a:lnRef idx="2">
            <a:schemeClr val="accent1"/>
          </a:lnRef>
          <a:fillRef idx="0">
            <a:schemeClr val="accent1"/>
          </a:fillRef>
          <a:effectRef idx="1">
            <a:schemeClr val="accent1"/>
          </a:effectRef>
          <a:fontRef idx="minor">
            <a:schemeClr val="tx1"/>
          </a:fontRef>
        </p:style>
      </p:cxnSp>
      <p:cxnSp>
        <p:nvCxnSpPr>
          <p:cNvPr id="125" name="Straight Arrow Connector 124">
            <a:extLst>
              <a:ext uri="{FF2B5EF4-FFF2-40B4-BE49-F238E27FC236}">
                <a16:creationId xmlns:a16="http://schemas.microsoft.com/office/drawing/2014/main" id="{1918FC1D-CEDB-4B03-95AA-218ED9FD6522}"/>
              </a:ext>
            </a:extLst>
          </p:cNvPr>
          <p:cNvCxnSpPr>
            <a:cxnSpLocks/>
          </p:cNvCxnSpPr>
          <p:nvPr/>
        </p:nvCxnSpPr>
        <p:spPr>
          <a:xfrm>
            <a:off x="2856545" y="2639070"/>
            <a:ext cx="674146" cy="0"/>
          </a:xfrm>
          <a:prstGeom prst="straightConnector1">
            <a:avLst/>
          </a:prstGeom>
          <a:ln cap="rnd">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673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24"/>
                                        </p:tgtEl>
                                        <p:attrNameLst>
                                          <p:attrName>style.visibility</p:attrName>
                                        </p:attrNameLst>
                                      </p:cBhvr>
                                      <p:to>
                                        <p:strVal val="visible"/>
                                      </p:to>
                                    </p:set>
                                    <p:animEffect transition="in" filter="wipe(left)">
                                      <p:cBhvr>
                                        <p:cTn id="7" dur="500"/>
                                        <p:tgtEl>
                                          <p:spTgt spid="124"/>
                                        </p:tgtEl>
                                      </p:cBhvr>
                                    </p:animEffect>
                                  </p:childTnLst>
                                </p:cTn>
                              </p:par>
                              <p:par>
                                <p:cTn id="8" presetID="10" presetClass="entr" presetSubtype="0" fill="hold" nodeType="withEffect">
                                  <p:stCondLst>
                                    <p:cond delay="0"/>
                                  </p:stCondLst>
                                  <p:childTnLst>
                                    <p:set>
                                      <p:cBhvr>
                                        <p:cTn id="9" dur="1" fill="hold">
                                          <p:stCondLst>
                                            <p:cond delay="0"/>
                                          </p:stCondLst>
                                        </p:cTn>
                                        <p:tgtEl>
                                          <p:spTgt spid="72"/>
                                        </p:tgtEl>
                                        <p:attrNameLst>
                                          <p:attrName>style.visibility</p:attrName>
                                        </p:attrNameLst>
                                      </p:cBhvr>
                                      <p:to>
                                        <p:strVal val="visible"/>
                                      </p:to>
                                    </p:set>
                                    <p:animEffect transition="in" filter="fade">
                                      <p:cBhvr>
                                        <p:cTn id="10" dur="500"/>
                                        <p:tgtEl>
                                          <p:spTgt spid="7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71"/>
                                        </p:tgtEl>
                                        <p:attrNameLst>
                                          <p:attrName>style.visibility</p:attrName>
                                        </p:attrNameLst>
                                      </p:cBhvr>
                                      <p:to>
                                        <p:strVal val="visible"/>
                                      </p:to>
                                    </p:set>
                                    <p:animEffect transition="in" filter="fade">
                                      <p:cBhvr>
                                        <p:cTn id="13" dur="500"/>
                                        <p:tgtEl>
                                          <p:spTgt spid="171"/>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nodeType="clickEffect">
                                  <p:stCondLst>
                                    <p:cond delay="0"/>
                                  </p:stCondLst>
                                  <p:childTnLst>
                                    <p:set>
                                      <p:cBhvr>
                                        <p:cTn id="17" dur="1" fill="hold">
                                          <p:stCondLst>
                                            <p:cond delay="0"/>
                                          </p:stCondLst>
                                        </p:cTn>
                                        <p:tgtEl>
                                          <p:spTgt spid="125"/>
                                        </p:tgtEl>
                                        <p:attrNameLst>
                                          <p:attrName>style.visibility</p:attrName>
                                        </p:attrNameLst>
                                      </p:cBhvr>
                                      <p:to>
                                        <p:strVal val="visible"/>
                                      </p:to>
                                    </p:set>
                                    <p:animEffect transition="in" filter="wipe(left)">
                                      <p:cBhvr>
                                        <p:cTn id="18" dur="500"/>
                                        <p:tgtEl>
                                          <p:spTgt spid="125"/>
                                        </p:tgtEl>
                                      </p:cBhvr>
                                    </p:animEffect>
                                  </p:childTnLst>
                                </p:cTn>
                              </p:par>
                              <p:par>
                                <p:cTn id="19" presetID="10" presetClass="entr" presetSubtype="0" fill="hold" nodeType="withEffect">
                                  <p:stCondLst>
                                    <p:cond delay="0"/>
                                  </p:stCondLst>
                                  <p:childTnLst>
                                    <p:set>
                                      <p:cBhvr>
                                        <p:cTn id="20" dur="1" fill="hold">
                                          <p:stCondLst>
                                            <p:cond delay="0"/>
                                          </p:stCondLst>
                                        </p:cTn>
                                        <p:tgtEl>
                                          <p:spTgt spid="179"/>
                                        </p:tgtEl>
                                        <p:attrNameLst>
                                          <p:attrName>style.visibility</p:attrName>
                                        </p:attrNameLst>
                                      </p:cBhvr>
                                      <p:to>
                                        <p:strVal val="visible"/>
                                      </p:to>
                                    </p:set>
                                    <p:animEffect transition="in" filter="fade">
                                      <p:cBhvr>
                                        <p:cTn id="21" dur="500"/>
                                        <p:tgtEl>
                                          <p:spTgt spid="179"/>
                                        </p:tgtEl>
                                      </p:cBhvr>
                                    </p:animEffect>
                                  </p:childTnLst>
                                </p:cTn>
                              </p:par>
                              <p:par>
                                <p:cTn id="22" presetID="10" presetClass="entr" presetSubtype="0" fill="hold" nodeType="withEffect">
                                  <p:stCondLst>
                                    <p:cond delay="0"/>
                                  </p:stCondLst>
                                  <p:childTnLst>
                                    <p:set>
                                      <p:cBhvr>
                                        <p:cTn id="23" dur="1" fill="hold">
                                          <p:stCondLst>
                                            <p:cond delay="0"/>
                                          </p:stCondLst>
                                        </p:cTn>
                                        <p:tgtEl>
                                          <p:spTgt spid="131"/>
                                        </p:tgtEl>
                                        <p:attrNameLst>
                                          <p:attrName>style.visibility</p:attrName>
                                        </p:attrNameLst>
                                      </p:cBhvr>
                                      <p:to>
                                        <p:strVal val="visible"/>
                                      </p:to>
                                    </p:set>
                                    <p:animEffect transition="in" filter="fade">
                                      <p:cBhvr>
                                        <p:cTn id="24" dur="500"/>
                                        <p:tgtEl>
                                          <p:spTgt spid="131"/>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72"/>
                                        </p:tgtEl>
                                        <p:attrNameLst>
                                          <p:attrName>style.visibility</p:attrName>
                                        </p:attrNameLst>
                                      </p:cBhvr>
                                      <p:to>
                                        <p:strVal val="visible"/>
                                      </p:to>
                                    </p:set>
                                    <p:animEffect transition="in" filter="fade">
                                      <p:cBhvr>
                                        <p:cTn id="27" dur="500"/>
                                        <p:tgtEl>
                                          <p:spTgt spid="17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38"/>
                                        </p:tgtEl>
                                        <p:attrNameLst>
                                          <p:attrName>style.visibility</p:attrName>
                                        </p:attrNameLst>
                                      </p:cBhvr>
                                      <p:to>
                                        <p:strVal val="visible"/>
                                      </p:to>
                                    </p:set>
                                    <p:animEffect transition="in" filter="fade">
                                      <p:cBhvr>
                                        <p:cTn id="32" dur="500"/>
                                        <p:tgtEl>
                                          <p:spTgt spid="138"/>
                                        </p:tgtEl>
                                      </p:cBhvr>
                                    </p:animEffect>
                                  </p:childTnLst>
                                </p:cTn>
                              </p:par>
                              <p:par>
                                <p:cTn id="33" presetID="10" presetClass="entr" presetSubtype="0" fill="hold" nodeType="withEffect">
                                  <p:stCondLst>
                                    <p:cond delay="0"/>
                                  </p:stCondLst>
                                  <p:childTnLst>
                                    <p:set>
                                      <p:cBhvr>
                                        <p:cTn id="34" dur="1" fill="hold">
                                          <p:stCondLst>
                                            <p:cond delay="0"/>
                                          </p:stCondLst>
                                        </p:cTn>
                                        <p:tgtEl>
                                          <p:spTgt spid="73"/>
                                        </p:tgtEl>
                                        <p:attrNameLst>
                                          <p:attrName>style.visibility</p:attrName>
                                        </p:attrNameLst>
                                      </p:cBhvr>
                                      <p:to>
                                        <p:strVal val="visible"/>
                                      </p:to>
                                    </p:set>
                                    <p:animEffect transition="in" filter="fade">
                                      <p:cBhvr>
                                        <p:cTn id="35" dur="500"/>
                                        <p:tgtEl>
                                          <p:spTgt spid="73"/>
                                        </p:tgtEl>
                                      </p:cBhvr>
                                    </p:animEffect>
                                  </p:childTnLst>
                                </p:cTn>
                              </p:par>
                            </p:childTnLst>
                          </p:cTn>
                        </p:par>
                        <p:par>
                          <p:cTn id="36" fill="hold">
                            <p:stCondLst>
                              <p:cond delay="500"/>
                            </p:stCondLst>
                            <p:childTnLst>
                              <p:par>
                                <p:cTn id="37" presetID="55" presetClass="entr" presetSubtype="0" fill="hold" nodeType="afterEffect">
                                  <p:stCondLst>
                                    <p:cond delay="0"/>
                                  </p:stCondLst>
                                  <p:childTnLst>
                                    <p:set>
                                      <p:cBhvr>
                                        <p:cTn id="38" dur="1" fill="hold">
                                          <p:stCondLst>
                                            <p:cond delay="0"/>
                                          </p:stCondLst>
                                        </p:cTn>
                                        <p:tgtEl>
                                          <p:spTgt spid="132"/>
                                        </p:tgtEl>
                                        <p:attrNameLst>
                                          <p:attrName>style.visibility</p:attrName>
                                        </p:attrNameLst>
                                      </p:cBhvr>
                                      <p:to>
                                        <p:strVal val="visible"/>
                                      </p:to>
                                    </p:set>
                                    <p:anim calcmode="lin" valueType="num">
                                      <p:cBhvr>
                                        <p:cTn id="39" dur="1000" fill="hold"/>
                                        <p:tgtEl>
                                          <p:spTgt spid="132"/>
                                        </p:tgtEl>
                                        <p:attrNameLst>
                                          <p:attrName>ppt_w</p:attrName>
                                        </p:attrNameLst>
                                      </p:cBhvr>
                                      <p:tavLst>
                                        <p:tav tm="0">
                                          <p:val>
                                            <p:strVal val="#ppt_w*0.70"/>
                                          </p:val>
                                        </p:tav>
                                        <p:tav tm="100000">
                                          <p:val>
                                            <p:strVal val="#ppt_w"/>
                                          </p:val>
                                        </p:tav>
                                      </p:tavLst>
                                    </p:anim>
                                    <p:anim calcmode="lin" valueType="num">
                                      <p:cBhvr>
                                        <p:cTn id="40" dur="1000" fill="hold"/>
                                        <p:tgtEl>
                                          <p:spTgt spid="132"/>
                                        </p:tgtEl>
                                        <p:attrNameLst>
                                          <p:attrName>ppt_h</p:attrName>
                                        </p:attrNameLst>
                                      </p:cBhvr>
                                      <p:tavLst>
                                        <p:tav tm="0">
                                          <p:val>
                                            <p:strVal val="#ppt_h"/>
                                          </p:val>
                                        </p:tav>
                                        <p:tav tm="100000">
                                          <p:val>
                                            <p:strVal val="#ppt_h"/>
                                          </p:val>
                                        </p:tav>
                                      </p:tavLst>
                                    </p:anim>
                                    <p:animEffect transition="in" filter="fade">
                                      <p:cBhvr>
                                        <p:cTn id="41" dur="1000"/>
                                        <p:tgtEl>
                                          <p:spTgt spid="132"/>
                                        </p:tgtEl>
                                      </p:cBhvr>
                                    </p:animEffect>
                                  </p:childTnLst>
                                </p:cTn>
                              </p:par>
                              <p:par>
                                <p:cTn id="42" presetID="55" presetClass="entr" presetSubtype="0" fill="hold" grpId="0" nodeType="withEffect">
                                  <p:stCondLst>
                                    <p:cond delay="0"/>
                                  </p:stCondLst>
                                  <p:childTnLst>
                                    <p:set>
                                      <p:cBhvr>
                                        <p:cTn id="43" dur="1" fill="hold">
                                          <p:stCondLst>
                                            <p:cond delay="0"/>
                                          </p:stCondLst>
                                        </p:cTn>
                                        <p:tgtEl>
                                          <p:spTgt spid="173"/>
                                        </p:tgtEl>
                                        <p:attrNameLst>
                                          <p:attrName>style.visibility</p:attrName>
                                        </p:attrNameLst>
                                      </p:cBhvr>
                                      <p:to>
                                        <p:strVal val="visible"/>
                                      </p:to>
                                    </p:set>
                                    <p:anim calcmode="lin" valueType="num">
                                      <p:cBhvr>
                                        <p:cTn id="44" dur="1000" fill="hold"/>
                                        <p:tgtEl>
                                          <p:spTgt spid="173"/>
                                        </p:tgtEl>
                                        <p:attrNameLst>
                                          <p:attrName>ppt_w</p:attrName>
                                        </p:attrNameLst>
                                      </p:cBhvr>
                                      <p:tavLst>
                                        <p:tav tm="0">
                                          <p:val>
                                            <p:strVal val="#ppt_w*0.70"/>
                                          </p:val>
                                        </p:tav>
                                        <p:tav tm="100000">
                                          <p:val>
                                            <p:strVal val="#ppt_w"/>
                                          </p:val>
                                        </p:tav>
                                      </p:tavLst>
                                    </p:anim>
                                    <p:anim calcmode="lin" valueType="num">
                                      <p:cBhvr>
                                        <p:cTn id="45" dur="1000" fill="hold"/>
                                        <p:tgtEl>
                                          <p:spTgt spid="173"/>
                                        </p:tgtEl>
                                        <p:attrNameLst>
                                          <p:attrName>ppt_h</p:attrName>
                                        </p:attrNameLst>
                                      </p:cBhvr>
                                      <p:tavLst>
                                        <p:tav tm="0">
                                          <p:val>
                                            <p:strVal val="#ppt_h"/>
                                          </p:val>
                                        </p:tav>
                                        <p:tav tm="100000">
                                          <p:val>
                                            <p:strVal val="#ppt_h"/>
                                          </p:val>
                                        </p:tav>
                                      </p:tavLst>
                                    </p:anim>
                                    <p:animEffect transition="in" filter="fade">
                                      <p:cBhvr>
                                        <p:cTn id="46" dur="1000"/>
                                        <p:tgtEl>
                                          <p:spTgt spid="173"/>
                                        </p:tgtEl>
                                      </p:cBhvr>
                                    </p:animEffect>
                                  </p:childTnLst>
                                </p:cTn>
                              </p:par>
                            </p:childTnLst>
                          </p:cTn>
                        </p:par>
                        <p:par>
                          <p:cTn id="47" fill="hold">
                            <p:stCondLst>
                              <p:cond delay="1500"/>
                            </p:stCondLst>
                            <p:childTnLst>
                              <p:par>
                                <p:cTn id="48" presetID="10" presetClass="entr" presetSubtype="0" fill="hold" nodeType="afterEffect">
                                  <p:stCondLst>
                                    <p:cond delay="0"/>
                                  </p:stCondLst>
                                  <p:childTnLst>
                                    <p:set>
                                      <p:cBhvr>
                                        <p:cTn id="49" dur="1" fill="hold">
                                          <p:stCondLst>
                                            <p:cond delay="0"/>
                                          </p:stCondLst>
                                        </p:cTn>
                                        <p:tgtEl>
                                          <p:spTgt spid="142"/>
                                        </p:tgtEl>
                                        <p:attrNameLst>
                                          <p:attrName>style.visibility</p:attrName>
                                        </p:attrNameLst>
                                      </p:cBhvr>
                                      <p:to>
                                        <p:strVal val="visible"/>
                                      </p:to>
                                    </p:set>
                                    <p:animEffect transition="in" filter="fade">
                                      <p:cBhvr>
                                        <p:cTn id="50" dur="500"/>
                                        <p:tgtEl>
                                          <p:spTgt spid="142"/>
                                        </p:tgtEl>
                                      </p:cBhvr>
                                    </p:animEffect>
                                  </p:childTnLst>
                                </p:cTn>
                              </p:par>
                              <p:par>
                                <p:cTn id="51" presetID="10" presetClass="entr" presetSubtype="0" fill="hold" nodeType="withEffect">
                                  <p:stCondLst>
                                    <p:cond delay="0"/>
                                  </p:stCondLst>
                                  <p:childTnLst>
                                    <p:set>
                                      <p:cBhvr>
                                        <p:cTn id="52" dur="1" fill="hold">
                                          <p:stCondLst>
                                            <p:cond delay="0"/>
                                          </p:stCondLst>
                                        </p:cTn>
                                        <p:tgtEl>
                                          <p:spTgt spid="6"/>
                                        </p:tgtEl>
                                        <p:attrNameLst>
                                          <p:attrName>style.visibility</p:attrName>
                                        </p:attrNameLst>
                                      </p:cBhvr>
                                      <p:to>
                                        <p:strVal val="visible"/>
                                      </p:to>
                                    </p:set>
                                    <p:animEffect transition="in" filter="fade">
                                      <p:cBhvr>
                                        <p:cTn id="53" dur="500"/>
                                        <p:tgtEl>
                                          <p:spTgt spid="6"/>
                                        </p:tgtEl>
                                      </p:cBhvr>
                                    </p:animEffect>
                                  </p:childTnLst>
                                </p:cTn>
                              </p:par>
                            </p:childTnLst>
                          </p:cTn>
                        </p:par>
                        <p:par>
                          <p:cTn id="54" fill="hold">
                            <p:stCondLst>
                              <p:cond delay="2000"/>
                            </p:stCondLst>
                            <p:childTnLst>
                              <p:par>
                                <p:cTn id="55" presetID="55" presetClass="entr" presetSubtype="0" fill="hold" nodeType="afterEffect">
                                  <p:stCondLst>
                                    <p:cond delay="0"/>
                                  </p:stCondLst>
                                  <p:childTnLst>
                                    <p:set>
                                      <p:cBhvr>
                                        <p:cTn id="56" dur="1" fill="hold">
                                          <p:stCondLst>
                                            <p:cond delay="0"/>
                                          </p:stCondLst>
                                        </p:cTn>
                                        <p:tgtEl>
                                          <p:spTgt spid="136"/>
                                        </p:tgtEl>
                                        <p:attrNameLst>
                                          <p:attrName>style.visibility</p:attrName>
                                        </p:attrNameLst>
                                      </p:cBhvr>
                                      <p:to>
                                        <p:strVal val="visible"/>
                                      </p:to>
                                    </p:set>
                                    <p:anim calcmode="lin" valueType="num">
                                      <p:cBhvr>
                                        <p:cTn id="57" dur="1000" fill="hold"/>
                                        <p:tgtEl>
                                          <p:spTgt spid="136"/>
                                        </p:tgtEl>
                                        <p:attrNameLst>
                                          <p:attrName>ppt_w</p:attrName>
                                        </p:attrNameLst>
                                      </p:cBhvr>
                                      <p:tavLst>
                                        <p:tav tm="0">
                                          <p:val>
                                            <p:strVal val="#ppt_w*0.70"/>
                                          </p:val>
                                        </p:tav>
                                        <p:tav tm="100000">
                                          <p:val>
                                            <p:strVal val="#ppt_w"/>
                                          </p:val>
                                        </p:tav>
                                      </p:tavLst>
                                    </p:anim>
                                    <p:anim calcmode="lin" valueType="num">
                                      <p:cBhvr>
                                        <p:cTn id="58" dur="1000" fill="hold"/>
                                        <p:tgtEl>
                                          <p:spTgt spid="136"/>
                                        </p:tgtEl>
                                        <p:attrNameLst>
                                          <p:attrName>ppt_h</p:attrName>
                                        </p:attrNameLst>
                                      </p:cBhvr>
                                      <p:tavLst>
                                        <p:tav tm="0">
                                          <p:val>
                                            <p:strVal val="#ppt_h"/>
                                          </p:val>
                                        </p:tav>
                                        <p:tav tm="100000">
                                          <p:val>
                                            <p:strVal val="#ppt_h"/>
                                          </p:val>
                                        </p:tav>
                                      </p:tavLst>
                                    </p:anim>
                                    <p:animEffect transition="in" filter="fade">
                                      <p:cBhvr>
                                        <p:cTn id="59" dur="1000"/>
                                        <p:tgtEl>
                                          <p:spTgt spid="136"/>
                                        </p:tgtEl>
                                      </p:cBhvr>
                                    </p:animEffect>
                                  </p:childTnLst>
                                </p:cTn>
                              </p:par>
                              <p:par>
                                <p:cTn id="60" presetID="55" presetClass="entr" presetSubtype="0" fill="hold" grpId="0" nodeType="withEffect">
                                  <p:stCondLst>
                                    <p:cond delay="0"/>
                                  </p:stCondLst>
                                  <p:childTnLst>
                                    <p:set>
                                      <p:cBhvr>
                                        <p:cTn id="61" dur="1" fill="hold">
                                          <p:stCondLst>
                                            <p:cond delay="0"/>
                                          </p:stCondLst>
                                        </p:cTn>
                                        <p:tgtEl>
                                          <p:spTgt spid="174"/>
                                        </p:tgtEl>
                                        <p:attrNameLst>
                                          <p:attrName>style.visibility</p:attrName>
                                        </p:attrNameLst>
                                      </p:cBhvr>
                                      <p:to>
                                        <p:strVal val="visible"/>
                                      </p:to>
                                    </p:set>
                                    <p:anim calcmode="lin" valueType="num">
                                      <p:cBhvr>
                                        <p:cTn id="62" dur="1000" fill="hold"/>
                                        <p:tgtEl>
                                          <p:spTgt spid="174"/>
                                        </p:tgtEl>
                                        <p:attrNameLst>
                                          <p:attrName>ppt_w</p:attrName>
                                        </p:attrNameLst>
                                      </p:cBhvr>
                                      <p:tavLst>
                                        <p:tav tm="0">
                                          <p:val>
                                            <p:strVal val="#ppt_w*0.70"/>
                                          </p:val>
                                        </p:tav>
                                        <p:tav tm="100000">
                                          <p:val>
                                            <p:strVal val="#ppt_w"/>
                                          </p:val>
                                        </p:tav>
                                      </p:tavLst>
                                    </p:anim>
                                    <p:anim calcmode="lin" valueType="num">
                                      <p:cBhvr>
                                        <p:cTn id="63" dur="1000" fill="hold"/>
                                        <p:tgtEl>
                                          <p:spTgt spid="174"/>
                                        </p:tgtEl>
                                        <p:attrNameLst>
                                          <p:attrName>ppt_h</p:attrName>
                                        </p:attrNameLst>
                                      </p:cBhvr>
                                      <p:tavLst>
                                        <p:tav tm="0">
                                          <p:val>
                                            <p:strVal val="#ppt_h"/>
                                          </p:val>
                                        </p:tav>
                                        <p:tav tm="100000">
                                          <p:val>
                                            <p:strVal val="#ppt_h"/>
                                          </p:val>
                                        </p:tav>
                                      </p:tavLst>
                                    </p:anim>
                                    <p:animEffect transition="in" filter="fade">
                                      <p:cBhvr>
                                        <p:cTn id="64" dur="1000"/>
                                        <p:tgtEl>
                                          <p:spTgt spid="174"/>
                                        </p:tgtEl>
                                      </p:cBhvr>
                                    </p:animEffect>
                                  </p:childTnLst>
                                </p:cTn>
                              </p:par>
                            </p:childTnLst>
                          </p:cTn>
                        </p:par>
                        <p:par>
                          <p:cTn id="65" fill="hold">
                            <p:stCondLst>
                              <p:cond delay="3000"/>
                            </p:stCondLst>
                            <p:childTnLst>
                              <p:par>
                                <p:cTn id="66" presetID="10" presetClass="entr" presetSubtype="0" fill="hold" nodeType="afterEffect">
                                  <p:stCondLst>
                                    <p:cond delay="0"/>
                                  </p:stCondLst>
                                  <p:childTnLst>
                                    <p:set>
                                      <p:cBhvr>
                                        <p:cTn id="67" dur="1" fill="hold">
                                          <p:stCondLst>
                                            <p:cond delay="0"/>
                                          </p:stCondLst>
                                        </p:cTn>
                                        <p:tgtEl>
                                          <p:spTgt spid="5"/>
                                        </p:tgtEl>
                                        <p:attrNameLst>
                                          <p:attrName>style.visibility</p:attrName>
                                        </p:attrNameLst>
                                      </p:cBhvr>
                                      <p:to>
                                        <p:strVal val="visible"/>
                                      </p:to>
                                    </p:set>
                                    <p:animEffect transition="in" filter="fade">
                                      <p:cBhvr>
                                        <p:cTn id="68" dur="500"/>
                                        <p:tgtEl>
                                          <p:spTgt spid="5"/>
                                        </p:tgtEl>
                                      </p:cBhvr>
                                    </p:animEffect>
                                  </p:childTnLst>
                                </p:cTn>
                              </p:par>
                              <p:par>
                                <p:cTn id="69" presetID="10" presetClass="entr" presetSubtype="0" fill="hold" nodeType="withEffect">
                                  <p:stCondLst>
                                    <p:cond delay="0"/>
                                  </p:stCondLst>
                                  <p:childTnLst>
                                    <p:set>
                                      <p:cBhvr>
                                        <p:cTn id="70" dur="1" fill="hold">
                                          <p:stCondLst>
                                            <p:cond delay="0"/>
                                          </p:stCondLst>
                                        </p:cTn>
                                        <p:tgtEl>
                                          <p:spTgt spid="144"/>
                                        </p:tgtEl>
                                        <p:attrNameLst>
                                          <p:attrName>style.visibility</p:attrName>
                                        </p:attrNameLst>
                                      </p:cBhvr>
                                      <p:to>
                                        <p:strVal val="visible"/>
                                      </p:to>
                                    </p:set>
                                    <p:animEffect transition="in" filter="fade">
                                      <p:cBhvr>
                                        <p:cTn id="71" dur="500"/>
                                        <p:tgtEl>
                                          <p:spTgt spid="144"/>
                                        </p:tgtEl>
                                      </p:cBhvr>
                                    </p:animEffect>
                                  </p:childTnLst>
                                </p:cTn>
                              </p:par>
                            </p:childTnLst>
                          </p:cTn>
                        </p:par>
                        <p:par>
                          <p:cTn id="72" fill="hold">
                            <p:stCondLst>
                              <p:cond delay="3500"/>
                            </p:stCondLst>
                            <p:childTnLst>
                              <p:par>
                                <p:cTn id="73" presetID="55" presetClass="entr" presetSubtype="0" fill="hold" nodeType="afterEffect">
                                  <p:stCondLst>
                                    <p:cond delay="0"/>
                                  </p:stCondLst>
                                  <p:childTnLst>
                                    <p:set>
                                      <p:cBhvr>
                                        <p:cTn id="74" dur="1" fill="hold">
                                          <p:stCondLst>
                                            <p:cond delay="0"/>
                                          </p:stCondLst>
                                        </p:cTn>
                                        <p:tgtEl>
                                          <p:spTgt spid="135"/>
                                        </p:tgtEl>
                                        <p:attrNameLst>
                                          <p:attrName>style.visibility</p:attrName>
                                        </p:attrNameLst>
                                      </p:cBhvr>
                                      <p:to>
                                        <p:strVal val="visible"/>
                                      </p:to>
                                    </p:set>
                                    <p:anim calcmode="lin" valueType="num">
                                      <p:cBhvr>
                                        <p:cTn id="75" dur="1000" fill="hold"/>
                                        <p:tgtEl>
                                          <p:spTgt spid="135"/>
                                        </p:tgtEl>
                                        <p:attrNameLst>
                                          <p:attrName>ppt_w</p:attrName>
                                        </p:attrNameLst>
                                      </p:cBhvr>
                                      <p:tavLst>
                                        <p:tav tm="0">
                                          <p:val>
                                            <p:strVal val="#ppt_w*0.70"/>
                                          </p:val>
                                        </p:tav>
                                        <p:tav tm="100000">
                                          <p:val>
                                            <p:strVal val="#ppt_w"/>
                                          </p:val>
                                        </p:tav>
                                      </p:tavLst>
                                    </p:anim>
                                    <p:anim calcmode="lin" valueType="num">
                                      <p:cBhvr>
                                        <p:cTn id="76" dur="1000" fill="hold"/>
                                        <p:tgtEl>
                                          <p:spTgt spid="135"/>
                                        </p:tgtEl>
                                        <p:attrNameLst>
                                          <p:attrName>ppt_h</p:attrName>
                                        </p:attrNameLst>
                                      </p:cBhvr>
                                      <p:tavLst>
                                        <p:tav tm="0">
                                          <p:val>
                                            <p:strVal val="#ppt_h"/>
                                          </p:val>
                                        </p:tav>
                                        <p:tav tm="100000">
                                          <p:val>
                                            <p:strVal val="#ppt_h"/>
                                          </p:val>
                                        </p:tav>
                                      </p:tavLst>
                                    </p:anim>
                                    <p:animEffect transition="in" filter="fade">
                                      <p:cBhvr>
                                        <p:cTn id="77" dur="1000"/>
                                        <p:tgtEl>
                                          <p:spTgt spid="135"/>
                                        </p:tgtEl>
                                      </p:cBhvr>
                                    </p:animEffect>
                                  </p:childTnLst>
                                </p:cTn>
                              </p:par>
                              <p:par>
                                <p:cTn id="78" presetID="55" presetClass="entr" presetSubtype="0" fill="hold" grpId="0" nodeType="withEffect">
                                  <p:stCondLst>
                                    <p:cond delay="0"/>
                                  </p:stCondLst>
                                  <p:childTnLst>
                                    <p:set>
                                      <p:cBhvr>
                                        <p:cTn id="79" dur="1" fill="hold">
                                          <p:stCondLst>
                                            <p:cond delay="0"/>
                                          </p:stCondLst>
                                        </p:cTn>
                                        <p:tgtEl>
                                          <p:spTgt spid="175"/>
                                        </p:tgtEl>
                                        <p:attrNameLst>
                                          <p:attrName>style.visibility</p:attrName>
                                        </p:attrNameLst>
                                      </p:cBhvr>
                                      <p:to>
                                        <p:strVal val="visible"/>
                                      </p:to>
                                    </p:set>
                                    <p:anim calcmode="lin" valueType="num">
                                      <p:cBhvr>
                                        <p:cTn id="80" dur="1000" fill="hold"/>
                                        <p:tgtEl>
                                          <p:spTgt spid="175"/>
                                        </p:tgtEl>
                                        <p:attrNameLst>
                                          <p:attrName>ppt_w</p:attrName>
                                        </p:attrNameLst>
                                      </p:cBhvr>
                                      <p:tavLst>
                                        <p:tav tm="0">
                                          <p:val>
                                            <p:strVal val="#ppt_w*0.70"/>
                                          </p:val>
                                        </p:tav>
                                        <p:tav tm="100000">
                                          <p:val>
                                            <p:strVal val="#ppt_w"/>
                                          </p:val>
                                        </p:tav>
                                      </p:tavLst>
                                    </p:anim>
                                    <p:anim calcmode="lin" valueType="num">
                                      <p:cBhvr>
                                        <p:cTn id="81" dur="1000" fill="hold"/>
                                        <p:tgtEl>
                                          <p:spTgt spid="175"/>
                                        </p:tgtEl>
                                        <p:attrNameLst>
                                          <p:attrName>ppt_h</p:attrName>
                                        </p:attrNameLst>
                                      </p:cBhvr>
                                      <p:tavLst>
                                        <p:tav tm="0">
                                          <p:val>
                                            <p:strVal val="#ppt_h"/>
                                          </p:val>
                                        </p:tav>
                                        <p:tav tm="100000">
                                          <p:val>
                                            <p:strVal val="#ppt_h"/>
                                          </p:val>
                                        </p:tav>
                                      </p:tavLst>
                                    </p:anim>
                                    <p:animEffect transition="in" filter="fade">
                                      <p:cBhvr>
                                        <p:cTn id="82" dur="1000"/>
                                        <p:tgtEl>
                                          <p:spTgt spid="175"/>
                                        </p:tgtEl>
                                      </p:cBhvr>
                                    </p:animEffect>
                                  </p:childTnLst>
                                </p:cTn>
                              </p:par>
                            </p:childTnLst>
                          </p:cTn>
                        </p:par>
                        <p:par>
                          <p:cTn id="83" fill="hold">
                            <p:stCondLst>
                              <p:cond delay="4500"/>
                            </p:stCondLst>
                            <p:childTnLst>
                              <p:par>
                                <p:cTn id="84" presetID="10" presetClass="entr" presetSubtype="0" fill="hold" nodeType="afterEffect">
                                  <p:stCondLst>
                                    <p:cond delay="0"/>
                                  </p:stCondLst>
                                  <p:childTnLst>
                                    <p:set>
                                      <p:cBhvr>
                                        <p:cTn id="85" dur="1" fill="hold">
                                          <p:stCondLst>
                                            <p:cond delay="0"/>
                                          </p:stCondLst>
                                        </p:cTn>
                                        <p:tgtEl>
                                          <p:spTgt spid="148"/>
                                        </p:tgtEl>
                                        <p:attrNameLst>
                                          <p:attrName>style.visibility</p:attrName>
                                        </p:attrNameLst>
                                      </p:cBhvr>
                                      <p:to>
                                        <p:strVal val="visible"/>
                                      </p:to>
                                    </p:set>
                                    <p:animEffect transition="in" filter="fade">
                                      <p:cBhvr>
                                        <p:cTn id="86" dur="500"/>
                                        <p:tgtEl>
                                          <p:spTgt spid="148"/>
                                        </p:tgtEl>
                                      </p:cBhvr>
                                    </p:animEffect>
                                  </p:childTnLst>
                                </p:cTn>
                              </p:par>
                              <p:par>
                                <p:cTn id="87" presetID="10" presetClass="entr" presetSubtype="0" fill="hold" nodeType="withEffect">
                                  <p:stCondLst>
                                    <p:cond delay="0"/>
                                  </p:stCondLst>
                                  <p:childTnLst>
                                    <p:set>
                                      <p:cBhvr>
                                        <p:cTn id="88" dur="1" fill="hold">
                                          <p:stCondLst>
                                            <p:cond delay="0"/>
                                          </p:stCondLst>
                                        </p:cTn>
                                        <p:tgtEl>
                                          <p:spTgt spid="133"/>
                                        </p:tgtEl>
                                        <p:attrNameLst>
                                          <p:attrName>style.visibility</p:attrName>
                                        </p:attrNameLst>
                                      </p:cBhvr>
                                      <p:to>
                                        <p:strVal val="visible"/>
                                      </p:to>
                                    </p:set>
                                    <p:animEffect transition="in" filter="fade">
                                      <p:cBhvr>
                                        <p:cTn id="89" dur="500"/>
                                        <p:tgtEl>
                                          <p:spTgt spid="133"/>
                                        </p:tgtEl>
                                      </p:cBhvr>
                                    </p:animEffect>
                                  </p:childTnLst>
                                </p:cTn>
                              </p:par>
                            </p:childTnLst>
                          </p:cTn>
                        </p:par>
                        <p:par>
                          <p:cTn id="90" fill="hold">
                            <p:stCondLst>
                              <p:cond delay="5000"/>
                            </p:stCondLst>
                            <p:childTnLst>
                              <p:par>
                                <p:cTn id="91" presetID="55" presetClass="entr" presetSubtype="0" fill="hold" nodeType="afterEffect">
                                  <p:stCondLst>
                                    <p:cond delay="0"/>
                                  </p:stCondLst>
                                  <p:childTnLst>
                                    <p:set>
                                      <p:cBhvr>
                                        <p:cTn id="92" dur="1" fill="hold">
                                          <p:stCondLst>
                                            <p:cond delay="0"/>
                                          </p:stCondLst>
                                        </p:cTn>
                                        <p:tgtEl>
                                          <p:spTgt spid="134"/>
                                        </p:tgtEl>
                                        <p:attrNameLst>
                                          <p:attrName>style.visibility</p:attrName>
                                        </p:attrNameLst>
                                      </p:cBhvr>
                                      <p:to>
                                        <p:strVal val="visible"/>
                                      </p:to>
                                    </p:set>
                                    <p:anim calcmode="lin" valueType="num">
                                      <p:cBhvr>
                                        <p:cTn id="93" dur="1000" fill="hold"/>
                                        <p:tgtEl>
                                          <p:spTgt spid="134"/>
                                        </p:tgtEl>
                                        <p:attrNameLst>
                                          <p:attrName>ppt_w</p:attrName>
                                        </p:attrNameLst>
                                      </p:cBhvr>
                                      <p:tavLst>
                                        <p:tav tm="0">
                                          <p:val>
                                            <p:strVal val="#ppt_w*0.70"/>
                                          </p:val>
                                        </p:tav>
                                        <p:tav tm="100000">
                                          <p:val>
                                            <p:strVal val="#ppt_w"/>
                                          </p:val>
                                        </p:tav>
                                      </p:tavLst>
                                    </p:anim>
                                    <p:anim calcmode="lin" valueType="num">
                                      <p:cBhvr>
                                        <p:cTn id="94" dur="1000" fill="hold"/>
                                        <p:tgtEl>
                                          <p:spTgt spid="134"/>
                                        </p:tgtEl>
                                        <p:attrNameLst>
                                          <p:attrName>ppt_h</p:attrName>
                                        </p:attrNameLst>
                                      </p:cBhvr>
                                      <p:tavLst>
                                        <p:tav tm="0">
                                          <p:val>
                                            <p:strVal val="#ppt_h"/>
                                          </p:val>
                                        </p:tav>
                                        <p:tav tm="100000">
                                          <p:val>
                                            <p:strVal val="#ppt_h"/>
                                          </p:val>
                                        </p:tav>
                                      </p:tavLst>
                                    </p:anim>
                                    <p:animEffect transition="in" filter="fade">
                                      <p:cBhvr>
                                        <p:cTn id="95" dur="1000"/>
                                        <p:tgtEl>
                                          <p:spTgt spid="134"/>
                                        </p:tgtEl>
                                      </p:cBhvr>
                                    </p:animEffect>
                                  </p:childTnLst>
                                </p:cTn>
                              </p:par>
                              <p:par>
                                <p:cTn id="96" presetID="55" presetClass="entr" presetSubtype="0" fill="hold" grpId="0" nodeType="withEffect">
                                  <p:stCondLst>
                                    <p:cond delay="0"/>
                                  </p:stCondLst>
                                  <p:childTnLst>
                                    <p:set>
                                      <p:cBhvr>
                                        <p:cTn id="97" dur="1" fill="hold">
                                          <p:stCondLst>
                                            <p:cond delay="0"/>
                                          </p:stCondLst>
                                        </p:cTn>
                                        <p:tgtEl>
                                          <p:spTgt spid="176"/>
                                        </p:tgtEl>
                                        <p:attrNameLst>
                                          <p:attrName>style.visibility</p:attrName>
                                        </p:attrNameLst>
                                      </p:cBhvr>
                                      <p:to>
                                        <p:strVal val="visible"/>
                                      </p:to>
                                    </p:set>
                                    <p:anim calcmode="lin" valueType="num">
                                      <p:cBhvr>
                                        <p:cTn id="98" dur="1000" fill="hold"/>
                                        <p:tgtEl>
                                          <p:spTgt spid="176"/>
                                        </p:tgtEl>
                                        <p:attrNameLst>
                                          <p:attrName>ppt_w</p:attrName>
                                        </p:attrNameLst>
                                      </p:cBhvr>
                                      <p:tavLst>
                                        <p:tav tm="0">
                                          <p:val>
                                            <p:strVal val="#ppt_w*0.70"/>
                                          </p:val>
                                        </p:tav>
                                        <p:tav tm="100000">
                                          <p:val>
                                            <p:strVal val="#ppt_w"/>
                                          </p:val>
                                        </p:tav>
                                      </p:tavLst>
                                    </p:anim>
                                    <p:anim calcmode="lin" valueType="num">
                                      <p:cBhvr>
                                        <p:cTn id="99" dur="1000" fill="hold"/>
                                        <p:tgtEl>
                                          <p:spTgt spid="176"/>
                                        </p:tgtEl>
                                        <p:attrNameLst>
                                          <p:attrName>ppt_h</p:attrName>
                                        </p:attrNameLst>
                                      </p:cBhvr>
                                      <p:tavLst>
                                        <p:tav tm="0">
                                          <p:val>
                                            <p:strVal val="#ppt_h"/>
                                          </p:val>
                                        </p:tav>
                                        <p:tav tm="100000">
                                          <p:val>
                                            <p:strVal val="#ppt_h"/>
                                          </p:val>
                                        </p:tav>
                                      </p:tavLst>
                                    </p:anim>
                                    <p:animEffect transition="in" filter="fade">
                                      <p:cBhvr>
                                        <p:cTn id="100" dur="1000"/>
                                        <p:tgtEl>
                                          <p:spTgt spid="176"/>
                                        </p:tgtEl>
                                      </p:cBhvr>
                                    </p:animEffect>
                                  </p:childTnLst>
                                </p:cTn>
                              </p:par>
                            </p:childTnLst>
                          </p:cTn>
                        </p:par>
                        <p:par>
                          <p:cTn id="101" fill="hold">
                            <p:stCondLst>
                              <p:cond delay="6000"/>
                            </p:stCondLst>
                            <p:childTnLst>
                              <p:par>
                                <p:cTn id="102" presetID="10" presetClass="entr" presetSubtype="0" fill="hold" nodeType="afterEffect">
                                  <p:stCondLst>
                                    <p:cond delay="0"/>
                                  </p:stCondLst>
                                  <p:childTnLst>
                                    <p:set>
                                      <p:cBhvr>
                                        <p:cTn id="103" dur="1" fill="hold">
                                          <p:stCondLst>
                                            <p:cond delay="0"/>
                                          </p:stCondLst>
                                        </p:cTn>
                                        <p:tgtEl>
                                          <p:spTgt spid="165"/>
                                        </p:tgtEl>
                                        <p:attrNameLst>
                                          <p:attrName>style.visibility</p:attrName>
                                        </p:attrNameLst>
                                      </p:cBhvr>
                                      <p:to>
                                        <p:strVal val="visible"/>
                                      </p:to>
                                    </p:set>
                                    <p:animEffect transition="in" filter="fade">
                                      <p:cBhvr>
                                        <p:cTn id="104" dur="500"/>
                                        <p:tgtEl>
                                          <p:spTgt spid="1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1" grpId="0"/>
      <p:bldP spid="173" grpId="0"/>
      <p:bldP spid="174" grpId="0"/>
      <p:bldP spid="175" grpId="0"/>
      <p:bldP spid="176" grpId="0"/>
      <p:bldP spid="172"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Hybrid Cloud Management</a:t>
            </a:r>
          </a:p>
        </p:txBody>
      </p:sp>
      <p:sp>
        <p:nvSpPr>
          <p:cNvPr id="4" name="Rounded Rectangle 3"/>
          <p:cNvSpPr/>
          <p:nvPr/>
        </p:nvSpPr>
        <p:spPr bwMode="gray">
          <a:xfrm>
            <a:off x="903422" y="999659"/>
            <a:ext cx="622271" cy="3677615"/>
          </a:xfrm>
          <a:prstGeom prst="roundRect">
            <a:avLst>
              <a:gd name="adj" fmla="val 8724"/>
            </a:avLst>
          </a:prstGeom>
          <a:solidFill>
            <a:schemeClr val="accent2"/>
          </a:solidFill>
        </p:spPr>
        <p:txBody>
          <a:bodyPr rot="0" spcFirstLastPara="0" vertOverflow="overflow" horzOverflow="overflow" vert="vert270" wrap="square" lIns="91440" tIns="45720" rIns="91440" bIns="45720" numCol="1" spcCol="0" rtlCol="0" fromWordArt="0" anchor="ctr" anchorCtr="0" forceAA="0" compatLnSpc="1">
            <a:prstTxWarp prst="textNoShape">
              <a:avLst/>
            </a:prstTxWarp>
            <a:noAutofit/>
          </a:bodyPr>
          <a:lstStyle/>
          <a:p>
            <a:pPr algn="ctr"/>
            <a:r>
              <a:rPr lang="en-US" sz="2800">
                <a:solidFill>
                  <a:schemeClr val="bg1"/>
                </a:solidFill>
                <a:latin typeface="+mj-lt"/>
              </a:rPr>
              <a:t>Calm</a:t>
            </a:r>
          </a:p>
        </p:txBody>
      </p:sp>
      <p:sp>
        <p:nvSpPr>
          <p:cNvPr id="5" name="Rounded Rectangle 4"/>
          <p:cNvSpPr/>
          <p:nvPr/>
        </p:nvSpPr>
        <p:spPr bwMode="gray">
          <a:xfrm>
            <a:off x="1643102" y="999659"/>
            <a:ext cx="6668053" cy="1168574"/>
          </a:xfrm>
          <a:prstGeom prst="roundRect">
            <a:avLst>
              <a:gd name="adj" fmla="val 5947"/>
            </a:avLst>
          </a:prstGeom>
          <a:solidFill>
            <a:schemeClr val="accent3"/>
          </a:solid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a:solidFill>
                  <a:schemeClr val="bg1"/>
                </a:solidFill>
                <a:latin typeface="+mn-lt"/>
              </a:rPr>
              <a:t>Application Lifecycle Automation</a:t>
            </a:r>
          </a:p>
        </p:txBody>
      </p:sp>
      <p:sp>
        <p:nvSpPr>
          <p:cNvPr id="6" name="Rounded Rectangle 5"/>
          <p:cNvSpPr/>
          <p:nvPr/>
        </p:nvSpPr>
        <p:spPr bwMode="gray">
          <a:xfrm>
            <a:off x="1643102" y="2254179"/>
            <a:ext cx="6668053" cy="1168574"/>
          </a:xfrm>
          <a:prstGeom prst="roundRect">
            <a:avLst>
              <a:gd name="adj" fmla="val 5145"/>
            </a:avLst>
          </a:prstGeom>
          <a:solidFill>
            <a:schemeClr val="accent3"/>
          </a:solid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a:solidFill>
                  <a:schemeClr val="bg1"/>
                </a:solidFill>
                <a:latin typeface="+mn-lt"/>
              </a:rPr>
              <a:t>Self Service and Governance</a:t>
            </a:r>
          </a:p>
        </p:txBody>
      </p:sp>
      <p:sp>
        <p:nvSpPr>
          <p:cNvPr id="7" name="Rounded Rectangle 6"/>
          <p:cNvSpPr/>
          <p:nvPr/>
        </p:nvSpPr>
        <p:spPr bwMode="gray">
          <a:xfrm>
            <a:off x="1640769" y="3508700"/>
            <a:ext cx="6668053" cy="1168574"/>
          </a:xfrm>
          <a:prstGeom prst="roundRect">
            <a:avLst>
              <a:gd name="adj" fmla="val 5070"/>
            </a:avLst>
          </a:prstGeom>
          <a:solidFill>
            <a:schemeClr val="accent1"/>
          </a:solid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a:solidFill>
                  <a:schemeClr val="bg1"/>
                </a:solidFill>
                <a:latin typeface="+mn-lt"/>
              </a:rPr>
              <a:t>Hybrid Cloud Management</a:t>
            </a:r>
          </a:p>
        </p:txBody>
      </p:sp>
    </p:spTree>
    <p:extLst>
      <p:ext uri="{BB962C8B-B14F-4D97-AF65-F5344CB8AC3E}">
        <p14:creationId xmlns:p14="http://schemas.microsoft.com/office/powerpoint/2010/main" val="17437011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Pioneering the Enterprise Cloud OS</a:t>
            </a:r>
          </a:p>
        </p:txBody>
      </p:sp>
      <p:sp>
        <p:nvSpPr>
          <p:cNvPr id="62" name="Freeform 5"/>
          <p:cNvSpPr>
            <a:spLocks/>
          </p:cNvSpPr>
          <p:nvPr/>
        </p:nvSpPr>
        <p:spPr bwMode="auto">
          <a:xfrm>
            <a:off x="1238249" y="2316594"/>
            <a:ext cx="1168889" cy="1311062"/>
          </a:xfrm>
          <a:custGeom>
            <a:avLst/>
            <a:gdLst>
              <a:gd name="T0" fmla="*/ 120 w 328"/>
              <a:gd name="T1" fmla="*/ 365 h 367"/>
              <a:gd name="T2" fmla="*/ 115 w 328"/>
              <a:gd name="T3" fmla="*/ 367 h 367"/>
              <a:gd name="T4" fmla="*/ 10 w 328"/>
              <a:gd name="T5" fmla="*/ 367 h 367"/>
              <a:gd name="T6" fmla="*/ 2 w 328"/>
              <a:gd name="T7" fmla="*/ 362 h 367"/>
              <a:gd name="T8" fmla="*/ 4 w 328"/>
              <a:gd name="T9" fmla="*/ 352 h 367"/>
              <a:gd name="T10" fmla="*/ 195 w 328"/>
              <a:gd name="T11" fmla="*/ 191 h 367"/>
              <a:gd name="T12" fmla="*/ 195 w 328"/>
              <a:gd name="T13" fmla="*/ 177 h 367"/>
              <a:gd name="T14" fmla="*/ 4 w 328"/>
              <a:gd name="T15" fmla="*/ 15 h 367"/>
              <a:gd name="T16" fmla="*/ 1 w 328"/>
              <a:gd name="T17" fmla="*/ 7 h 367"/>
              <a:gd name="T18" fmla="*/ 9 w 328"/>
              <a:gd name="T19" fmla="*/ 0 h 367"/>
              <a:gd name="T20" fmla="*/ 110 w 328"/>
              <a:gd name="T21" fmla="*/ 0 h 367"/>
              <a:gd name="T22" fmla="*/ 115 w 328"/>
              <a:gd name="T23" fmla="*/ 2 h 367"/>
              <a:gd name="T24" fmla="*/ 323 w 328"/>
              <a:gd name="T25" fmla="*/ 177 h 367"/>
              <a:gd name="T26" fmla="*/ 325 w 328"/>
              <a:gd name="T27" fmla="*/ 179 h 367"/>
              <a:gd name="T28" fmla="*/ 325 w 328"/>
              <a:gd name="T29" fmla="*/ 189 h 367"/>
              <a:gd name="T30" fmla="*/ 323 w 328"/>
              <a:gd name="T31" fmla="*/ 191 h 367"/>
              <a:gd name="T32" fmla="*/ 120 w 328"/>
              <a:gd name="T33" fmla="*/ 365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28" h="367">
                <a:moveTo>
                  <a:pt x="120" y="365"/>
                </a:moveTo>
                <a:cubicBezTo>
                  <a:pt x="119" y="366"/>
                  <a:pt x="117" y="367"/>
                  <a:pt x="115" y="367"/>
                </a:cubicBezTo>
                <a:cubicBezTo>
                  <a:pt x="10" y="367"/>
                  <a:pt x="10" y="367"/>
                  <a:pt x="10" y="367"/>
                </a:cubicBezTo>
                <a:cubicBezTo>
                  <a:pt x="7" y="367"/>
                  <a:pt x="3" y="365"/>
                  <a:pt x="2" y="362"/>
                </a:cubicBezTo>
                <a:cubicBezTo>
                  <a:pt x="0" y="359"/>
                  <a:pt x="1" y="354"/>
                  <a:pt x="4" y="352"/>
                </a:cubicBezTo>
                <a:cubicBezTo>
                  <a:pt x="195" y="191"/>
                  <a:pt x="195" y="191"/>
                  <a:pt x="195" y="191"/>
                </a:cubicBezTo>
                <a:cubicBezTo>
                  <a:pt x="199" y="187"/>
                  <a:pt x="199" y="181"/>
                  <a:pt x="195" y="177"/>
                </a:cubicBezTo>
                <a:cubicBezTo>
                  <a:pt x="4" y="15"/>
                  <a:pt x="4" y="15"/>
                  <a:pt x="4" y="15"/>
                </a:cubicBezTo>
                <a:cubicBezTo>
                  <a:pt x="2" y="13"/>
                  <a:pt x="0" y="10"/>
                  <a:pt x="1" y="7"/>
                </a:cubicBezTo>
                <a:cubicBezTo>
                  <a:pt x="2" y="3"/>
                  <a:pt x="5" y="0"/>
                  <a:pt x="9" y="0"/>
                </a:cubicBezTo>
                <a:cubicBezTo>
                  <a:pt x="110" y="0"/>
                  <a:pt x="110" y="0"/>
                  <a:pt x="110" y="0"/>
                </a:cubicBezTo>
                <a:cubicBezTo>
                  <a:pt x="112" y="0"/>
                  <a:pt x="114" y="1"/>
                  <a:pt x="115" y="2"/>
                </a:cubicBezTo>
                <a:cubicBezTo>
                  <a:pt x="323" y="177"/>
                  <a:pt x="323" y="177"/>
                  <a:pt x="323" y="177"/>
                </a:cubicBezTo>
                <a:cubicBezTo>
                  <a:pt x="325" y="179"/>
                  <a:pt x="325" y="179"/>
                  <a:pt x="325" y="179"/>
                </a:cubicBezTo>
                <a:cubicBezTo>
                  <a:pt x="328" y="182"/>
                  <a:pt x="328" y="187"/>
                  <a:pt x="325" y="189"/>
                </a:cubicBezTo>
                <a:cubicBezTo>
                  <a:pt x="323" y="191"/>
                  <a:pt x="323" y="191"/>
                  <a:pt x="323" y="191"/>
                </a:cubicBezTo>
                <a:lnTo>
                  <a:pt x="120" y="365"/>
                </a:lnTo>
                <a:close/>
              </a:path>
            </a:pathLst>
          </a:custGeom>
          <a:gradFill>
            <a:gsLst>
              <a:gs pos="0">
                <a:schemeClr val="bg1"/>
              </a:gs>
              <a:gs pos="100000">
                <a:schemeClr val="tx1">
                  <a:lumMod val="27000"/>
                  <a:lumOff val="73000"/>
                </a:schemeClr>
              </a:gs>
            </a:gsLst>
            <a:lin ang="0" scaled="0"/>
          </a:gradFill>
          <a:ln>
            <a:noFill/>
          </a:ln>
        </p:spPr>
        <p:txBody>
          <a:bodyPr vert="horz" wrap="square" lIns="68544" tIns="34272" rIns="68544" bIns="34272" numCol="1" anchor="t" anchorCtr="0" compatLnSpc="1">
            <a:prstTxWarp prst="textNoShape">
              <a:avLst/>
            </a:prstTxWarp>
          </a:bodyPr>
          <a:lstStyle/>
          <a:p>
            <a:endParaRPr lang="en-US" sz="1199">
              <a:latin typeface="+mn-lt"/>
            </a:endParaRPr>
          </a:p>
        </p:txBody>
      </p:sp>
      <p:sp>
        <p:nvSpPr>
          <p:cNvPr id="61" name="Freeform 5"/>
          <p:cNvSpPr>
            <a:spLocks/>
          </p:cNvSpPr>
          <p:nvPr/>
        </p:nvSpPr>
        <p:spPr bwMode="auto">
          <a:xfrm>
            <a:off x="3334504" y="1922400"/>
            <a:ext cx="1900771" cy="2131967"/>
          </a:xfrm>
          <a:custGeom>
            <a:avLst/>
            <a:gdLst>
              <a:gd name="T0" fmla="*/ 120 w 328"/>
              <a:gd name="T1" fmla="*/ 365 h 367"/>
              <a:gd name="T2" fmla="*/ 115 w 328"/>
              <a:gd name="T3" fmla="*/ 367 h 367"/>
              <a:gd name="T4" fmla="*/ 10 w 328"/>
              <a:gd name="T5" fmla="*/ 367 h 367"/>
              <a:gd name="T6" fmla="*/ 2 w 328"/>
              <a:gd name="T7" fmla="*/ 362 h 367"/>
              <a:gd name="T8" fmla="*/ 4 w 328"/>
              <a:gd name="T9" fmla="*/ 352 h 367"/>
              <a:gd name="T10" fmla="*/ 195 w 328"/>
              <a:gd name="T11" fmla="*/ 191 h 367"/>
              <a:gd name="T12" fmla="*/ 195 w 328"/>
              <a:gd name="T13" fmla="*/ 177 h 367"/>
              <a:gd name="T14" fmla="*/ 4 w 328"/>
              <a:gd name="T15" fmla="*/ 15 h 367"/>
              <a:gd name="T16" fmla="*/ 1 w 328"/>
              <a:gd name="T17" fmla="*/ 7 h 367"/>
              <a:gd name="T18" fmla="*/ 9 w 328"/>
              <a:gd name="T19" fmla="*/ 0 h 367"/>
              <a:gd name="T20" fmla="*/ 110 w 328"/>
              <a:gd name="T21" fmla="*/ 0 h 367"/>
              <a:gd name="T22" fmla="*/ 115 w 328"/>
              <a:gd name="T23" fmla="*/ 2 h 367"/>
              <a:gd name="T24" fmla="*/ 323 w 328"/>
              <a:gd name="T25" fmla="*/ 177 h 367"/>
              <a:gd name="T26" fmla="*/ 325 w 328"/>
              <a:gd name="T27" fmla="*/ 179 h 367"/>
              <a:gd name="T28" fmla="*/ 325 w 328"/>
              <a:gd name="T29" fmla="*/ 189 h 367"/>
              <a:gd name="T30" fmla="*/ 323 w 328"/>
              <a:gd name="T31" fmla="*/ 191 h 367"/>
              <a:gd name="T32" fmla="*/ 120 w 328"/>
              <a:gd name="T33" fmla="*/ 365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28" h="367">
                <a:moveTo>
                  <a:pt x="120" y="365"/>
                </a:moveTo>
                <a:cubicBezTo>
                  <a:pt x="119" y="366"/>
                  <a:pt x="117" y="367"/>
                  <a:pt x="115" y="367"/>
                </a:cubicBezTo>
                <a:cubicBezTo>
                  <a:pt x="10" y="367"/>
                  <a:pt x="10" y="367"/>
                  <a:pt x="10" y="367"/>
                </a:cubicBezTo>
                <a:cubicBezTo>
                  <a:pt x="7" y="367"/>
                  <a:pt x="3" y="365"/>
                  <a:pt x="2" y="362"/>
                </a:cubicBezTo>
                <a:cubicBezTo>
                  <a:pt x="0" y="359"/>
                  <a:pt x="1" y="354"/>
                  <a:pt x="4" y="352"/>
                </a:cubicBezTo>
                <a:cubicBezTo>
                  <a:pt x="195" y="191"/>
                  <a:pt x="195" y="191"/>
                  <a:pt x="195" y="191"/>
                </a:cubicBezTo>
                <a:cubicBezTo>
                  <a:pt x="199" y="187"/>
                  <a:pt x="199" y="181"/>
                  <a:pt x="195" y="177"/>
                </a:cubicBezTo>
                <a:cubicBezTo>
                  <a:pt x="4" y="15"/>
                  <a:pt x="4" y="15"/>
                  <a:pt x="4" y="15"/>
                </a:cubicBezTo>
                <a:cubicBezTo>
                  <a:pt x="2" y="13"/>
                  <a:pt x="0" y="10"/>
                  <a:pt x="1" y="7"/>
                </a:cubicBezTo>
                <a:cubicBezTo>
                  <a:pt x="2" y="3"/>
                  <a:pt x="5" y="0"/>
                  <a:pt x="9" y="0"/>
                </a:cubicBezTo>
                <a:cubicBezTo>
                  <a:pt x="110" y="0"/>
                  <a:pt x="110" y="0"/>
                  <a:pt x="110" y="0"/>
                </a:cubicBezTo>
                <a:cubicBezTo>
                  <a:pt x="112" y="0"/>
                  <a:pt x="114" y="1"/>
                  <a:pt x="115" y="2"/>
                </a:cubicBezTo>
                <a:cubicBezTo>
                  <a:pt x="323" y="177"/>
                  <a:pt x="323" y="177"/>
                  <a:pt x="323" y="177"/>
                </a:cubicBezTo>
                <a:cubicBezTo>
                  <a:pt x="325" y="179"/>
                  <a:pt x="325" y="179"/>
                  <a:pt x="325" y="179"/>
                </a:cubicBezTo>
                <a:cubicBezTo>
                  <a:pt x="328" y="182"/>
                  <a:pt x="328" y="187"/>
                  <a:pt x="325" y="189"/>
                </a:cubicBezTo>
                <a:cubicBezTo>
                  <a:pt x="323" y="191"/>
                  <a:pt x="323" y="191"/>
                  <a:pt x="323" y="191"/>
                </a:cubicBezTo>
                <a:lnTo>
                  <a:pt x="120" y="365"/>
                </a:lnTo>
                <a:close/>
              </a:path>
            </a:pathLst>
          </a:custGeom>
          <a:gradFill>
            <a:gsLst>
              <a:gs pos="0">
                <a:schemeClr val="bg1"/>
              </a:gs>
              <a:gs pos="100000">
                <a:schemeClr val="accent2">
                  <a:lumMod val="27000"/>
                  <a:lumOff val="73000"/>
                </a:schemeClr>
              </a:gs>
            </a:gsLst>
            <a:lin ang="0" scaled="0"/>
          </a:gradFill>
          <a:ln>
            <a:noFill/>
          </a:ln>
        </p:spPr>
        <p:txBody>
          <a:bodyPr vert="horz" wrap="square" lIns="68544" tIns="34272" rIns="68544" bIns="34272" numCol="1" anchor="t" anchorCtr="0" compatLnSpc="1">
            <a:prstTxWarp prst="textNoShape">
              <a:avLst/>
            </a:prstTxWarp>
          </a:bodyPr>
          <a:lstStyle/>
          <a:p>
            <a:endParaRPr lang="en-US" sz="1199"/>
          </a:p>
        </p:txBody>
      </p:sp>
      <p:sp>
        <p:nvSpPr>
          <p:cNvPr id="60" name="Freeform 5"/>
          <p:cNvSpPr>
            <a:spLocks/>
          </p:cNvSpPr>
          <p:nvPr/>
        </p:nvSpPr>
        <p:spPr bwMode="auto">
          <a:xfrm>
            <a:off x="5653785" y="1453313"/>
            <a:ext cx="2708225" cy="3037628"/>
          </a:xfrm>
          <a:custGeom>
            <a:avLst/>
            <a:gdLst>
              <a:gd name="T0" fmla="*/ 120 w 328"/>
              <a:gd name="T1" fmla="*/ 365 h 367"/>
              <a:gd name="T2" fmla="*/ 115 w 328"/>
              <a:gd name="T3" fmla="*/ 367 h 367"/>
              <a:gd name="T4" fmla="*/ 10 w 328"/>
              <a:gd name="T5" fmla="*/ 367 h 367"/>
              <a:gd name="T6" fmla="*/ 2 w 328"/>
              <a:gd name="T7" fmla="*/ 362 h 367"/>
              <a:gd name="T8" fmla="*/ 4 w 328"/>
              <a:gd name="T9" fmla="*/ 352 h 367"/>
              <a:gd name="T10" fmla="*/ 195 w 328"/>
              <a:gd name="T11" fmla="*/ 191 h 367"/>
              <a:gd name="T12" fmla="*/ 195 w 328"/>
              <a:gd name="T13" fmla="*/ 177 h 367"/>
              <a:gd name="T14" fmla="*/ 4 w 328"/>
              <a:gd name="T15" fmla="*/ 15 h 367"/>
              <a:gd name="T16" fmla="*/ 1 w 328"/>
              <a:gd name="T17" fmla="*/ 7 h 367"/>
              <a:gd name="T18" fmla="*/ 9 w 328"/>
              <a:gd name="T19" fmla="*/ 0 h 367"/>
              <a:gd name="T20" fmla="*/ 110 w 328"/>
              <a:gd name="T21" fmla="*/ 0 h 367"/>
              <a:gd name="T22" fmla="*/ 115 w 328"/>
              <a:gd name="T23" fmla="*/ 2 h 367"/>
              <a:gd name="T24" fmla="*/ 323 w 328"/>
              <a:gd name="T25" fmla="*/ 177 h 367"/>
              <a:gd name="T26" fmla="*/ 325 w 328"/>
              <a:gd name="T27" fmla="*/ 179 h 367"/>
              <a:gd name="T28" fmla="*/ 325 w 328"/>
              <a:gd name="T29" fmla="*/ 189 h 367"/>
              <a:gd name="T30" fmla="*/ 323 w 328"/>
              <a:gd name="T31" fmla="*/ 191 h 367"/>
              <a:gd name="T32" fmla="*/ 120 w 328"/>
              <a:gd name="T33" fmla="*/ 365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28" h="367">
                <a:moveTo>
                  <a:pt x="120" y="365"/>
                </a:moveTo>
                <a:cubicBezTo>
                  <a:pt x="119" y="366"/>
                  <a:pt x="117" y="367"/>
                  <a:pt x="115" y="367"/>
                </a:cubicBezTo>
                <a:cubicBezTo>
                  <a:pt x="10" y="367"/>
                  <a:pt x="10" y="367"/>
                  <a:pt x="10" y="367"/>
                </a:cubicBezTo>
                <a:cubicBezTo>
                  <a:pt x="7" y="367"/>
                  <a:pt x="3" y="365"/>
                  <a:pt x="2" y="362"/>
                </a:cubicBezTo>
                <a:cubicBezTo>
                  <a:pt x="0" y="359"/>
                  <a:pt x="1" y="354"/>
                  <a:pt x="4" y="352"/>
                </a:cubicBezTo>
                <a:cubicBezTo>
                  <a:pt x="195" y="191"/>
                  <a:pt x="195" y="191"/>
                  <a:pt x="195" y="191"/>
                </a:cubicBezTo>
                <a:cubicBezTo>
                  <a:pt x="199" y="187"/>
                  <a:pt x="199" y="181"/>
                  <a:pt x="195" y="177"/>
                </a:cubicBezTo>
                <a:cubicBezTo>
                  <a:pt x="4" y="15"/>
                  <a:pt x="4" y="15"/>
                  <a:pt x="4" y="15"/>
                </a:cubicBezTo>
                <a:cubicBezTo>
                  <a:pt x="2" y="13"/>
                  <a:pt x="0" y="10"/>
                  <a:pt x="1" y="7"/>
                </a:cubicBezTo>
                <a:cubicBezTo>
                  <a:pt x="2" y="3"/>
                  <a:pt x="5" y="0"/>
                  <a:pt x="9" y="0"/>
                </a:cubicBezTo>
                <a:cubicBezTo>
                  <a:pt x="110" y="0"/>
                  <a:pt x="110" y="0"/>
                  <a:pt x="110" y="0"/>
                </a:cubicBezTo>
                <a:cubicBezTo>
                  <a:pt x="112" y="0"/>
                  <a:pt x="114" y="1"/>
                  <a:pt x="115" y="2"/>
                </a:cubicBezTo>
                <a:cubicBezTo>
                  <a:pt x="323" y="177"/>
                  <a:pt x="323" y="177"/>
                  <a:pt x="323" y="177"/>
                </a:cubicBezTo>
                <a:cubicBezTo>
                  <a:pt x="325" y="179"/>
                  <a:pt x="325" y="179"/>
                  <a:pt x="325" y="179"/>
                </a:cubicBezTo>
                <a:cubicBezTo>
                  <a:pt x="328" y="182"/>
                  <a:pt x="328" y="187"/>
                  <a:pt x="325" y="189"/>
                </a:cubicBezTo>
                <a:cubicBezTo>
                  <a:pt x="323" y="191"/>
                  <a:pt x="323" y="191"/>
                  <a:pt x="323" y="191"/>
                </a:cubicBezTo>
                <a:lnTo>
                  <a:pt x="120" y="365"/>
                </a:lnTo>
                <a:close/>
              </a:path>
            </a:pathLst>
          </a:custGeom>
          <a:gradFill>
            <a:gsLst>
              <a:gs pos="0">
                <a:schemeClr val="bg1"/>
              </a:gs>
              <a:gs pos="100000">
                <a:schemeClr val="accent1">
                  <a:lumMod val="26000"/>
                  <a:lumOff val="74000"/>
                </a:schemeClr>
              </a:gs>
            </a:gsLst>
            <a:lin ang="0" scaled="0"/>
          </a:gradFill>
          <a:ln>
            <a:noFill/>
          </a:ln>
        </p:spPr>
        <p:txBody>
          <a:bodyPr vert="horz" wrap="square" lIns="68544" tIns="34272" rIns="68544" bIns="34272" numCol="1" anchor="t" anchorCtr="0" compatLnSpc="1">
            <a:prstTxWarp prst="textNoShape">
              <a:avLst/>
            </a:prstTxWarp>
          </a:bodyPr>
          <a:lstStyle/>
          <a:p>
            <a:endParaRPr lang="en-US" sz="1199"/>
          </a:p>
        </p:txBody>
      </p:sp>
      <p:sp>
        <p:nvSpPr>
          <p:cNvPr id="47" name="Freeform 5"/>
          <p:cNvSpPr>
            <a:spLocks/>
          </p:cNvSpPr>
          <p:nvPr/>
        </p:nvSpPr>
        <p:spPr bwMode="auto">
          <a:xfrm>
            <a:off x="1679592" y="2316594"/>
            <a:ext cx="1168889" cy="1311062"/>
          </a:xfrm>
          <a:custGeom>
            <a:avLst/>
            <a:gdLst>
              <a:gd name="T0" fmla="*/ 120 w 328"/>
              <a:gd name="T1" fmla="*/ 365 h 367"/>
              <a:gd name="T2" fmla="*/ 115 w 328"/>
              <a:gd name="T3" fmla="*/ 367 h 367"/>
              <a:gd name="T4" fmla="*/ 10 w 328"/>
              <a:gd name="T5" fmla="*/ 367 h 367"/>
              <a:gd name="T6" fmla="*/ 2 w 328"/>
              <a:gd name="T7" fmla="*/ 362 h 367"/>
              <a:gd name="T8" fmla="*/ 4 w 328"/>
              <a:gd name="T9" fmla="*/ 352 h 367"/>
              <a:gd name="T10" fmla="*/ 195 w 328"/>
              <a:gd name="T11" fmla="*/ 191 h 367"/>
              <a:gd name="T12" fmla="*/ 195 w 328"/>
              <a:gd name="T13" fmla="*/ 177 h 367"/>
              <a:gd name="T14" fmla="*/ 4 w 328"/>
              <a:gd name="T15" fmla="*/ 15 h 367"/>
              <a:gd name="T16" fmla="*/ 1 w 328"/>
              <a:gd name="T17" fmla="*/ 7 h 367"/>
              <a:gd name="T18" fmla="*/ 9 w 328"/>
              <a:gd name="T19" fmla="*/ 0 h 367"/>
              <a:gd name="T20" fmla="*/ 110 w 328"/>
              <a:gd name="T21" fmla="*/ 0 h 367"/>
              <a:gd name="T22" fmla="*/ 115 w 328"/>
              <a:gd name="T23" fmla="*/ 2 h 367"/>
              <a:gd name="T24" fmla="*/ 323 w 328"/>
              <a:gd name="T25" fmla="*/ 177 h 367"/>
              <a:gd name="T26" fmla="*/ 325 w 328"/>
              <a:gd name="T27" fmla="*/ 179 h 367"/>
              <a:gd name="T28" fmla="*/ 325 w 328"/>
              <a:gd name="T29" fmla="*/ 189 h 367"/>
              <a:gd name="T30" fmla="*/ 323 w 328"/>
              <a:gd name="T31" fmla="*/ 191 h 367"/>
              <a:gd name="T32" fmla="*/ 120 w 328"/>
              <a:gd name="T33" fmla="*/ 365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28" h="367">
                <a:moveTo>
                  <a:pt x="120" y="365"/>
                </a:moveTo>
                <a:cubicBezTo>
                  <a:pt x="119" y="366"/>
                  <a:pt x="117" y="367"/>
                  <a:pt x="115" y="367"/>
                </a:cubicBezTo>
                <a:cubicBezTo>
                  <a:pt x="10" y="367"/>
                  <a:pt x="10" y="367"/>
                  <a:pt x="10" y="367"/>
                </a:cubicBezTo>
                <a:cubicBezTo>
                  <a:pt x="7" y="367"/>
                  <a:pt x="3" y="365"/>
                  <a:pt x="2" y="362"/>
                </a:cubicBezTo>
                <a:cubicBezTo>
                  <a:pt x="0" y="359"/>
                  <a:pt x="1" y="354"/>
                  <a:pt x="4" y="352"/>
                </a:cubicBezTo>
                <a:cubicBezTo>
                  <a:pt x="195" y="191"/>
                  <a:pt x="195" y="191"/>
                  <a:pt x="195" y="191"/>
                </a:cubicBezTo>
                <a:cubicBezTo>
                  <a:pt x="199" y="187"/>
                  <a:pt x="199" y="181"/>
                  <a:pt x="195" y="177"/>
                </a:cubicBezTo>
                <a:cubicBezTo>
                  <a:pt x="4" y="15"/>
                  <a:pt x="4" y="15"/>
                  <a:pt x="4" y="15"/>
                </a:cubicBezTo>
                <a:cubicBezTo>
                  <a:pt x="2" y="13"/>
                  <a:pt x="0" y="10"/>
                  <a:pt x="1" y="7"/>
                </a:cubicBezTo>
                <a:cubicBezTo>
                  <a:pt x="2" y="3"/>
                  <a:pt x="5" y="0"/>
                  <a:pt x="9" y="0"/>
                </a:cubicBezTo>
                <a:cubicBezTo>
                  <a:pt x="110" y="0"/>
                  <a:pt x="110" y="0"/>
                  <a:pt x="110" y="0"/>
                </a:cubicBezTo>
                <a:cubicBezTo>
                  <a:pt x="112" y="0"/>
                  <a:pt x="114" y="1"/>
                  <a:pt x="115" y="2"/>
                </a:cubicBezTo>
                <a:cubicBezTo>
                  <a:pt x="323" y="177"/>
                  <a:pt x="323" y="177"/>
                  <a:pt x="323" y="177"/>
                </a:cubicBezTo>
                <a:cubicBezTo>
                  <a:pt x="325" y="179"/>
                  <a:pt x="325" y="179"/>
                  <a:pt x="325" y="179"/>
                </a:cubicBezTo>
                <a:cubicBezTo>
                  <a:pt x="328" y="182"/>
                  <a:pt x="328" y="187"/>
                  <a:pt x="325" y="189"/>
                </a:cubicBezTo>
                <a:cubicBezTo>
                  <a:pt x="323" y="191"/>
                  <a:pt x="323" y="191"/>
                  <a:pt x="323" y="191"/>
                </a:cubicBezTo>
                <a:lnTo>
                  <a:pt x="120" y="365"/>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450"/>
              </a:spcAft>
            </a:pPr>
            <a:endParaRPr lang="en-US" sz="1199">
              <a:solidFill>
                <a:schemeClr val="bg1"/>
              </a:solidFill>
            </a:endParaRPr>
          </a:p>
        </p:txBody>
      </p:sp>
      <p:sp>
        <p:nvSpPr>
          <p:cNvPr id="49" name="Freeform 5"/>
          <p:cNvSpPr>
            <a:spLocks/>
          </p:cNvSpPr>
          <p:nvPr/>
        </p:nvSpPr>
        <p:spPr bwMode="auto">
          <a:xfrm>
            <a:off x="3760056" y="1906144"/>
            <a:ext cx="1900771" cy="2131967"/>
          </a:xfrm>
          <a:custGeom>
            <a:avLst/>
            <a:gdLst>
              <a:gd name="T0" fmla="*/ 120 w 328"/>
              <a:gd name="T1" fmla="*/ 365 h 367"/>
              <a:gd name="T2" fmla="*/ 115 w 328"/>
              <a:gd name="T3" fmla="*/ 367 h 367"/>
              <a:gd name="T4" fmla="*/ 10 w 328"/>
              <a:gd name="T5" fmla="*/ 367 h 367"/>
              <a:gd name="T6" fmla="*/ 2 w 328"/>
              <a:gd name="T7" fmla="*/ 362 h 367"/>
              <a:gd name="T8" fmla="*/ 4 w 328"/>
              <a:gd name="T9" fmla="*/ 352 h 367"/>
              <a:gd name="T10" fmla="*/ 195 w 328"/>
              <a:gd name="T11" fmla="*/ 191 h 367"/>
              <a:gd name="T12" fmla="*/ 195 w 328"/>
              <a:gd name="T13" fmla="*/ 177 h 367"/>
              <a:gd name="T14" fmla="*/ 4 w 328"/>
              <a:gd name="T15" fmla="*/ 15 h 367"/>
              <a:gd name="T16" fmla="*/ 1 w 328"/>
              <a:gd name="T17" fmla="*/ 7 h 367"/>
              <a:gd name="T18" fmla="*/ 9 w 328"/>
              <a:gd name="T19" fmla="*/ 0 h 367"/>
              <a:gd name="T20" fmla="*/ 110 w 328"/>
              <a:gd name="T21" fmla="*/ 0 h 367"/>
              <a:gd name="T22" fmla="*/ 115 w 328"/>
              <a:gd name="T23" fmla="*/ 2 h 367"/>
              <a:gd name="T24" fmla="*/ 323 w 328"/>
              <a:gd name="T25" fmla="*/ 177 h 367"/>
              <a:gd name="T26" fmla="*/ 325 w 328"/>
              <a:gd name="T27" fmla="*/ 179 h 367"/>
              <a:gd name="T28" fmla="*/ 325 w 328"/>
              <a:gd name="T29" fmla="*/ 189 h 367"/>
              <a:gd name="T30" fmla="*/ 323 w 328"/>
              <a:gd name="T31" fmla="*/ 191 h 367"/>
              <a:gd name="T32" fmla="*/ 120 w 328"/>
              <a:gd name="T33" fmla="*/ 365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28" h="367">
                <a:moveTo>
                  <a:pt x="120" y="365"/>
                </a:moveTo>
                <a:cubicBezTo>
                  <a:pt x="119" y="366"/>
                  <a:pt x="117" y="367"/>
                  <a:pt x="115" y="367"/>
                </a:cubicBezTo>
                <a:cubicBezTo>
                  <a:pt x="10" y="367"/>
                  <a:pt x="10" y="367"/>
                  <a:pt x="10" y="367"/>
                </a:cubicBezTo>
                <a:cubicBezTo>
                  <a:pt x="7" y="367"/>
                  <a:pt x="3" y="365"/>
                  <a:pt x="2" y="362"/>
                </a:cubicBezTo>
                <a:cubicBezTo>
                  <a:pt x="0" y="359"/>
                  <a:pt x="1" y="354"/>
                  <a:pt x="4" y="352"/>
                </a:cubicBezTo>
                <a:cubicBezTo>
                  <a:pt x="195" y="191"/>
                  <a:pt x="195" y="191"/>
                  <a:pt x="195" y="191"/>
                </a:cubicBezTo>
                <a:cubicBezTo>
                  <a:pt x="199" y="187"/>
                  <a:pt x="199" y="181"/>
                  <a:pt x="195" y="177"/>
                </a:cubicBezTo>
                <a:cubicBezTo>
                  <a:pt x="4" y="15"/>
                  <a:pt x="4" y="15"/>
                  <a:pt x="4" y="15"/>
                </a:cubicBezTo>
                <a:cubicBezTo>
                  <a:pt x="2" y="13"/>
                  <a:pt x="0" y="10"/>
                  <a:pt x="1" y="7"/>
                </a:cubicBezTo>
                <a:cubicBezTo>
                  <a:pt x="2" y="3"/>
                  <a:pt x="5" y="0"/>
                  <a:pt x="9" y="0"/>
                </a:cubicBezTo>
                <a:cubicBezTo>
                  <a:pt x="110" y="0"/>
                  <a:pt x="110" y="0"/>
                  <a:pt x="110" y="0"/>
                </a:cubicBezTo>
                <a:cubicBezTo>
                  <a:pt x="112" y="0"/>
                  <a:pt x="114" y="1"/>
                  <a:pt x="115" y="2"/>
                </a:cubicBezTo>
                <a:cubicBezTo>
                  <a:pt x="323" y="177"/>
                  <a:pt x="323" y="177"/>
                  <a:pt x="323" y="177"/>
                </a:cubicBezTo>
                <a:cubicBezTo>
                  <a:pt x="325" y="179"/>
                  <a:pt x="325" y="179"/>
                  <a:pt x="325" y="179"/>
                </a:cubicBezTo>
                <a:cubicBezTo>
                  <a:pt x="328" y="182"/>
                  <a:pt x="328" y="187"/>
                  <a:pt x="325" y="189"/>
                </a:cubicBezTo>
                <a:cubicBezTo>
                  <a:pt x="323" y="191"/>
                  <a:pt x="323" y="191"/>
                  <a:pt x="323" y="191"/>
                </a:cubicBezTo>
                <a:lnTo>
                  <a:pt x="120" y="365"/>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450"/>
              </a:spcAft>
            </a:pPr>
            <a:endParaRPr lang="en-US" sz="1199">
              <a:solidFill>
                <a:schemeClr val="bg1"/>
              </a:solidFill>
            </a:endParaRPr>
          </a:p>
        </p:txBody>
      </p:sp>
      <p:sp>
        <p:nvSpPr>
          <p:cNvPr id="50" name="Freeform 5"/>
          <p:cNvSpPr>
            <a:spLocks/>
          </p:cNvSpPr>
          <p:nvPr/>
        </p:nvSpPr>
        <p:spPr bwMode="auto">
          <a:xfrm>
            <a:off x="6347450" y="1453313"/>
            <a:ext cx="2708225" cy="3037628"/>
          </a:xfrm>
          <a:custGeom>
            <a:avLst/>
            <a:gdLst>
              <a:gd name="T0" fmla="*/ 120 w 328"/>
              <a:gd name="T1" fmla="*/ 365 h 367"/>
              <a:gd name="T2" fmla="*/ 115 w 328"/>
              <a:gd name="T3" fmla="*/ 367 h 367"/>
              <a:gd name="T4" fmla="*/ 10 w 328"/>
              <a:gd name="T5" fmla="*/ 367 h 367"/>
              <a:gd name="T6" fmla="*/ 2 w 328"/>
              <a:gd name="T7" fmla="*/ 362 h 367"/>
              <a:gd name="T8" fmla="*/ 4 w 328"/>
              <a:gd name="T9" fmla="*/ 352 h 367"/>
              <a:gd name="T10" fmla="*/ 195 w 328"/>
              <a:gd name="T11" fmla="*/ 191 h 367"/>
              <a:gd name="T12" fmla="*/ 195 w 328"/>
              <a:gd name="T13" fmla="*/ 177 h 367"/>
              <a:gd name="T14" fmla="*/ 4 w 328"/>
              <a:gd name="T15" fmla="*/ 15 h 367"/>
              <a:gd name="T16" fmla="*/ 1 w 328"/>
              <a:gd name="T17" fmla="*/ 7 h 367"/>
              <a:gd name="T18" fmla="*/ 9 w 328"/>
              <a:gd name="T19" fmla="*/ 0 h 367"/>
              <a:gd name="T20" fmla="*/ 110 w 328"/>
              <a:gd name="T21" fmla="*/ 0 h 367"/>
              <a:gd name="T22" fmla="*/ 115 w 328"/>
              <a:gd name="T23" fmla="*/ 2 h 367"/>
              <a:gd name="T24" fmla="*/ 323 w 328"/>
              <a:gd name="T25" fmla="*/ 177 h 367"/>
              <a:gd name="T26" fmla="*/ 325 w 328"/>
              <a:gd name="T27" fmla="*/ 179 h 367"/>
              <a:gd name="T28" fmla="*/ 325 w 328"/>
              <a:gd name="T29" fmla="*/ 189 h 367"/>
              <a:gd name="T30" fmla="*/ 323 w 328"/>
              <a:gd name="T31" fmla="*/ 191 h 367"/>
              <a:gd name="T32" fmla="*/ 120 w 328"/>
              <a:gd name="T33" fmla="*/ 365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28" h="367">
                <a:moveTo>
                  <a:pt x="120" y="365"/>
                </a:moveTo>
                <a:cubicBezTo>
                  <a:pt x="119" y="366"/>
                  <a:pt x="117" y="367"/>
                  <a:pt x="115" y="367"/>
                </a:cubicBezTo>
                <a:cubicBezTo>
                  <a:pt x="10" y="367"/>
                  <a:pt x="10" y="367"/>
                  <a:pt x="10" y="367"/>
                </a:cubicBezTo>
                <a:cubicBezTo>
                  <a:pt x="7" y="367"/>
                  <a:pt x="3" y="365"/>
                  <a:pt x="2" y="362"/>
                </a:cubicBezTo>
                <a:cubicBezTo>
                  <a:pt x="0" y="359"/>
                  <a:pt x="1" y="354"/>
                  <a:pt x="4" y="352"/>
                </a:cubicBezTo>
                <a:cubicBezTo>
                  <a:pt x="195" y="191"/>
                  <a:pt x="195" y="191"/>
                  <a:pt x="195" y="191"/>
                </a:cubicBezTo>
                <a:cubicBezTo>
                  <a:pt x="199" y="187"/>
                  <a:pt x="199" y="181"/>
                  <a:pt x="195" y="177"/>
                </a:cubicBezTo>
                <a:cubicBezTo>
                  <a:pt x="4" y="15"/>
                  <a:pt x="4" y="15"/>
                  <a:pt x="4" y="15"/>
                </a:cubicBezTo>
                <a:cubicBezTo>
                  <a:pt x="2" y="13"/>
                  <a:pt x="0" y="10"/>
                  <a:pt x="1" y="7"/>
                </a:cubicBezTo>
                <a:cubicBezTo>
                  <a:pt x="2" y="3"/>
                  <a:pt x="5" y="0"/>
                  <a:pt x="9" y="0"/>
                </a:cubicBezTo>
                <a:cubicBezTo>
                  <a:pt x="110" y="0"/>
                  <a:pt x="110" y="0"/>
                  <a:pt x="110" y="0"/>
                </a:cubicBezTo>
                <a:cubicBezTo>
                  <a:pt x="112" y="0"/>
                  <a:pt x="114" y="1"/>
                  <a:pt x="115" y="2"/>
                </a:cubicBezTo>
                <a:cubicBezTo>
                  <a:pt x="323" y="177"/>
                  <a:pt x="323" y="177"/>
                  <a:pt x="323" y="177"/>
                </a:cubicBezTo>
                <a:cubicBezTo>
                  <a:pt x="325" y="179"/>
                  <a:pt x="325" y="179"/>
                  <a:pt x="325" y="179"/>
                </a:cubicBezTo>
                <a:cubicBezTo>
                  <a:pt x="328" y="182"/>
                  <a:pt x="328" y="187"/>
                  <a:pt x="325" y="189"/>
                </a:cubicBezTo>
                <a:cubicBezTo>
                  <a:pt x="323" y="191"/>
                  <a:pt x="323" y="191"/>
                  <a:pt x="323" y="191"/>
                </a:cubicBezTo>
                <a:lnTo>
                  <a:pt x="120" y="365"/>
                </a:lnTo>
                <a:close/>
              </a:path>
            </a:pathLst>
          </a:custGeom>
          <a:solidFill>
            <a:schemeClr val="accent1"/>
          </a:solidFill>
          <a:ln>
            <a:noFill/>
          </a:ln>
        </p:spPr>
        <p:txBody>
          <a:bodyPr vert="horz" wrap="square" lIns="68544" tIns="34272" rIns="68544" bIns="34272" numCol="1" anchor="t" anchorCtr="0" compatLnSpc="1">
            <a:prstTxWarp prst="textNoShape">
              <a:avLst/>
            </a:prstTxWarp>
          </a:bodyPr>
          <a:lstStyle/>
          <a:p>
            <a:endParaRPr lang="en-US" sz="1199"/>
          </a:p>
        </p:txBody>
      </p:sp>
      <p:sp>
        <p:nvSpPr>
          <p:cNvPr id="16" name="Rectangle 15"/>
          <p:cNvSpPr/>
          <p:nvPr/>
        </p:nvSpPr>
        <p:spPr>
          <a:xfrm>
            <a:off x="4445851" y="1755571"/>
            <a:ext cx="2071555" cy="276871"/>
          </a:xfrm>
          <a:prstGeom prst="rect">
            <a:avLst/>
          </a:prstGeom>
        </p:spPr>
        <p:txBody>
          <a:bodyPr wrap="square">
            <a:spAutoFit/>
          </a:bodyPr>
          <a:lstStyle/>
          <a:p>
            <a:pPr algn="ctr">
              <a:spcAft>
                <a:spcPts val="450"/>
              </a:spcAft>
            </a:pPr>
            <a:r>
              <a:rPr lang="en-US" sz="1199" dirty="0">
                <a:solidFill>
                  <a:schemeClr val="accent1"/>
                </a:solidFill>
                <a:latin typeface="+mn-lt"/>
              </a:rPr>
              <a:t>Container Support</a:t>
            </a:r>
          </a:p>
        </p:txBody>
      </p:sp>
      <p:sp>
        <p:nvSpPr>
          <p:cNvPr id="18" name="Rectangle 17"/>
          <p:cNvSpPr/>
          <p:nvPr/>
        </p:nvSpPr>
        <p:spPr>
          <a:xfrm>
            <a:off x="5456363" y="2475581"/>
            <a:ext cx="2071555" cy="276871"/>
          </a:xfrm>
          <a:prstGeom prst="rect">
            <a:avLst/>
          </a:prstGeom>
        </p:spPr>
        <p:txBody>
          <a:bodyPr wrap="square">
            <a:spAutoFit/>
          </a:bodyPr>
          <a:lstStyle/>
          <a:p>
            <a:pPr algn="ctr">
              <a:spcAft>
                <a:spcPts val="450"/>
              </a:spcAft>
            </a:pPr>
            <a:r>
              <a:rPr lang="en-US" sz="1199" dirty="0">
                <a:solidFill>
                  <a:schemeClr val="accent1"/>
                </a:solidFill>
                <a:latin typeface="+mn-lt"/>
              </a:rPr>
              <a:t>Application Mobility</a:t>
            </a:r>
          </a:p>
        </p:txBody>
      </p:sp>
      <p:sp>
        <p:nvSpPr>
          <p:cNvPr id="20" name="Rectangle 19"/>
          <p:cNvSpPr/>
          <p:nvPr/>
        </p:nvSpPr>
        <p:spPr>
          <a:xfrm>
            <a:off x="5347035" y="3234407"/>
            <a:ext cx="2071555" cy="276871"/>
          </a:xfrm>
          <a:prstGeom prst="rect">
            <a:avLst/>
          </a:prstGeom>
        </p:spPr>
        <p:txBody>
          <a:bodyPr wrap="square">
            <a:spAutoFit/>
          </a:bodyPr>
          <a:lstStyle/>
          <a:p>
            <a:pPr algn="ctr">
              <a:spcAft>
                <a:spcPts val="450"/>
              </a:spcAft>
            </a:pPr>
            <a:r>
              <a:rPr lang="en-US" sz="1199" dirty="0" err="1">
                <a:solidFill>
                  <a:schemeClr val="accent1"/>
                </a:solidFill>
                <a:latin typeface="+mn-lt"/>
              </a:rPr>
              <a:t>Microsegmentation</a:t>
            </a:r>
            <a:r>
              <a:rPr lang="en-US" sz="1199" dirty="0">
                <a:solidFill>
                  <a:schemeClr val="accent1"/>
                </a:solidFill>
                <a:latin typeface="+mn-lt"/>
              </a:rPr>
              <a:t>*</a:t>
            </a:r>
          </a:p>
        </p:txBody>
      </p:sp>
      <p:sp>
        <p:nvSpPr>
          <p:cNvPr id="21" name="Rectangle 20"/>
          <p:cNvSpPr/>
          <p:nvPr/>
        </p:nvSpPr>
        <p:spPr>
          <a:xfrm>
            <a:off x="4543827" y="3910444"/>
            <a:ext cx="2071555" cy="276871"/>
          </a:xfrm>
          <a:prstGeom prst="rect">
            <a:avLst/>
          </a:prstGeom>
        </p:spPr>
        <p:txBody>
          <a:bodyPr wrap="square">
            <a:spAutoFit/>
          </a:bodyPr>
          <a:lstStyle/>
          <a:p>
            <a:pPr algn="ctr">
              <a:spcAft>
                <a:spcPts val="450"/>
              </a:spcAft>
            </a:pPr>
            <a:r>
              <a:rPr lang="en-US" sz="1199" dirty="0">
                <a:solidFill>
                  <a:schemeClr val="accent1"/>
                </a:solidFill>
                <a:latin typeface="+mn-lt"/>
              </a:rPr>
              <a:t>Object Storage*</a:t>
            </a:r>
          </a:p>
        </p:txBody>
      </p:sp>
      <p:sp>
        <p:nvSpPr>
          <p:cNvPr id="24" name="Rectangle 23"/>
          <p:cNvSpPr/>
          <p:nvPr/>
        </p:nvSpPr>
        <p:spPr>
          <a:xfrm>
            <a:off x="367357" y="2411106"/>
            <a:ext cx="1561621" cy="415242"/>
          </a:xfrm>
          <a:prstGeom prst="rect">
            <a:avLst/>
          </a:prstGeom>
        </p:spPr>
        <p:txBody>
          <a:bodyPr wrap="square">
            <a:spAutoFit/>
          </a:bodyPr>
          <a:lstStyle/>
          <a:p>
            <a:pPr algn="ctr">
              <a:spcAft>
                <a:spcPts val="450"/>
              </a:spcAft>
            </a:pPr>
            <a:r>
              <a:rPr lang="en-US" sz="1049" dirty="0">
                <a:latin typeface="+mn-lt"/>
              </a:rPr>
              <a:t>Integrated </a:t>
            </a:r>
            <a:br>
              <a:rPr lang="en-US" sz="1049" dirty="0">
                <a:latin typeface="+mn-lt"/>
              </a:rPr>
            </a:br>
            <a:r>
              <a:rPr lang="en-US" sz="1049" dirty="0">
                <a:latin typeface="+mn-lt"/>
              </a:rPr>
              <a:t>Compute &amp; Storage</a:t>
            </a:r>
          </a:p>
        </p:txBody>
      </p:sp>
      <p:sp>
        <p:nvSpPr>
          <p:cNvPr id="25" name="Rectangle 24"/>
          <p:cNvSpPr/>
          <p:nvPr/>
        </p:nvSpPr>
        <p:spPr>
          <a:xfrm>
            <a:off x="484741" y="2915390"/>
            <a:ext cx="1768484" cy="253787"/>
          </a:xfrm>
          <a:prstGeom prst="rect">
            <a:avLst/>
          </a:prstGeom>
        </p:spPr>
        <p:txBody>
          <a:bodyPr wrap="square">
            <a:spAutoFit/>
          </a:bodyPr>
          <a:lstStyle/>
          <a:p>
            <a:pPr algn="ctr">
              <a:spcAft>
                <a:spcPts val="450"/>
              </a:spcAft>
            </a:pPr>
            <a:r>
              <a:rPr lang="en-US" sz="1049" dirty="0">
                <a:latin typeface="+mn-lt"/>
              </a:rPr>
              <a:t>VM-centric Storage</a:t>
            </a:r>
          </a:p>
        </p:txBody>
      </p:sp>
      <p:sp>
        <p:nvSpPr>
          <p:cNvPr id="26" name="Rectangle 25"/>
          <p:cNvSpPr/>
          <p:nvPr/>
        </p:nvSpPr>
        <p:spPr>
          <a:xfrm>
            <a:off x="591643" y="3204103"/>
            <a:ext cx="1180538" cy="415242"/>
          </a:xfrm>
          <a:prstGeom prst="rect">
            <a:avLst/>
          </a:prstGeom>
        </p:spPr>
        <p:txBody>
          <a:bodyPr wrap="square">
            <a:spAutoFit/>
          </a:bodyPr>
          <a:lstStyle/>
          <a:p>
            <a:pPr algn="ctr">
              <a:spcAft>
                <a:spcPts val="450"/>
              </a:spcAft>
            </a:pPr>
            <a:r>
              <a:rPr lang="en-US" sz="1049" dirty="0">
                <a:latin typeface="+mn-lt"/>
              </a:rPr>
              <a:t>Backup &amp; DR Services</a:t>
            </a:r>
          </a:p>
        </p:txBody>
      </p:sp>
      <p:sp>
        <p:nvSpPr>
          <p:cNvPr id="27" name="Rectangle 26"/>
          <p:cNvSpPr/>
          <p:nvPr/>
        </p:nvSpPr>
        <p:spPr>
          <a:xfrm>
            <a:off x="1961894" y="2022727"/>
            <a:ext cx="2113875" cy="253787"/>
          </a:xfrm>
          <a:prstGeom prst="rect">
            <a:avLst/>
          </a:prstGeom>
        </p:spPr>
        <p:txBody>
          <a:bodyPr wrap="square">
            <a:spAutoFit/>
          </a:bodyPr>
          <a:lstStyle/>
          <a:p>
            <a:pPr algn="ctr">
              <a:spcAft>
                <a:spcPts val="450"/>
              </a:spcAft>
            </a:pPr>
            <a:r>
              <a:rPr lang="en-US" sz="1049" dirty="0">
                <a:solidFill>
                  <a:schemeClr val="accent2"/>
                </a:solidFill>
                <a:latin typeface="+mn-lt"/>
              </a:rPr>
              <a:t>Native Virtualization</a:t>
            </a:r>
          </a:p>
        </p:txBody>
      </p:sp>
      <p:sp>
        <p:nvSpPr>
          <p:cNvPr id="28" name="Rectangle 27"/>
          <p:cNvSpPr/>
          <p:nvPr/>
        </p:nvSpPr>
        <p:spPr>
          <a:xfrm>
            <a:off x="2253225" y="2395351"/>
            <a:ext cx="2113875" cy="253787"/>
          </a:xfrm>
          <a:prstGeom prst="rect">
            <a:avLst/>
          </a:prstGeom>
        </p:spPr>
        <p:txBody>
          <a:bodyPr wrap="square">
            <a:spAutoFit/>
          </a:bodyPr>
          <a:lstStyle/>
          <a:p>
            <a:pPr algn="ctr">
              <a:spcAft>
                <a:spcPts val="450"/>
              </a:spcAft>
            </a:pPr>
            <a:r>
              <a:rPr lang="en-US" sz="1049" dirty="0">
                <a:solidFill>
                  <a:schemeClr val="accent2"/>
                </a:solidFill>
                <a:latin typeface="+mn-lt"/>
              </a:rPr>
              <a:t>Multi-hypervisor Support</a:t>
            </a:r>
          </a:p>
        </p:txBody>
      </p:sp>
      <p:sp>
        <p:nvSpPr>
          <p:cNvPr id="29" name="Rectangle 28"/>
          <p:cNvSpPr/>
          <p:nvPr/>
        </p:nvSpPr>
        <p:spPr>
          <a:xfrm>
            <a:off x="2780705" y="2738170"/>
            <a:ext cx="2113875" cy="253787"/>
          </a:xfrm>
          <a:prstGeom prst="rect">
            <a:avLst/>
          </a:prstGeom>
        </p:spPr>
        <p:txBody>
          <a:bodyPr wrap="square">
            <a:spAutoFit/>
          </a:bodyPr>
          <a:lstStyle/>
          <a:p>
            <a:pPr algn="ctr">
              <a:spcAft>
                <a:spcPts val="450"/>
              </a:spcAft>
            </a:pPr>
            <a:r>
              <a:rPr lang="en-US" sz="1049" dirty="0">
                <a:solidFill>
                  <a:schemeClr val="accent2"/>
                </a:solidFill>
                <a:latin typeface="+mn-lt"/>
              </a:rPr>
              <a:t>Hybrid-cloud Services</a:t>
            </a:r>
          </a:p>
        </p:txBody>
      </p:sp>
      <p:sp>
        <p:nvSpPr>
          <p:cNvPr id="30" name="Rectangle 29"/>
          <p:cNvSpPr/>
          <p:nvPr/>
        </p:nvSpPr>
        <p:spPr>
          <a:xfrm>
            <a:off x="2450120" y="3058541"/>
            <a:ext cx="2113875" cy="253787"/>
          </a:xfrm>
          <a:prstGeom prst="rect">
            <a:avLst/>
          </a:prstGeom>
        </p:spPr>
        <p:txBody>
          <a:bodyPr wrap="square">
            <a:spAutoFit/>
          </a:bodyPr>
          <a:lstStyle/>
          <a:p>
            <a:pPr algn="ctr">
              <a:spcAft>
                <a:spcPts val="450"/>
              </a:spcAft>
            </a:pPr>
            <a:r>
              <a:rPr lang="en-US" sz="1049" dirty="0">
                <a:solidFill>
                  <a:schemeClr val="accent2"/>
                </a:solidFill>
                <a:latin typeface="+mn-lt"/>
              </a:rPr>
              <a:t>Machine Intelligence </a:t>
            </a:r>
          </a:p>
        </p:txBody>
      </p:sp>
      <p:sp>
        <p:nvSpPr>
          <p:cNvPr id="31" name="Rectangle 30"/>
          <p:cNvSpPr/>
          <p:nvPr/>
        </p:nvSpPr>
        <p:spPr>
          <a:xfrm>
            <a:off x="2081990" y="3365104"/>
            <a:ext cx="2113875" cy="415242"/>
          </a:xfrm>
          <a:prstGeom prst="rect">
            <a:avLst/>
          </a:prstGeom>
        </p:spPr>
        <p:txBody>
          <a:bodyPr wrap="square">
            <a:spAutoFit/>
          </a:bodyPr>
          <a:lstStyle/>
          <a:p>
            <a:pPr algn="ctr">
              <a:spcAft>
                <a:spcPts val="450"/>
              </a:spcAft>
            </a:pPr>
            <a:r>
              <a:rPr lang="en-US" sz="1049" dirty="0">
                <a:solidFill>
                  <a:schemeClr val="accent2"/>
                </a:solidFill>
                <a:latin typeface="+mn-lt"/>
              </a:rPr>
              <a:t>Systems and </a:t>
            </a:r>
            <a:br>
              <a:rPr lang="en-US" sz="1049" dirty="0">
                <a:solidFill>
                  <a:schemeClr val="accent2"/>
                </a:solidFill>
                <a:latin typeface="+mn-lt"/>
              </a:rPr>
            </a:br>
            <a:r>
              <a:rPr lang="en-US" sz="1049" dirty="0">
                <a:solidFill>
                  <a:schemeClr val="accent2"/>
                </a:solidFill>
                <a:latin typeface="+mn-lt"/>
              </a:rPr>
              <a:t>Operations Management</a:t>
            </a:r>
          </a:p>
        </p:txBody>
      </p:sp>
      <p:sp>
        <p:nvSpPr>
          <p:cNvPr id="32" name="Rectangle 31"/>
          <p:cNvSpPr/>
          <p:nvPr/>
        </p:nvSpPr>
        <p:spPr>
          <a:xfrm>
            <a:off x="1822692" y="3795426"/>
            <a:ext cx="2113875" cy="253787"/>
          </a:xfrm>
          <a:prstGeom prst="rect">
            <a:avLst/>
          </a:prstGeom>
        </p:spPr>
        <p:txBody>
          <a:bodyPr wrap="square">
            <a:spAutoFit/>
          </a:bodyPr>
          <a:lstStyle/>
          <a:p>
            <a:pPr algn="ctr">
              <a:spcAft>
                <a:spcPts val="450"/>
              </a:spcAft>
            </a:pPr>
            <a:r>
              <a:rPr lang="en-US" sz="1049" dirty="0">
                <a:solidFill>
                  <a:schemeClr val="accent2"/>
                </a:solidFill>
                <a:latin typeface="+mn-lt"/>
              </a:rPr>
              <a:t>File and Block Storage</a:t>
            </a:r>
          </a:p>
        </p:txBody>
      </p:sp>
      <p:grpSp>
        <p:nvGrpSpPr>
          <p:cNvPr id="36" name="Group 35"/>
          <p:cNvGrpSpPr/>
          <p:nvPr/>
        </p:nvGrpSpPr>
        <p:grpSpPr>
          <a:xfrm>
            <a:off x="3077522" y="4402913"/>
            <a:ext cx="2579159" cy="318113"/>
            <a:chOff x="8589963" y="1963738"/>
            <a:chExt cx="2611437" cy="322263"/>
          </a:xfrm>
          <a:solidFill>
            <a:schemeClr val="accent1"/>
          </a:solidFill>
        </p:grpSpPr>
        <p:sp>
          <p:nvSpPr>
            <p:cNvPr id="40" name="Freeform 5"/>
            <p:cNvSpPr>
              <a:spLocks/>
            </p:cNvSpPr>
            <p:nvPr/>
          </p:nvSpPr>
          <p:spPr bwMode="auto">
            <a:xfrm>
              <a:off x="10631488" y="1963738"/>
              <a:ext cx="285750" cy="320675"/>
            </a:xfrm>
            <a:custGeom>
              <a:avLst/>
              <a:gdLst>
                <a:gd name="T0" fmla="*/ 120 w 328"/>
                <a:gd name="T1" fmla="*/ 365 h 367"/>
                <a:gd name="T2" fmla="*/ 115 w 328"/>
                <a:gd name="T3" fmla="*/ 367 h 367"/>
                <a:gd name="T4" fmla="*/ 10 w 328"/>
                <a:gd name="T5" fmla="*/ 367 h 367"/>
                <a:gd name="T6" fmla="*/ 2 w 328"/>
                <a:gd name="T7" fmla="*/ 362 h 367"/>
                <a:gd name="T8" fmla="*/ 4 w 328"/>
                <a:gd name="T9" fmla="*/ 352 h 367"/>
                <a:gd name="T10" fmla="*/ 195 w 328"/>
                <a:gd name="T11" fmla="*/ 191 h 367"/>
                <a:gd name="T12" fmla="*/ 195 w 328"/>
                <a:gd name="T13" fmla="*/ 177 h 367"/>
                <a:gd name="T14" fmla="*/ 4 w 328"/>
                <a:gd name="T15" fmla="*/ 15 h 367"/>
                <a:gd name="T16" fmla="*/ 1 w 328"/>
                <a:gd name="T17" fmla="*/ 7 h 367"/>
                <a:gd name="T18" fmla="*/ 9 w 328"/>
                <a:gd name="T19" fmla="*/ 0 h 367"/>
                <a:gd name="T20" fmla="*/ 110 w 328"/>
                <a:gd name="T21" fmla="*/ 0 h 367"/>
                <a:gd name="T22" fmla="*/ 115 w 328"/>
                <a:gd name="T23" fmla="*/ 2 h 367"/>
                <a:gd name="T24" fmla="*/ 323 w 328"/>
                <a:gd name="T25" fmla="*/ 177 h 367"/>
                <a:gd name="T26" fmla="*/ 325 w 328"/>
                <a:gd name="T27" fmla="*/ 179 h 367"/>
                <a:gd name="T28" fmla="*/ 325 w 328"/>
                <a:gd name="T29" fmla="*/ 189 h 367"/>
                <a:gd name="T30" fmla="*/ 323 w 328"/>
                <a:gd name="T31" fmla="*/ 191 h 367"/>
                <a:gd name="T32" fmla="*/ 120 w 328"/>
                <a:gd name="T33" fmla="*/ 365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28" h="367">
                  <a:moveTo>
                    <a:pt x="120" y="365"/>
                  </a:moveTo>
                  <a:cubicBezTo>
                    <a:pt x="119" y="366"/>
                    <a:pt x="117" y="367"/>
                    <a:pt x="115" y="367"/>
                  </a:cubicBezTo>
                  <a:cubicBezTo>
                    <a:pt x="10" y="367"/>
                    <a:pt x="10" y="367"/>
                    <a:pt x="10" y="367"/>
                  </a:cubicBezTo>
                  <a:cubicBezTo>
                    <a:pt x="7" y="367"/>
                    <a:pt x="3" y="365"/>
                    <a:pt x="2" y="362"/>
                  </a:cubicBezTo>
                  <a:cubicBezTo>
                    <a:pt x="0" y="359"/>
                    <a:pt x="1" y="354"/>
                    <a:pt x="4" y="352"/>
                  </a:cubicBezTo>
                  <a:cubicBezTo>
                    <a:pt x="195" y="191"/>
                    <a:pt x="195" y="191"/>
                    <a:pt x="195" y="191"/>
                  </a:cubicBezTo>
                  <a:cubicBezTo>
                    <a:pt x="199" y="187"/>
                    <a:pt x="199" y="181"/>
                    <a:pt x="195" y="177"/>
                  </a:cubicBezTo>
                  <a:cubicBezTo>
                    <a:pt x="4" y="15"/>
                    <a:pt x="4" y="15"/>
                    <a:pt x="4" y="15"/>
                  </a:cubicBezTo>
                  <a:cubicBezTo>
                    <a:pt x="2" y="13"/>
                    <a:pt x="0" y="10"/>
                    <a:pt x="1" y="7"/>
                  </a:cubicBezTo>
                  <a:cubicBezTo>
                    <a:pt x="2" y="3"/>
                    <a:pt x="5" y="0"/>
                    <a:pt x="9" y="0"/>
                  </a:cubicBezTo>
                  <a:cubicBezTo>
                    <a:pt x="110" y="0"/>
                    <a:pt x="110" y="0"/>
                    <a:pt x="110" y="0"/>
                  </a:cubicBezTo>
                  <a:cubicBezTo>
                    <a:pt x="112" y="0"/>
                    <a:pt x="114" y="1"/>
                    <a:pt x="115" y="2"/>
                  </a:cubicBezTo>
                  <a:cubicBezTo>
                    <a:pt x="323" y="177"/>
                    <a:pt x="323" y="177"/>
                    <a:pt x="323" y="177"/>
                  </a:cubicBezTo>
                  <a:cubicBezTo>
                    <a:pt x="325" y="179"/>
                    <a:pt x="325" y="179"/>
                    <a:pt x="325" y="179"/>
                  </a:cubicBezTo>
                  <a:cubicBezTo>
                    <a:pt x="328" y="182"/>
                    <a:pt x="328" y="187"/>
                    <a:pt x="325" y="189"/>
                  </a:cubicBezTo>
                  <a:cubicBezTo>
                    <a:pt x="323" y="191"/>
                    <a:pt x="323" y="191"/>
                    <a:pt x="323" y="191"/>
                  </a:cubicBezTo>
                  <a:lnTo>
                    <a:pt x="120" y="365"/>
                  </a:lnTo>
                  <a:close/>
                </a:path>
              </a:pathLst>
            </a:custGeom>
            <a:solidFill>
              <a:schemeClr val="accent2"/>
            </a:solidFill>
            <a:ln>
              <a:noFill/>
            </a:ln>
          </p:spPr>
          <p:txBody>
            <a:bodyPr vert="horz" wrap="square" lIns="68544" tIns="34272" rIns="68544" bIns="34272" numCol="1" anchor="t" anchorCtr="0" compatLnSpc="1">
              <a:prstTxWarp prst="textNoShape">
                <a:avLst/>
              </a:prstTxWarp>
            </a:bodyPr>
            <a:lstStyle/>
            <a:p>
              <a:endParaRPr lang="en-US" sz="1349"/>
            </a:p>
          </p:txBody>
        </p:sp>
        <p:sp>
          <p:nvSpPr>
            <p:cNvPr id="42" name="Freeform 6"/>
            <p:cNvSpPr>
              <a:spLocks/>
            </p:cNvSpPr>
            <p:nvPr/>
          </p:nvSpPr>
          <p:spPr bwMode="auto">
            <a:xfrm>
              <a:off x="8589963" y="1963738"/>
              <a:ext cx="377825" cy="322263"/>
            </a:xfrm>
            <a:custGeom>
              <a:avLst/>
              <a:gdLst>
                <a:gd name="T0" fmla="*/ 420 w 434"/>
                <a:gd name="T1" fmla="*/ 2 h 367"/>
                <a:gd name="T2" fmla="*/ 356 w 434"/>
                <a:gd name="T3" fmla="*/ 2 h 367"/>
                <a:gd name="T4" fmla="*/ 342 w 434"/>
                <a:gd name="T5" fmla="*/ 16 h 367"/>
                <a:gd name="T6" fmla="*/ 342 w 434"/>
                <a:gd name="T7" fmla="*/ 223 h 367"/>
                <a:gd name="T8" fmla="*/ 333 w 434"/>
                <a:gd name="T9" fmla="*/ 227 h 367"/>
                <a:gd name="T10" fmla="*/ 96 w 434"/>
                <a:gd name="T11" fmla="*/ 21 h 367"/>
                <a:gd name="T12" fmla="*/ 44 w 434"/>
                <a:gd name="T13" fmla="*/ 0 h 367"/>
                <a:gd name="T14" fmla="*/ 0 w 434"/>
                <a:gd name="T15" fmla="*/ 51 h 367"/>
                <a:gd name="T16" fmla="*/ 0 w 434"/>
                <a:gd name="T17" fmla="*/ 350 h 367"/>
                <a:gd name="T18" fmla="*/ 14 w 434"/>
                <a:gd name="T19" fmla="*/ 364 h 367"/>
                <a:gd name="T20" fmla="*/ 78 w 434"/>
                <a:gd name="T21" fmla="*/ 364 h 367"/>
                <a:gd name="T22" fmla="*/ 92 w 434"/>
                <a:gd name="T23" fmla="*/ 350 h 367"/>
                <a:gd name="T24" fmla="*/ 92 w 434"/>
                <a:gd name="T25" fmla="*/ 142 h 367"/>
                <a:gd name="T26" fmla="*/ 101 w 434"/>
                <a:gd name="T27" fmla="*/ 138 h 367"/>
                <a:gd name="T28" fmla="*/ 340 w 434"/>
                <a:gd name="T29" fmla="*/ 347 h 367"/>
                <a:gd name="T30" fmla="*/ 388 w 434"/>
                <a:gd name="T31" fmla="*/ 367 h 367"/>
                <a:gd name="T32" fmla="*/ 434 w 434"/>
                <a:gd name="T33" fmla="*/ 313 h 367"/>
                <a:gd name="T34" fmla="*/ 434 w 434"/>
                <a:gd name="T35" fmla="*/ 16 h 367"/>
                <a:gd name="T36" fmla="*/ 420 w 434"/>
                <a:gd name="T37" fmla="*/ 2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34" h="367">
                  <a:moveTo>
                    <a:pt x="420" y="2"/>
                  </a:moveTo>
                  <a:cubicBezTo>
                    <a:pt x="356" y="2"/>
                    <a:pt x="356" y="2"/>
                    <a:pt x="356" y="2"/>
                  </a:cubicBezTo>
                  <a:cubicBezTo>
                    <a:pt x="348" y="2"/>
                    <a:pt x="342" y="8"/>
                    <a:pt x="342" y="16"/>
                  </a:cubicBezTo>
                  <a:cubicBezTo>
                    <a:pt x="342" y="223"/>
                    <a:pt x="342" y="223"/>
                    <a:pt x="342" y="223"/>
                  </a:cubicBezTo>
                  <a:cubicBezTo>
                    <a:pt x="342" y="228"/>
                    <a:pt x="336" y="230"/>
                    <a:pt x="333" y="227"/>
                  </a:cubicBezTo>
                  <a:cubicBezTo>
                    <a:pt x="96" y="21"/>
                    <a:pt x="96" y="21"/>
                    <a:pt x="96" y="21"/>
                  </a:cubicBezTo>
                  <a:cubicBezTo>
                    <a:pt x="80" y="7"/>
                    <a:pt x="62" y="0"/>
                    <a:pt x="44" y="0"/>
                  </a:cubicBezTo>
                  <a:cubicBezTo>
                    <a:pt x="28" y="0"/>
                    <a:pt x="0" y="7"/>
                    <a:pt x="0" y="51"/>
                  </a:cubicBezTo>
                  <a:cubicBezTo>
                    <a:pt x="0" y="350"/>
                    <a:pt x="0" y="350"/>
                    <a:pt x="0" y="350"/>
                  </a:cubicBezTo>
                  <a:cubicBezTo>
                    <a:pt x="0" y="358"/>
                    <a:pt x="6" y="364"/>
                    <a:pt x="14" y="364"/>
                  </a:cubicBezTo>
                  <a:cubicBezTo>
                    <a:pt x="78" y="364"/>
                    <a:pt x="78" y="364"/>
                    <a:pt x="78" y="364"/>
                  </a:cubicBezTo>
                  <a:cubicBezTo>
                    <a:pt x="86" y="364"/>
                    <a:pt x="92" y="358"/>
                    <a:pt x="92" y="350"/>
                  </a:cubicBezTo>
                  <a:cubicBezTo>
                    <a:pt x="92" y="142"/>
                    <a:pt x="92" y="142"/>
                    <a:pt x="92" y="142"/>
                  </a:cubicBezTo>
                  <a:cubicBezTo>
                    <a:pt x="92" y="137"/>
                    <a:pt x="98" y="135"/>
                    <a:pt x="101" y="138"/>
                  </a:cubicBezTo>
                  <a:cubicBezTo>
                    <a:pt x="340" y="347"/>
                    <a:pt x="340" y="347"/>
                    <a:pt x="340" y="347"/>
                  </a:cubicBezTo>
                  <a:cubicBezTo>
                    <a:pt x="355" y="360"/>
                    <a:pt x="371" y="367"/>
                    <a:pt x="388" y="367"/>
                  </a:cubicBezTo>
                  <a:cubicBezTo>
                    <a:pt x="405" y="367"/>
                    <a:pt x="434" y="360"/>
                    <a:pt x="434" y="313"/>
                  </a:cubicBezTo>
                  <a:cubicBezTo>
                    <a:pt x="434" y="16"/>
                    <a:pt x="434" y="16"/>
                    <a:pt x="434" y="16"/>
                  </a:cubicBezTo>
                  <a:cubicBezTo>
                    <a:pt x="434" y="8"/>
                    <a:pt x="427" y="2"/>
                    <a:pt x="420" y="2"/>
                  </a:cubicBezTo>
                  <a:close/>
                </a:path>
              </a:pathLst>
            </a:custGeom>
            <a:grpFill/>
            <a:ln>
              <a:noFill/>
            </a:ln>
          </p:spPr>
          <p:txBody>
            <a:bodyPr vert="horz" wrap="square" lIns="68544" tIns="34272" rIns="68544" bIns="34272" numCol="1" anchor="t" anchorCtr="0" compatLnSpc="1">
              <a:prstTxWarp prst="textNoShape">
                <a:avLst/>
              </a:prstTxWarp>
            </a:bodyPr>
            <a:lstStyle/>
            <a:p>
              <a:endParaRPr lang="en-US" sz="1349"/>
            </a:p>
          </p:txBody>
        </p:sp>
        <p:sp>
          <p:nvSpPr>
            <p:cNvPr id="43" name="Freeform 7"/>
            <p:cNvSpPr>
              <a:spLocks/>
            </p:cNvSpPr>
            <p:nvPr/>
          </p:nvSpPr>
          <p:spPr bwMode="auto">
            <a:xfrm>
              <a:off x="8993188" y="1965325"/>
              <a:ext cx="377825" cy="317500"/>
            </a:xfrm>
            <a:custGeom>
              <a:avLst/>
              <a:gdLst>
                <a:gd name="T0" fmla="*/ 423 w 432"/>
                <a:gd name="T1" fmla="*/ 0 h 362"/>
                <a:gd name="T2" fmla="*/ 349 w 432"/>
                <a:gd name="T3" fmla="*/ 0 h 362"/>
                <a:gd name="T4" fmla="*/ 341 w 432"/>
                <a:gd name="T5" fmla="*/ 8 h 362"/>
                <a:gd name="T6" fmla="*/ 341 w 432"/>
                <a:gd name="T7" fmla="*/ 250 h 362"/>
                <a:gd name="T8" fmla="*/ 267 w 432"/>
                <a:gd name="T9" fmla="*/ 280 h 362"/>
                <a:gd name="T10" fmla="*/ 166 w 432"/>
                <a:gd name="T11" fmla="*/ 280 h 362"/>
                <a:gd name="T12" fmla="*/ 91 w 432"/>
                <a:gd name="T13" fmla="*/ 250 h 362"/>
                <a:gd name="T14" fmla="*/ 91 w 432"/>
                <a:gd name="T15" fmla="*/ 8 h 362"/>
                <a:gd name="T16" fmla="*/ 83 w 432"/>
                <a:gd name="T17" fmla="*/ 0 h 362"/>
                <a:gd name="T18" fmla="*/ 8 w 432"/>
                <a:gd name="T19" fmla="*/ 0 h 362"/>
                <a:gd name="T20" fmla="*/ 0 w 432"/>
                <a:gd name="T21" fmla="*/ 8 h 362"/>
                <a:gd name="T22" fmla="*/ 0 w 432"/>
                <a:gd name="T23" fmla="*/ 254 h 362"/>
                <a:gd name="T24" fmla="*/ 8 w 432"/>
                <a:gd name="T25" fmla="*/ 298 h 362"/>
                <a:gd name="T26" fmla="*/ 31 w 432"/>
                <a:gd name="T27" fmla="*/ 328 h 362"/>
                <a:gd name="T28" fmla="*/ 63 w 432"/>
                <a:gd name="T29" fmla="*/ 347 h 362"/>
                <a:gd name="T30" fmla="*/ 100 w 432"/>
                <a:gd name="T31" fmla="*/ 357 h 362"/>
                <a:gd name="T32" fmla="*/ 139 w 432"/>
                <a:gd name="T33" fmla="*/ 361 h 362"/>
                <a:gd name="T34" fmla="*/ 175 w 432"/>
                <a:gd name="T35" fmla="*/ 362 h 362"/>
                <a:gd name="T36" fmla="*/ 257 w 432"/>
                <a:gd name="T37" fmla="*/ 362 h 362"/>
                <a:gd name="T38" fmla="*/ 388 w 432"/>
                <a:gd name="T39" fmla="*/ 337 h 362"/>
                <a:gd name="T40" fmla="*/ 432 w 432"/>
                <a:gd name="T41" fmla="*/ 255 h 362"/>
                <a:gd name="T42" fmla="*/ 432 w 432"/>
                <a:gd name="T43" fmla="*/ 8 h 362"/>
                <a:gd name="T44" fmla="*/ 423 w 432"/>
                <a:gd name="T45" fmla="*/ 0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32" h="362">
                  <a:moveTo>
                    <a:pt x="423" y="0"/>
                  </a:moveTo>
                  <a:cubicBezTo>
                    <a:pt x="349" y="0"/>
                    <a:pt x="349" y="0"/>
                    <a:pt x="349" y="0"/>
                  </a:cubicBezTo>
                  <a:cubicBezTo>
                    <a:pt x="344" y="0"/>
                    <a:pt x="341" y="4"/>
                    <a:pt x="341" y="8"/>
                  </a:cubicBezTo>
                  <a:cubicBezTo>
                    <a:pt x="341" y="250"/>
                    <a:pt x="341" y="250"/>
                    <a:pt x="341" y="250"/>
                  </a:cubicBezTo>
                  <a:cubicBezTo>
                    <a:pt x="341" y="270"/>
                    <a:pt x="316" y="280"/>
                    <a:pt x="267" y="280"/>
                  </a:cubicBezTo>
                  <a:cubicBezTo>
                    <a:pt x="166" y="280"/>
                    <a:pt x="166" y="280"/>
                    <a:pt x="166" y="280"/>
                  </a:cubicBezTo>
                  <a:cubicBezTo>
                    <a:pt x="116" y="280"/>
                    <a:pt x="91" y="270"/>
                    <a:pt x="91" y="250"/>
                  </a:cubicBezTo>
                  <a:cubicBezTo>
                    <a:pt x="91" y="8"/>
                    <a:pt x="91" y="8"/>
                    <a:pt x="91" y="8"/>
                  </a:cubicBezTo>
                  <a:cubicBezTo>
                    <a:pt x="91" y="3"/>
                    <a:pt x="87" y="0"/>
                    <a:pt x="83" y="0"/>
                  </a:cubicBezTo>
                  <a:cubicBezTo>
                    <a:pt x="8" y="0"/>
                    <a:pt x="8" y="0"/>
                    <a:pt x="8" y="0"/>
                  </a:cubicBezTo>
                  <a:cubicBezTo>
                    <a:pt x="3" y="0"/>
                    <a:pt x="0" y="4"/>
                    <a:pt x="0" y="8"/>
                  </a:cubicBezTo>
                  <a:cubicBezTo>
                    <a:pt x="0" y="254"/>
                    <a:pt x="0" y="254"/>
                    <a:pt x="0" y="254"/>
                  </a:cubicBezTo>
                  <a:cubicBezTo>
                    <a:pt x="0" y="271"/>
                    <a:pt x="3" y="286"/>
                    <a:pt x="8" y="298"/>
                  </a:cubicBezTo>
                  <a:cubicBezTo>
                    <a:pt x="14" y="310"/>
                    <a:pt x="21" y="320"/>
                    <a:pt x="31" y="328"/>
                  </a:cubicBezTo>
                  <a:cubicBezTo>
                    <a:pt x="40" y="336"/>
                    <a:pt x="51" y="342"/>
                    <a:pt x="63" y="347"/>
                  </a:cubicBezTo>
                  <a:cubicBezTo>
                    <a:pt x="75" y="351"/>
                    <a:pt x="87" y="355"/>
                    <a:pt x="100" y="357"/>
                  </a:cubicBezTo>
                  <a:cubicBezTo>
                    <a:pt x="113" y="359"/>
                    <a:pt x="126" y="361"/>
                    <a:pt x="139" y="361"/>
                  </a:cubicBezTo>
                  <a:cubicBezTo>
                    <a:pt x="152" y="361"/>
                    <a:pt x="164" y="362"/>
                    <a:pt x="175" y="362"/>
                  </a:cubicBezTo>
                  <a:cubicBezTo>
                    <a:pt x="257" y="362"/>
                    <a:pt x="257" y="362"/>
                    <a:pt x="257" y="362"/>
                  </a:cubicBezTo>
                  <a:cubicBezTo>
                    <a:pt x="317" y="362"/>
                    <a:pt x="360" y="354"/>
                    <a:pt x="388" y="337"/>
                  </a:cubicBezTo>
                  <a:cubicBezTo>
                    <a:pt x="417" y="319"/>
                    <a:pt x="432" y="292"/>
                    <a:pt x="432" y="255"/>
                  </a:cubicBezTo>
                  <a:cubicBezTo>
                    <a:pt x="432" y="8"/>
                    <a:pt x="432" y="8"/>
                    <a:pt x="432" y="8"/>
                  </a:cubicBezTo>
                  <a:cubicBezTo>
                    <a:pt x="432" y="4"/>
                    <a:pt x="428" y="0"/>
                    <a:pt x="423" y="0"/>
                  </a:cubicBezTo>
                  <a:close/>
                </a:path>
              </a:pathLst>
            </a:custGeom>
            <a:grpFill/>
            <a:ln>
              <a:noFill/>
            </a:ln>
          </p:spPr>
          <p:txBody>
            <a:bodyPr vert="horz" wrap="square" lIns="68544" tIns="34272" rIns="68544" bIns="34272" numCol="1" anchor="t" anchorCtr="0" compatLnSpc="1">
              <a:prstTxWarp prst="textNoShape">
                <a:avLst/>
              </a:prstTxWarp>
            </a:bodyPr>
            <a:lstStyle/>
            <a:p>
              <a:endParaRPr lang="en-US" sz="1349"/>
            </a:p>
          </p:txBody>
        </p:sp>
        <p:sp>
          <p:nvSpPr>
            <p:cNvPr id="45" name="Freeform 8"/>
            <p:cNvSpPr>
              <a:spLocks/>
            </p:cNvSpPr>
            <p:nvPr/>
          </p:nvSpPr>
          <p:spPr bwMode="auto">
            <a:xfrm>
              <a:off x="9396413" y="1965325"/>
              <a:ext cx="344488" cy="317500"/>
            </a:xfrm>
            <a:custGeom>
              <a:avLst/>
              <a:gdLst>
                <a:gd name="T0" fmla="*/ 396 w 396"/>
                <a:gd name="T1" fmla="*/ 65 h 363"/>
                <a:gd name="T2" fmla="*/ 396 w 396"/>
                <a:gd name="T3" fmla="*/ 17 h 363"/>
                <a:gd name="T4" fmla="*/ 379 w 396"/>
                <a:gd name="T5" fmla="*/ 0 h 363"/>
                <a:gd name="T6" fmla="*/ 17 w 396"/>
                <a:gd name="T7" fmla="*/ 0 h 363"/>
                <a:gd name="T8" fmla="*/ 0 w 396"/>
                <a:gd name="T9" fmla="*/ 17 h 363"/>
                <a:gd name="T10" fmla="*/ 0 w 396"/>
                <a:gd name="T11" fmla="*/ 65 h 363"/>
                <a:gd name="T12" fmla="*/ 17 w 396"/>
                <a:gd name="T13" fmla="*/ 82 h 363"/>
                <a:gd name="T14" fmla="*/ 144 w 396"/>
                <a:gd name="T15" fmla="*/ 82 h 363"/>
                <a:gd name="T16" fmla="*/ 152 w 396"/>
                <a:gd name="T17" fmla="*/ 90 h 363"/>
                <a:gd name="T18" fmla="*/ 152 w 396"/>
                <a:gd name="T19" fmla="*/ 346 h 363"/>
                <a:gd name="T20" fmla="*/ 169 w 396"/>
                <a:gd name="T21" fmla="*/ 363 h 363"/>
                <a:gd name="T22" fmla="*/ 227 w 396"/>
                <a:gd name="T23" fmla="*/ 363 h 363"/>
                <a:gd name="T24" fmla="*/ 244 w 396"/>
                <a:gd name="T25" fmla="*/ 346 h 363"/>
                <a:gd name="T26" fmla="*/ 244 w 396"/>
                <a:gd name="T27" fmla="*/ 90 h 363"/>
                <a:gd name="T28" fmla="*/ 252 w 396"/>
                <a:gd name="T29" fmla="*/ 82 h 363"/>
                <a:gd name="T30" fmla="*/ 380 w 396"/>
                <a:gd name="T31" fmla="*/ 82 h 363"/>
                <a:gd name="T32" fmla="*/ 396 w 396"/>
                <a:gd name="T33" fmla="*/ 65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6" h="363">
                  <a:moveTo>
                    <a:pt x="396" y="65"/>
                  </a:moveTo>
                  <a:cubicBezTo>
                    <a:pt x="396" y="17"/>
                    <a:pt x="396" y="17"/>
                    <a:pt x="396" y="17"/>
                  </a:cubicBezTo>
                  <a:cubicBezTo>
                    <a:pt x="396" y="8"/>
                    <a:pt x="389" y="0"/>
                    <a:pt x="379" y="0"/>
                  </a:cubicBezTo>
                  <a:cubicBezTo>
                    <a:pt x="17" y="0"/>
                    <a:pt x="17" y="0"/>
                    <a:pt x="17" y="0"/>
                  </a:cubicBezTo>
                  <a:cubicBezTo>
                    <a:pt x="8" y="0"/>
                    <a:pt x="0" y="7"/>
                    <a:pt x="0" y="17"/>
                  </a:cubicBezTo>
                  <a:cubicBezTo>
                    <a:pt x="0" y="65"/>
                    <a:pt x="0" y="65"/>
                    <a:pt x="0" y="65"/>
                  </a:cubicBezTo>
                  <a:cubicBezTo>
                    <a:pt x="0" y="74"/>
                    <a:pt x="7" y="82"/>
                    <a:pt x="17" y="82"/>
                  </a:cubicBezTo>
                  <a:cubicBezTo>
                    <a:pt x="144" y="82"/>
                    <a:pt x="144" y="82"/>
                    <a:pt x="144" y="82"/>
                  </a:cubicBezTo>
                  <a:cubicBezTo>
                    <a:pt x="149" y="82"/>
                    <a:pt x="152" y="86"/>
                    <a:pt x="152" y="90"/>
                  </a:cubicBezTo>
                  <a:cubicBezTo>
                    <a:pt x="152" y="346"/>
                    <a:pt x="152" y="346"/>
                    <a:pt x="152" y="346"/>
                  </a:cubicBezTo>
                  <a:cubicBezTo>
                    <a:pt x="152" y="355"/>
                    <a:pt x="159" y="363"/>
                    <a:pt x="169" y="363"/>
                  </a:cubicBezTo>
                  <a:cubicBezTo>
                    <a:pt x="227" y="363"/>
                    <a:pt x="227" y="363"/>
                    <a:pt x="227" y="363"/>
                  </a:cubicBezTo>
                  <a:cubicBezTo>
                    <a:pt x="236" y="363"/>
                    <a:pt x="244" y="356"/>
                    <a:pt x="244" y="346"/>
                  </a:cubicBezTo>
                  <a:cubicBezTo>
                    <a:pt x="244" y="90"/>
                    <a:pt x="244" y="90"/>
                    <a:pt x="244" y="90"/>
                  </a:cubicBezTo>
                  <a:cubicBezTo>
                    <a:pt x="244" y="85"/>
                    <a:pt x="248" y="82"/>
                    <a:pt x="252" y="82"/>
                  </a:cubicBezTo>
                  <a:cubicBezTo>
                    <a:pt x="380" y="82"/>
                    <a:pt x="380" y="82"/>
                    <a:pt x="380" y="82"/>
                  </a:cubicBezTo>
                  <a:cubicBezTo>
                    <a:pt x="389" y="81"/>
                    <a:pt x="396" y="74"/>
                    <a:pt x="396" y="65"/>
                  </a:cubicBezTo>
                  <a:close/>
                </a:path>
              </a:pathLst>
            </a:custGeom>
            <a:grpFill/>
            <a:ln>
              <a:noFill/>
            </a:ln>
          </p:spPr>
          <p:txBody>
            <a:bodyPr vert="horz" wrap="square" lIns="68544" tIns="34272" rIns="68544" bIns="34272" numCol="1" anchor="t" anchorCtr="0" compatLnSpc="1">
              <a:prstTxWarp prst="textNoShape">
                <a:avLst/>
              </a:prstTxWarp>
            </a:bodyPr>
            <a:lstStyle/>
            <a:p>
              <a:endParaRPr lang="en-US" sz="1349"/>
            </a:p>
          </p:txBody>
        </p:sp>
        <p:sp>
          <p:nvSpPr>
            <p:cNvPr id="46" name="Freeform 9"/>
            <p:cNvSpPr>
              <a:spLocks noEditPoints="1"/>
            </p:cNvSpPr>
            <p:nvPr/>
          </p:nvSpPr>
          <p:spPr bwMode="auto">
            <a:xfrm>
              <a:off x="9631363" y="1963738"/>
              <a:ext cx="476250" cy="319088"/>
            </a:xfrm>
            <a:custGeom>
              <a:avLst/>
              <a:gdLst>
                <a:gd name="T0" fmla="*/ 324 w 547"/>
                <a:gd name="T1" fmla="*/ 26 h 364"/>
                <a:gd name="T2" fmla="*/ 275 w 547"/>
                <a:gd name="T3" fmla="*/ 0 h 364"/>
                <a:gd name="T4" fmla="*/ 226 w 547"/>
                <a:gd name="T5" fmla="*/ 27 h 364"/>
                <a:gd name="T6" fmla="*/ 2 w 547"/>
                <a:gd name="T7" fmla="*/ 351 h 364"/>
                <a:gd name="T8" fmla="*/ 3 w 547"/>
                <a:gd name="T9" fmla="*/ 361 h 364"/>
                <a:gd name="T10" fmla="*/ 10 w 547"/>
                <a:gd name="T11" fmla="*/ 364 h 364"/>
                <a:gd name="T12" fmla="*/ 98 w 547"/>
                <a:gd name="T13" fmla="*/ 364 h 364"/>
                <a:gd name="T14" fmla="*/ 105 w 547"/>
                <a:gd name="T15" fmla="*/ 360 h 364"/>
                <a:gd name="T16" fmla="*/ 161 w 547"/>
                <a:gd name="T17" fmla="*/ 273 h 364"/>
                <a:gd name="T18" fmla="*/ 167 w 547"/>
                <a:gd name="T19" fmla="*/ 270 h 364"/>
                <a:gd name="T20" fmla="*/ 383 w 547"/>
                <a:gd name="T21" fmla="*/ 270 h 364"/>
                <a:gd name="T22" fmla="*/ 389 w 547"/>
                <a:gd name="T23" fmla="*/ 273 h 364"/>
                <a:gd name="T24" fmla="*/ 447 w 547"/>
                <a:gd name="T25" fmla="*/ 360 h 364"/>
                <a:gd name="T26" fmla="*/ 454 w 547"/>
                <a:gd name="T27" fmla="*/ 364 h 364"/>
                <a:gd name="T28" fmla="*/ 539 w 547"/>
                <a:gd name="T29" fmla="*/ 364 h 364"/>
                <a:gd name="T30" fmla="*/ 546 w 547"/>
                <a:gd name="T31" fmla="*/ 360 h 364"/>
                <a:gd name="T32" fmla="*/ 546 w 547"/>
                <a:gd name="T33" fmla="*/ 351 h 364"/>
                <a:gd name="T34" fmla="*/ 324 w 547"/>
                <a:gd name="T35" fmla="*/ 26 h 364"/>
                <a:gd name="T36" fmla="*/ 222 w 547"/>
                <a:gd name="T37" fmla="*/ 182 h 364"/>
                <a:gd name="T38" fmla="*/ 269 w 547"/>
                <a:gd name="T39" fmla="*/ 115 h 364"/>
                <a:gd name="T40" fmla="*/ 278 w 547"/>
                <a:gd name="T41" fmla="*/ 115 h 364"/>
                <a:gd name="T42" fmla="*/ 325 w 547"/>
                <a:gd name="T43" fmla="*/ 181 h 364"/>
                <a:gd name="T44" fmla="*/ 321 w 547"/>
                <a:gd name="T45" fmla="*/ 188 h 364"/>
                <a:gd name="T46" fmla="*/ 226 w 547"/>
                <a:gd name="T47" fmla="*/ 188 h 364"/>
                <a:gd name="T48" fmla="*/ 222 w 547"/>
                <a:gd name="T49" fmla="*/ 182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47" h="364">
                  <a:moveTo>
                    <a:pt x="324" y="26"/>
                  </a:moveTo>
                  <a:cubicBezTo>
                    <a:pt x="311" y="9"/>
                    <a:pt x="295" y="0"/>
                    <a:pt x="275" y="0"/>
                  </a:cubicBezTo>
                  <a:cubicBezTo>
                    <a:pt x="255" y="0"/>
                    <a:pt x="239" y="9"/>
                    <a:pt x="226" y="27"/>
                  </a:cubicBezTo>
                  <a:cubicBezTo>
                    <a:pt x="2" y="351"/>
                    <a:pt x="2" y="351"/>
                    <a:pt x="2" y="351"/>
                  </a:cubicBezTo>
                  <a:cubicBezTo>
                    <a:pt x="0" y="354"/>
                    <a:pt x="0" y="358"/>
                    <a:pt x="3" y="361"/>
                  </a:cubicBezTo>
                  <a:cubicBezTo>
                    <a:pt x="5" y="363"/>
                    <a:pt x="7" y="364"/>
                    <a:pt x="10" y="364"/>
                  </a:cubicBezTo>
                  <a:cubicBezTo>
                    <a:pt x="98" y="364"/>
                    <a:pt x="98" y="364"/>
                    <a:pt x="98" y="364"/>
                  </a:cubicBezTo>
                  <a:cubicBezTo>
                    <a:pt x="101" y="364"/>
                    <a:pt x="103" y="363"/>
                    <a:pt x="105" y="360"/>
                  </a:cubicBezTo>
                  <a:cubicBezTo>
                    <a:pt x="161" y="273"/>
                    <a:pt x="161" y="273"/>
                    <a:pt x="161" y="273"/>
                  </a:cubicBezTo>
                  <a:cubicBezTo>
                    <a:pt x="162" y="271"/>
                    <a:pt x="164" y="270"/>
                    <a:pt x="167" y="270"/>
                  </a:cubicBezTo>
                  <a:cubicBezTo>
                    <a:pt x="167" y="270"/>
                    <a:pt x="355" y="270"/>
                    <a:pt x="383" y="270"/>
                  </a:cubicBezTo>
                  <a:cubicBezTo>
                    <a:pt x="385" y="270"/>
                    <a:pt x="387" y="271"/>
                    <a:pt x="389" y="273"/>
                  </a:cubicBezTo>
                  <a:cubicBezTo>
                    <a:pt x="447" y="360"/>
                    <a:pt x="447" y="360"/>
                    <a:pt x="447" y="360"/>
                  </a:cubicBezTo>
                  <a:cubicBezTo>
                    <a:pt x="449" y="362"/>
                    <a:pt x="451" y="364"/>
                    <a:pt x="454" y="364"/>
                  </a:cubicBezTo>
                  <a:cubicBezTo>
                    <a:pt x="539" y="364"/>
                    <a:pt x="539" y="364"/>
                    <a:pt x="539" y="364"/>
                  </a:cubicBezTo>
                  <a:cubicBezTo>
                    <a:pt x="542" y="364"/>
                    <a:pt x="545" y="362"/>
                    <a:pt x="546" y="360"/>
                  </a:cubicBezTo>
                  <a:cubicBezTo>
                    <a:pt x="547" y="357"/>
                    <a:pt x="547" y="354"/>
                    <a:pt x="546" y="351"/>
                  </a:cubicBezTo>
                  <a:lnTo>
                    <a:pt x="324" y="26"/>
                  </a:lnTo>
                  <a:close/>
                  <a:moveTo>
                    <a:pt x="222" y="182"/>
                  </a:moveTo>
                  <a:cubicBezTo>
                    <a:pt x="269" y="115"/>
                    <a:pt x="269" y="115"/>
                    <a:pt x="269" y="115"/>
                  </a:cubicBezTo>
                  <a:cubicBezTo>
                    <a:pt x="271" y="112"/>
                    <a:pt x="276" y="112"/>
                    <a:pt x="278" y="115"/>
                  </a:cubicBezTo>
                  <a:cubicBezTo>
                    <a:pt x="325" y="181"/>
                    <a:pt x="325" y="181"/>
                    <a:pt x="325" y="181"/>
                  </a:cubicBezTo>
                  <a:cubicBezTo>
                    <a:pt x="327" y="184"/>
                    <a:pt x="325" y="188"/>
                    <a:pt x="321" y="188"/>
                  </a:cubicBezTo>
                  <a:cubicBezTo>
                    <a:pt x="226" y="188"/>
                    <a:pt x="226" y="188"/>
                    <a:pt x="226" y="188"/>
                  </a:cubicBezTo>
                  <a:cubicBezTo>
                    <a:pt x="222" y="189"/>
                    <a:pt x="220" y="185"/>
                    <a:pt x="222" y="182"/>
                  </a:cubicBezTo>
                  <a:close/>
                </a:path>
              </a:pathLst>
            </a:custGeom>
            <a:grpFill/>
            <a:ln>
              <a:noFill/>
            </a:ln>
          </p:spPr>
          <p:txBody>
            <a:bodyPr vert="horz" wrap="square" lIns="68544" tIns="34272" rIns="68544" bIns="34272" numCol="1" anchor="t" anchorCtr="0" compatLnSpc="1">
              <a:prstTxWarp prst="textNoShape">
                <a:avLst/>
              </a:prstTxWarp>
            </a:bodyPr>
            <a:lstStyle/>
            <a:p>
              <a:endParaRPr lang="en-US" sz="1349"/>
            </a:p>
          </p:txBody>
        </p:sp>
        <p:sp>
          <p:nvSpPr>
            <p:cNvPr id="51" name="Freeform 10"/>
            <p:cNvSpPr>
              <a:spLocks/>
            </p:cNvSpPr>
            <p:nvPr/>
          </p:nvSpPr>
          <p:spPr bwMode="auto">
            <a:xfrm>
              <a:off x="10123488" y="1963738"/>
              <a:ext cx="377825" cy="322263"/>
            </a:xfrm>
            <a:custGeom>
              <a:avLst/>
              <a:gdLst>
                <a:gd name="T0" fmla="*/ 421 w 434"/>
                <a:gd name="T1" fmla="*/ 2 h 367"/>
                <a:gd name="T2" fmla="*/ 355 w 434"/>
                <a:gd name="T3" fmla="*/ 2 h 367"/>
                <a:gd name="T4" fmla="*/ 342 w 434"/>
                <a:gd name="T5" fmla="*/ 15 h 367"/>
                <a:gd name="T6" fmla="*/ 342 w 434"/>
                <a:gd name="T7" fmla="*/ 224 h 367"/>
                <a:gd name="T8" fmla="*/ 334 w 434"/>
                <a:gd name="T9" fmla="*/ 228 h 367"/>
                <a:gd name="T10" fmla="*/ 96 w 434"/>
                <a:gd name="T11" fmla="*/ 21 h 367"/>
                <a:gd name="T12" fmla="*/ 44 w 434"/>
                <a:gd name="T13" fmla="*/ 0 h 367"/>
                <a:gd name="T14" fmla="*/ 0 w 434"/>
                <a:gd name="T15" fmla="*/ 51 h 367"/>
                <a:gd name="T16" fmla="*/ 0 w 434"/>
                <a:gd name="T17" fmla="*/ 351 h 367"/>
                <a:gd name="T18" fmla="*/ 13 w 434"/>
                <a:gd name="T19" fmla="*/ 364 h 367"/>
                <a:gd name="T20" fmla="*/ 79 w 434"/>
                <a:gd name="T21" fmla="*/ 364 h 367"/>
                <a:gd name="T22" fmla="*/ 92 w 434"/>
                <a:gd name="T23" fmla="*/ 351 h 367"/>
                <a:gd name="T24" fmla="*/ 92 w 434"/>
                <a:gd name="T25" fmla="*/ 141 h 367"/>
                <a:gd name="T26" fmla="*/ 100 w 434"/>
                <a:gd name="T27" fmla="*/ 137 h 367"/>
                <a:gd name="T28" fmla="*/ 340 w 434"/>
                <a:gd name="T29" fmla="*/ 347 h 367"/>
                <a:gd name="T30" fmla="*/ 388 w 434"/>
                <a:gd name="T31" fmla="*/ 367 h 367"/>
                <a:gd name="T32" fmla="*/ 434 w 434"/>
                <a:gd name="T33" fmla="*/ 313 h 367"/>
                <a:gd name="T34" fmla="*/ 434 w 434"/>
                <a:gd name="T35" fmla="*/ 15 h 367"/>
                <a:gd name="T36" fmla="*/ 421 w 434"/>
                <a:gd name="T37" fmla="*/ 2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34" h="367">
                  <a:moveTo>
                    <a:pt x="421" y="2"/>
                  </a:moveTo>
                  <a:cubicBezTo>
                    <a:pt x="355" y="2"/>
                    <a:pt x="355" y="2"/>
                    <a:pt x="355" y="2"/>
                  </a:cubicBezTo>
                  <a:cubicBezTo>
                    <a:pt x="348" y="2"/>
                    <a:pt x="342" y="8"/>
                    <a:pt x="342" y="15"/>
                  </a:cubicBezTo>
                  <a:cubicBezTo>
                    <a:pt x="342" y="224"/>
                    <a:pt x="342" y="224"/>
                    <a:pt x="342" y="224"/>
                  </a:cubicBezTo>
                  <a:cubicBezTo>
                    <a:pt x="342" y="228"/>
                    <a:pt x="337" y="230"/>
                    <a:pt x="334" y="228"/>
                  </a:cubicBezTo>
                  <a:cubicBezTo>
                    <a:pt x="96" y="21"/>
                    <a:pt x="96" y="21"/>
                    <a:pt x="96" y="21"/>
                  </a:cubicBezTo>
                  <a:cubicBezTo>
                    <a:pt x="80" y="7"/>
                    <a:pt x="62" y="0"/>
                    <a:pt x="44" y="0"/>
                  </a:cubicBezTo>
                  <a:cubicBezTo>
                    <a:pt x="28" y="0"/>
                    <a:pt x="0" y="7"/>
                    <a:pt x="0" y="51"/>
                  </a:cubicBezTo>
                  <a:cubicBezTo>
                    <a:pt x="0" y="351"/>
                    <a:pt x="0" y="351"/>
                    <a:pt x="0" y="351"/>
                  </a:cubicBezTo>
                  <a:cubicBezTo>
                    <a:pt x="0" y="358"/>
                    <a:pt x="6" y="364"/>
                    <a:pt x="13" y="364"/>
                  </a:cubicBezTo>
                  <a:cubicBezTo>
                    <a:pt x="79" y="364"/>
                    <a:pt x="79" y="364"/>
                    <a:pt x="79" y="364"/>
                  </a:cubicBezTo>
                  <a:cubicBezTo>
                    <a:pt x="86" y="364"/>
                    <a:pt x="92" y="358"/>
                    <a:pt x="92" y="351"/>
                  </a:cubicBezTo>
                  <a:cubicBezTo>
                    <a:pt x="92" y="141"/>
                    <a:pt x="92" y="141"/>
                    <a:pt x="92" y="141"/>
                  </a:cubicBezTo>
                  <a:cubicBezTo>
                    <a:pt x="92" y="137"/>
                    <a:pt x="97" y="135"/>
                    <a:pt x="100" y="137"/>
                  </a:cubicBezTo>
                  <a:cubicBezTo>
                    <a:pt x="340" y="347"/>
                    <a:pt x="340" y="347"/>
                    <a:pt x="340" y="347"/>
                  </a:cubicBezTo>
                  <a:cubicBezTo>
                    <a:pt x="355" y="360"/>
                    <a:pt x="371" y="367"/>
                    <a:pt x="388" y="367"/>
                  </a:cubicBezTo>
                  <a:cubicBezTo>
                    <a:pt x="405" y="367"/>
                    <a:pt x="434" y="360"/>
                    <a:pt x="434" y="313"/>
                  </a:cubicBezTo>
                  <a:cubicBezTo>
                    <a:pt x="434" y="15"/>
                    <a:pt x="434" y="15"/>
                    <a:pt x="434" y="15"/>
                  </a:cubicBezTo>
                  <a:cubicBezTo>
                    <a:pt x="434" y="8"/>
                    <a:pt x="428" y="2"/>
                    <a:pt x="421" y="2"/>
                  </a:cubicBezTo>
                  <a:close/>
                </a:path>
              </a:pathLst>
            </a:custGeom>
            <a:grpFill/>
            <a:ln>
              <a:noFill/>
            </a:ln>
          </p:spPr>
          <p:txBody>
            <a:bodyPr vert="horz" wrap="square" lIns="68544" tIns="34272" rIns="68544" bIns="34272" numCol="1" anchor="t" anchorCtr="0" compatLnSpc="1">
              <a:prstTxWarp prst="textNoShape">
                <a:avLst/>
              </a:prstTxWarp>
            </a:bodyPr>
            <a:lstStyle/>
            <a:p>
              <a:endParaRPr lang="en-US" sz="1349" dirty="0"/>
            </a:p>
          </p:txBody>
        </p:sp>
        <p:sp>
          <p:nvSpPr>
            <p:cNvPr id="52" name="Freeform 11"/>
            <p:cNvSpPr>
              <a:spLocks/>
            </p:cNvSpPr>
            <p:nvPr/>
          </p:nvSpPr>
          <p:spPr bwMode="auto">
            <a:xfrm>
              <a:off x="10526713" y="1965325"/>
              <a:ext cx="79375" cy="317500"/>
            </a:xfrm>
            <a:custGeom>
              <a:avLst/>
              <a:gdLst>
                <a:gd name="T0" fmla="*/ 83 w 91"/>
                <a:gd name="T1" fmla="*/ 0 h 361"/>
                <a:gd name="T2" fmla="*/ 8 w 91"/>
                <a:gd name="T3" fmla="*/ 0 h 361"/>
                <a:gd name="T4" fmla="*/ 0 w 91"/>
                <a:gd name="T5" fmla="*/ 8 h 361"/>
                <a:gd name="T6" fmla="*/ 0 w 91"/>
                <a:gd name="T7" fmla="*/ 353 h 361"/>
                <a:gd name="T8" fmla="*/ 8 w 91"/>
                <a:gd name="T9" fmla="*/ 361 h 361"/>
                <a:gd name="T10" fmla="*/ 83 w 91"/>
                <a:gd name="T11" fmla="*/ 361 h 361"/>
                <a:gd name="T12" fmla="*/ 91 w 91"/>
                <a:gd name="T13" fmla="*/ 353 h 361"/>
                <a:gd name="T14" fmla="*/ 91 w 91"/>
                <a:gd name="T15" fmla="*/ 8 h 361"/>
                <a:gd name="T16" fmla="*/ 83 w 91"/>
                <a:gd name="T17" fmla="*/ 0 h 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 h="361">
                  <a:moveTo>
                    <a:pt x="83" y="0"/>
                  </a:moveTo>
                  <a:cubicBezTo>
                    <a:pt x="8" y="0"/>
                    <a:pt x="8" y="0"/>
                    <a:pt x="8" y="0"/>
                  </a:cubicBezTo>
                  <a:cubicBezTo>
                    <a:pt x="3" y="0"/>
                    <a:pt x="0" y="4"/>
                    <a:pt x="0" y="8"/>
                  </a:cubicBezTo>
                  <a:cubicBezTo>
                    <a:pt x="0" y="353"/>
                    <a:pt x="0" y="353"/>
                    <a:pt x="0" y="353"/>
                  </a:cubicBezTo>
                  <a:cubicBezTo>
                    <a:pt x="0" y="358"/>
                    <a:pt x="4" y="361"/>
                    <a:pt x="8" y="361"/>
                  </a:cubicBezTo>
                  <a:cubicBezTo>
                    <a:pt x="83" y="361"/>
                    <a:pt x="83" y="361"/>
                    <a:pt x="83" y="361"/>
                  </a:cubicBezTo>
                  <a:cubicBezTo>
                    <a:pt x="88" y="361"/>
                    <a:pt x="91" y="357"/>
                    <a:pt x="91" y="353"/>
                  </a:cubicBezTo>
                  <a:cubicBezTo>
                    <a:pt x="91" y="8"/>
                    <a:pt x="91" y="8"/>
                    <a:pt x="91" y="8"/>
                  </a:cubicBezTo>
                  <a:cubicBezTo>
                    <a:pt x="91" y="4"/>
                    <a:pt x="87" y="0"/>
                    <a:pt x="83" y="0"/>
                  </a:cubicBezTo>
                  <a:close/>
                </a:path>
              </a:pathLst>
            </a:custGeom>
            <a:grpFill/>
            <a:ln>
              <a:noFill/>
            </a:ln>
          </p:spPr>
          <p:txBody>
            <a:bodyPr vert="horz" wrap="square" lIns="68544" tIns="34272" rIns="68544" bIns="34272" numCol="1" anchor="t" anchorCtr="0" compatLnSpc="1">
              <a:prstTxWarp prst="textNoShape">
                <a:avLst/>
              </a:prstTxWarp>
            </a:bodyPr>
            <a:lstStyle/>
            <a:p>
              <a:endParaRPr lang="en-US" sz="1349"/>
            </a:p>
          </p:txBody>
        </p:sp>
        <p:sp>
          <p:nvSpPr>
            <p:cNvPr id="53" name="Freeform 12"/>
            <p:cNvSpPr>
              <a:spLocks/>
            </p:cNvSpPr>
            <p:nvPr/>
          </p:nvSpPr>
          <p:spPr bwMode="auto">
            <a:xfrm>
              <a:off x="10895013" y="1963738"/>
              <a:ext cx="206375" cy="136525"/>
            </a:xfrm>
            <a:custGeom>
              <a:avLst/>
              <a:gdLst>
                <a:gd name="T0" fmla="*/ 54 w 237"/>
                <a:gd name="T1" fmla="*/ 154 h 157"/>
                <a:gd name="T2" fmla="*/ 66 w 237"/>
                <a:gd name="T3" fmla="*/ 154 h 157"/>
                <a:gd name="T4" fmla="*/ 233 w 237"/>
                <a:gd name="T5" fmla="*/ 15 h 157"/>
                <a:gd name="T6" fmla="*/ 236 w 237"/>
                <a:gd name="T7" fmla="*/ 7 h 157"/>
                <a:gd name="T8" fmla="*/ 228 w 237"/>
                <a:gd name="T9" fmla="*/ 0 h 157"/>
                <a:gd name="T10" fmla="*/ 127 w 237"/>
                <a:gd name="T11" fmla="*/ 0 h 157"/>
                <a:gd name="T12" fmla="*/ 122 w 237"/>
                <a:gd name="T13" fmla="*/ 2 h 157"/>
                <a:gd name="T14" fmla="*/ 4 w 237"/>
                <a:gd name="T15" fmla="*/ 98 h 157"/>
                <a:gd name="T16" fmla="*/ 4 w 237"/>
                <a:gd name="T17" fmla="*/ 112 h 157"/>
                <a:gd name="T18" fmla="*/ 54 w 237"/>
                <a:gd name="T19" fmla="*/ 154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7" h="157">
                  <a:moveTo>
                    <a:pt x="54" y="154"/>
                  </a:moveTo>
                  <a:cubicBezTo>
                    <a:pt x="57" y="157"/>
                    <a:pt x="62" y="157"/>
                    <a:pt x="66" y="154"/>
                  </a:cubicBezTo>
                  <a:cubicBezTo>
                    <a:pt x="233" y="15"/>
                    <a:pt x="233" y="15"/>
                    <a:pt x="233" y="15"/>
                  </a:cubicBezTo>
                  <a:cubicBezTo>
                    <a:pt x="235" y="13"/>
                    <a:pt x="237" y="10"/>
                    <a:pt x="236" y="7"/>
                  </a:cubicBezTo>
                  <a:cubicBezTo>
                    <a:pt x="235" y="3"/>
                    <a:pt x="232" y="0"/>
                    <a:pt x="228" y="0"/>
                  </a:cubicBezTo>
                  <a:cubicBezTo>
                    <a:pt x="127" y="0"/>
                    <a:pt x="127" y="0"/>
                    <a:pt x="127" y="0"/>
                  </a:cubicBezTo>
                  <a:cubicBezTo>
                    <a:pt x="125" y="0"/>
                    <a:pt x="123" y="1"/>
                    <a:pt x="122" y="2"/>
                  </a:cubicBezTo>
                  <a:cubicBezTo>
                    <a:pt x="4" y="98"/>
                    <a:pt x="4" y="98"/>
                    <a:pt x="4" y="98"/>
                  </a:cubicBezTo>
                  <a:cubicBezTo>
                    <a:pt x="0" y="102"/>
                    <a:pt x="0" y="108"/>
                    <a:pt x="4" y="112"/>
                  </a:cubicBezTo>
                  <a:lnTo>
                    <a:pt x="54" y="154"/>
                  </a:lnTo>
                  <a:close/>
                </a:path>
              </a:pathLst>
            </a:custGeom>
            <a:grpFill/>
            <a:ln>
              <a:noFill/>
            </a:ln>
          </p:spPr>
          <p:txBody>
            <a:bodyPr vert="horz" wrap="square" lIns="68544" tIns="34272" rIns="68544" bIns="34272" numCol="1" anchor="t" anchorCtr="0" compatLnSpc="1">
              <a:prstTxWarp prst="textNoShape">
                <a:avLst/>
              </a:prstTxWarp>
            </a:bodyPr>
            <a:lstStyle/>
            <a:p>
              <a:endParaRPr lang="en-US" sz="1349"/>
            </a:p>
          </p:txBody>
        </p:sp>
        <p:sp>
          <p:nvSpPr>
            <p:cNvPr id="54" name="Freeform 13"/>
            <p:cNvSpPr>
              <a:spLocks/>
            </p:cNvSpPr>
            <p:nvPr/>
          </p:nvSpPr>
          <p:spPr bwMode="auto">
            <a:xfrm>
              <a:off x="10896600" y="2147888"/>
              <a:ext cx="204788" cy="136525"/>
            </a:xfrm>
            <a:custGeom>
              <a:avLst/>
              <a:gdLst>
                <a:gd name="T0" fmla="*/ 50 w 235"/>
                <a:gd name="T1" fmla="*/ 3 h 156"/>
                <a:gd name="T2" fmla="*/ 62 w 235"/>
                <a:gd name="T3" fmla="*/ 3 h 156"/>
                <a:gd name="T4" fmla="*/ 231 w 235"/>
                <a:gd name="T5" fmla="*/ 141 h 156"/>
                <a:gd name="T6" fmla="*/ 234 w 235"/>
                <a:gd name="T7" fmla="*/ 149 h 156"/>
                <a:gd name="T8" fmla="*/ 226 w 235"/>
                <a:gd name="T9" fmla="*/ 156 h 156"/>
                <a:gd name="T10" fmla="*/ 125 w 235"/>
                <a:gd name="T11" fmla="*/ 156 h 156"/>
                <a:gd name="T12" fmla="*/ 120 w 235"/>
                <a:gd name="T13" fmla="*/ 154 h 156"/>
                <a:gd name="T14" fmla="*/ 4 w 235"/>
                <a:gd name="T15" fmla="*/ 57 h 156"/>
                <a:gd name="T16" fmla="*/ 4 w 235"/>
                <a:gd name="T17" fmla="*/ 43 h 156"/>
                <a:gd name="T18" fmla="*/ 50 w 235"/>
                <a:gd name="T19" fmla="*/ 3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5" h="156">
                  <a:moveTo>
                    <a:pt x="50" y="3"/>
                  </a:moveTo>
                  <a:cubicBezTo>
                    <a:pt x="53" y="0"/>
                    <a:pt x="58" y="0"/>
                    <a:pt x="62" y="3"/>
                  </a:cubicBezTo>
                  <a:cubicBezTo>
                    <a:pt x="231" y="141"/>
                    <a:pt x="231" y="141"/>
                    <a:pt x="231" y="141"/>
                  </a:cubicBezTo>
                  <a:cubicBezTo>
                    <a:pt x="233" y="143"/>
                    <a:pt x="235" y="146"/>
                    <a:pt x="234" y="149"/>
                  </a:cubicBezTo>
                  <a:cubicBezTo>
                    <a:pt x="233" y="153"/>
                    <a:pt x="230" y="156"/>
                    <a:pt x="226" y="156"/>
                  </a:cubicBezTo>
                  <a:cubicBezTo>
                    <a:pt x="125" y="156"/>
                    <a:pt x="125" y="156"/>
                    <a:pt x="125" y="156"/>
                  </a:cubicBezTo>
                  <a:cubicBezTo>
                    <a:pt x="123" y="156"/>
                    <a:pt x="121" y="155"/>
                    <a:pt x="120" y="154"/>
                  </a:cubicBezTo>
                  <a:cubicBezTo>
                    <a:pt x="4" y="57"/>
                    <a:pt x="4" y="57"/>
                    <a:pt x="4" y="57"/>
                  </a:cubicBezTo>
                  <a:cubicBezTo>
                    <a:pt x="0" y="53"/>
                    <a:pt x="0" y="47"/>
                    <a:pt x="4" y="43"/>
                  </a:cubicBezTo>
                  <a:lnTo>
                    <a:pt x="50" y="3"/>
                  </a:lnTo>
                  <a:close/>
                </a:path>
              </a:pathLst>
            </a:custGeom>
            <a:grpFill/>
            <a:ln>
              <a:noFill/>
            </a:ln>
          </p:spPr>
          <p:txBody>
            <a:bodyPr vert="horz" wrap="square" lIns="68544" tIns="34272" rIns="68544" bIns="34272" numCol="1" anchor="t" anchorCtr="0" compatLnSpc="1">
              <a:prstTxWarp prst="textNoShape">
                <a:avLst/>
              </a:prstTxWarp>
            </a:bodyPr>
            <a:lstStyle/>
            <a:p>
              <a:endParaRPr lang="en-US" sz="1349"/>
            </a:p>
          </p:txBody>
        </p:sp>
        <p:sp>
          <p:nvSpPr>
            <p:cNvPr id="55" name="Freeform 14"/>
            <p:cNvSpPr>
              <a:spLocks/>
            </p:cNvSpPr>
            <p:nvPr/>
          </p:nvSpPr>
          <p:spPr bwMode="auto">
            <a:xfrm>
              <a:off x="11099800" y="2232025"/>
              <a:ext cx="42863" cy="52388"/>
            </a:xfrm>
            <a:custGeom>
              <a:avLst/>
              <a:gdLst>
                <a:gd name="T0" fmla="*/ 19 w 49"/>
                <a:gd name="T1" fmla="*/ 10 h 59"/>
                <a:gd name="T2" fmla="*/ 5 w 49"/>
                <a:gd name="T3" fmla="*/ 10 h 59"/>
                <a:gd name="T4" fmla="*/ 0 w 49"/>
                <a:gd name="T5" fmla="*/ 5 h 59"/>
                <a:gd name="T6" fmla="*/ 5 w 49"/>
                <a:gd name="T7" fmla="*/ 0 h 59"/>
                <a:gd name="T8" fmla="*/ 44 w 49"/>
                <a:gd name="T9" fmla="*/ 0 h 59"/>
                <a:gd name="T10" fmla="*/ 49 w 49"/>
                <a:gd name="T11" fmla="*/ 5 h 59"/>
                <a:gd name="T12" fmla="*/ 44 w 49"/>
                <a:gd name="T13" fmla="*/ 10 h 59"/>
                <a:gd name="T14" fmla="*/ 30 w 49"/>
                <a:gd name="T15" fmla="*/ 10 h 59"/>
                <a:gd name="T16" fmla="*/ 30 w 49"/>
                <a:gd name="T17" fmla="*/ 54 h 59"/>
                <a:gd name="T18" fmla="*/ 25 w 49"/>
                <a:gd name="T19" fmla="*/ 59 h 59"/>
                <a:gd name="T20" fmla="*/ 20 w 49"/>
                <a:gd name="T21" fmla="*/ 54 h 59"/>
                <a:gd name="T22" fmla="*/ 20 w 49"/>
                <a:gd name="T23" fmla="*/ 10 h 59"/>
                <a:gd name="T24" fmla="*/ 19 w 49"/>
                <a:gd name="T25" fmla="*/ 1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9" h="59">
                  <a:moveTo>
                    <a:pt x="19" y="10"/>
                  </a:moveTo>
                  <a:cubicBezTo>
                    <a:pt x="5" y="10"/>
                    <a:pt x="5" y="10"/>
                    <a:pt x="5" y="10"/>
                  </a:cubicBezTo>
                  <a:cubicBezTo>
                    <a:pt x="2" y="10"/>
                    <a:pt x="0" y="8"/>
                    <a:pt x="0" y="5"/>
                  </a:cubicBezTo>
                  <a:cubicBezTo>
                    <a:pt x="0" y="2"/>
                    <a:pt x="2" y="0"/>
                    <a:pt x="5" y="0"/>
                  </a:cubicBezTo>
                  <a:cubicBezTo>
                    <a:pt x="44" y="0"/>
                    <a:pt x="44" y="0"/>
                    <a:pt x="44" y="0"/>
                  </a:cubicBezTo>
                  <a:cubicBezTo>
                    <a:pt x="47" y="0"/>
                    <a:pt x="49" y="2"/>
                    <a:pt x="49" y="5"/>
                  </a:cubicBezTo>
                  <a:cubicBezTo>
                    <a:pt x="49" y="8"/>
                    <a:pt x="47" y="10"/>
                    <a:pt x="44" y="10"/>
                  </a:cubicBezTo>
                  <a:cubicBezTo>
                    <a:pt x="30" y="10"/>
                    <a:pt x="30" y="10"/>
                    <a:pt x="30" y="10"/>
                  </a:cubicBezTo>
                  <a:cubicBezTo>
                    <a:pt x="30" y="54"/>
                    <a:pt x="30" y="54"/>
                    <a:pt x="30" y="54"/>
                  </a:cubicBezTo>
                  <a:cubicBezTo>
                    <a:pt x="30" y="57"/>
                    <a:pt x="28" y="59"/>
                    <a:pt x="25" y="59"/>
                  </a:cubicBezTo>
                  <a:cubicBezTo>
                    <a:pt x="22" y="59"/>
                    <a:pt x="20" y="57"/>
                    <a:pt x="20" y="54"/>
                  </a:cubicBezTo>
                  <a:cubicBezTo>
                    <a:pt x="20" y="10"/>
                    <a:pt x="20" y="10"/>
                    <a:pt x="20" y="10"/>
                  </a:cubicBezTo>
                  <a:lnTo>
                    <a:pt x="19" y="10"/>
                  </a:lnTo>
                  <a:close/>
                </a:path>
              </a:pathLst>
            </a:custGeom>
            <a:grpFill/>
            <a:ln>
              <a:noFill/>
            </a:ln>
          </p:spPr>
          <p:txBody>
            <a:bodyPr vert="horz" wrap="square" lIns="68544" tIns="34272" rIns="68544" bIns="34272" numCol="1" anchor="t" anchorCtr="0" compatLnSpc="1">
              <a:prstTxWarp prst="textNoShape">
                <a:avLst/>
              </a:prstTxWarp>
            </a:bodyPr>
            <a:lstStyle/>
            <a:p>
              <a:endParaRPr lang="en-US" sz="1349"/>
            </a:p>
          </p:txBody>
        </p:sp>
        <p:sp>
          <p:nvSpPr>
            <p:cNvPr id="56" name="Freeform 15"/>
            <p:cNvSpPr>
              <a:spLocks/>
            </p:cNvSpPr>
            <p:nvPr/>
          </p:nvSpPr>
          <p:spPr bwMode="auto">
            <a:xfrm>
              <a:off x="11150600" y="2232025"/>
              <a:ext cx="50800" cy="52388"/>
            </a:xfrm>
            <a:custGeom>
              <a:avLst/>
              <a:gdLst>
                <a:gd name="T0" fmla="*/ 0 w 58"/>
                <a:gd name="T1" fmla="*/ 5 h 60"/>
                <a:gd name="T2" fmla="*/ 5 w 58"/>
                <a:gd name="T3" fmla="*/ 0 h 60"/>
                <a:gd name="T4" fmla="*/ 6 w 58"/>
                <a:gd name="T5" fmla="*/ 0 h 60"/>
                <a:gd name="T6" fmla="*/ 11 w 58"/>
                <a:gd name="T7" fmla="*/ 3 h 60"/>
                <a:gd name="T8" fmla="*/ 29 w 58"/>
                <a:gd name="T9" fmla="*/ 31 h 60"/>
                <a:gd name="T10" fmla="*/ 47 w 58"/>
                <a:gd name="T11" fmla="*/ 3 h 60"/>
                <a:gd name="T12" fmla="*/ 52 w 58"/>
                <a:gd name="T13" fmla="*/ 0 h 60"/>
                <a:gd name="T14" fmla="*/ 53 w 58"/>
                <a:gd name="T15" fmla="*/ 0 h 60"/>
                <a:gd name="T16" fmla="*/ 58 w 58"/>
                <a:gd name="T17" fmla="*/ 5 h 60"/>
                <a:gd name="T18" fmla="*/ 58 w 58"/>
                <a:gd name="T19" fmla="*/ 54 h 60"/>
                <a:gd name="T20" fmla="*/ 53 w 58"/>
                <a:gd name="T21" fmla="*/ 59 h 60"/>
                <a:gd name="T22" fmla="*/ 48 w 58"/>
                <a:gd name="T23" fmla="*/ 54 h 60"/>
                <a:gd name="T24" fmla="*/ 48 w 58"/>
                <a:gd name="T25" fmla="*/ 19 h 60"/>
                <a:gd name="T26" fmla="*/ 34 w 58"/>
                <a:gd name="T27" fmla="*/ 41 h 60"/>
                <a:gd name="T28" fmla="*/ 30 w 58"/>
                <a:gd name="T29" fmla="*/ 44 h 60"/>
                <a:gd name="T30" fmla="*/ 26 w 58"/>
                <a:gd name="T31" fmla="*/ 41 h 60"/>
                <a:gd name="T32" fmla="*/ 12 w 58"/>
                <a:gd name="T33" fmla="*/ 20 h 60"/>
                <a:gd name="T34" fmla="*/ 12 w 58"/>
                <a:gd name="T35" fmla="*/ 55 h 60"/>
                <a:gd name="T36" fmla="*/ 7 w 58"/>
                <a:gd name="T37" fmla="*/ 60 h 60"/>
                <a:gd name="T38" fmla="*/ 2 w 58"/>
                <a:gd name="T39" fmla="*/ 55 h 60"/>
                <a:gd name="T40" fmla="*/ 2 w 58"/>
                <a:gd name="T41" fmla="*/ 5 h 60"/>
                <a:gd name="T42" fmla="*/ 0 w 58"/>
                <a:gd name="T43" fmla="*/ 5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8" h="60">
                  <a:moveTo>
                    <a:pt x="0" y="5"/>
                  </a:moveTo>
                  <a:cubicBezTo>
                    <a:pt x="0" y="2"/>
                    <a:pt x="2" y="0"/>
                    <a:pt x="5" y="0"/>
                  </a:cubicBezTo>
                  <a:cubicBezTo>
                    <a:pt x="6" y="0"/>
                    <a:pt x="6" y="0"/>
                    <a:pt x="6" y="0"/>
                  </a:cubicBezTo>
                  <a:cubicBezTo>
                    <a:pt x="8" y="0"/>
                    <a:pt x="10" y="1"/>
                    <a:pt x="11" y="3"/>
                  </a:cubicBezTo>
                  <a:cubicBezTo>
                    <a:pt x="29" y="31"/>
                    <a:pt x="29" y="31"/>
                    <a:pt x="29" y="31"/>
                  </a:cubicBezTo>
                  <a:cubicBezTo>
                    <a:pt x="47" y="3"/>
                    <a:pt x="47" y="3"/>
                    <a:pt x="47" y="3"/>
                  </a:cubicBezTo>
                  <a:cubicBezTo>
                    <a:pt x="48" y="1"/>
                    <a:pt x="50" y="0"/>
                    <a:pt x="52" y="0"/>
                  </a:cubicBezTo>
                  <a:cubicBezTo>
                    <a:pt x="53" y="0"/>
                    <a:pt x="53" y="0"/>
                    <a:pt x="53" y="0"/>
                  </a:cubicBezTo>
                  <a:cubicBezTo>
                    <a:pt x="56" y="0"/>
                    <a:pt x="58" y="2"/>
                    <a:pt x="58" y="5"/>
                  </a:cubicBezTo>
                  <a:cubicBezTo>
                    <a:pt x="58" y="54"/>
                    <a:pt x="58" y="54"/>
                    <a:pt x="58" y="54"/>
                  </a:cubicBezTo>
                  <a:cubicBezTo>
                    <a:pt x="58" y="57"/>
                    <a:pt x="56" y="59"/>
                    <a:pt x="53" y="59"/>
                  </a:cubicBezTo>
                  <a:cubicBezTo>
                    <a:pt x="50" y="59"/>
                    <a:pt x="48" y="57"/>
                    <a:pt x="48" y="54"/>
                  </a:cubicBezTo>
                  <a:cubicBezTo>
                    <a:pt x="48" y="19"/>
                    <a:pt x="48" y="19"/>
                    <a:pt x="48" y="19"/>
                  </a:cubicBezTo>
                  <a:cubicBezTo>
                    <a:pt x="34" y="41"/>
                    <a:pt x="34" y="41"/>
                    <a:pt x="34" y="41"/>
                  </a:cubicBezTo>
                  <a:cubicBezTo>
                    <a:pt x="33" y="43"/>
                    <a:pt x="32" y="44"/>
                    <a:pt x="30" y="44"/>
                  </a:cubicBezTo>
                  <a:cubicBezTo>
                    <a:pt x="28" y="44"/>
                    <a:pt x="27" y="43"/>
                    <a:pt x="26" y="41"/>
                  </a:cubicBezTo>
                  <a:cubicBezTo>
                    <a:pt x="12" y="20"/>
                    <a:pt x="12" y="20"/>
                    <a:pt x="12" y="20"/>
                  </a:cubicBezTo>
                  <a:cubicBezTo>
                    <a:pt x="12" y="55"/>
                    <a:pt x="12" y="55"/>
                    <a:pt x="12" y="55"/>
                  </a:cubicBezTo>
                  <a:cubicBezTo>
                    <a:pt x="12" y="58"/>
                    <a:pt x="10" y="60"/>
                    <a:pt x="7" y="60"/>
                  </a:cubicBezTo>
                  <a:cubicBezTo>
                    <a:pt x="4" y="60"/>
                    <a:pt x="2" y="58"/>
                    <a:pt x="2" y="55"/>
                  </a:cubicBezTo>
                  <a:cubicBezTo>
                    <a:pt x="2" y="5"/>
                    <a:pt x="2" y="5"/>
                    <a:pt x="2" y="5"/>
                  </a:cubicBezTo>
                  <a:lnTo>
                    <a:pt x="0" y="5"/>
                  </a:lnTo>
                  <a:close/>
                </a:path>
              </a:pathLst>
            </a:custGeom>
            <a:grpFill/>
            <a:ln>
              <a:noFill/>
            </a:ln>
          </p:spPr>
          <p:txBody>
            <a:bodyPr vert="horz" wrap="square" lIns="68544" tIns="34272" rIns="68544" bIns="34272" numCol="1" anchor="t" anchorCtr="0" compatLnSpc="1">
              <a:prstTxWarp prst="textNoShape">
                <a:avLst/>
              </a:prstTxWarp>
            </a:bodyPr>
            <a:lstStyle/>
            <a:p>
              <a:endParaRPr lang="en-US" sz="1349"/>
            </a:p>
          </p:txBody>
        </p:sp>
      </p:grpSp>
      <p:sp>
        <p:nvSpPr>
          <p:cNvPr id="63" name="Rounded Rectangle 62"/>
          <p:cNvSpPr/>
          <p:nvPr/>
        </p:nvSpPr>
        <p:spPr>
          <a:xfrm>
            <a:off x="219274" y="1729018"/>
            <a:ext cx="1880030" cy="503691"/>
          </a:xfrm>
          <a:prstGeom prst="roundRect">
            <a:avLst>
              <a:gd name="adj" fmla="val 7110"/>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450"/>
              </a:spcAft>
            </a:pPr>
            <a:r>
              <a:rPr lang="en-US" sz="1400" dirty="0" err="1">
                <a:solidFill>
                  <a:schemeClr val="tx2"/>
                </a:solidFill>
                <a:latin typeface="+mj-lt"/>
              </a:rPr>
              <a:t>Hyperconverged</a:t>
            </a:r>
            <a:r>
              <a:rPr lang="en-US" sz="1400" dirty="0">
                <a:solidFill>
                  <a:schemeClr val="tx2"/>
                </a:solidFill>
                <a:latin typeface="+mj-lt"/>
              </a:rPr>
              <a:t> </a:t>
            </a:r>
            <a:br>
              <a:rPr lang="en-US" sz="1400" dirty="0">
                <a:solidFill>
                  <a:schemeClr val="tx2"/>
                </a:solidFill>
                <a:latin typeface="+mj-lt"/>
              </a:rPr>
            </a:br>
            <a:r>
              <a:rPr lang="en-US" sz="1400" dirty="0">
                <a:solidFill>
                  <a:schemeClr val="tx2"/>
                </a:solidFill>
                <a:latin typeface="+mj-lt"/>
              </a:rPr>
              <a:t>Infrastructure</a:t>
            </a:r>
          </a:p>
        </p:txBody>
      </p:sp>
      <p:sp>
        <p:nvSpPr>
          <p:cNvPr id="64" name="Rounded Rectangle 63"/>
          <p:cNvSpPr/>
          <p:nvPr/>
        </p:nvSpPr>
        <p:spPr>
          <a:xfrm>
            <a:off x="2673855" y="1349677"/>
            <a:ext cx="1455018" cy="503691"/>
          </a:xfrm>
          <a:prstGeom prst="roundRect">
            <a:avLst>
              <a:gd name="adj" fmla="val 7110"/>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450"/>
              </a:spcAft>
            </a:pPr>
            <a:r>
              <a:rPr lang="en-US" sz="1400" dirty="0">
                <a:solidFill>
                  <a:schemeClr val="accent2"/>
                </a:solidFill>
                <a:latin typeface="+mj-lt"/>
              </a:rPr>
              <a:t>HCI++</a:t>
            </a:r>
          </a:p>
        </p:txBody>
      </p:sp>
      <p:sp>
        <p:nvSpPr>
          <p:cNvPr id="65" name="Rounded Rectangle 64"/>
          <p:cNvSpPr/>
          <p:nvPr/>
        </p:nvSpPr>
        <p:spPr>
          <a:xfrm>
            <a:off x="4563995" y="955519"/>
            <a:ext cx="2273903" cy="503691"/>
          </a:xfrm>
          <a:prstGeom prst="roundRect">
            <a:avLst>
              <a:gd name="adj" fmla="val 7110"/>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400" dirty="0">
                <a:solidFill>
                  <a:schemeClr val="accent1"/>
                </a:solidFill>
                <a:latin typeface="+mj-lt"/>
              </a:rPr>
              <a:t>Enterprise Cloud</a:t>
            </a:r>
          </a:p>
        </p:txBody>
      </p:sp>
      <p:sp>
        <p:nvSpPr>
          <p:cNvPr id="19" name="Rectangle 18"/>
          <p:cNvSpPr/>
          <p:nvPr/>
        </p:nvSpPr>
        <p:spPr>
          <a:xfrm>
            <a:off x="5648973" y="2849151"/>
            <a:ext cx="2377849" cy="276871"/>
          </a:xfrm>
          <a:prstGeom prst="rect">
            <a:avLst/>
          </a:prstGeom>
        </p:spPr>
        <p:txBody>
          <a:bodyPr wrap="square" lIns="0" rIns="0">
            <a:spAutoFit/>
          </a:bodyPr>
          <a:lstStyle/>
          <a:p>
            <a:pPr algn="ctr">
              <a:spcAft>
                <a:spcPts val="450"/>
              </a:spcAft>
            </a:pPr>
            <a:r>
              <a:rPr lang="en-US" sz="1199" dirty="0">
                <a:solidFill>
                  <a:schemeClr val="accent1"/>
                </a:solidFill>
                <a:latin typeface="+mn-lt"/>
              </a:rPr>
              <a:t>Integrated Public Cloud</a:t>
            </a:r>
          </a:p>
        </p:txBody>
      </p:sp>
      <p:grpSp>
        <p:nvGrpSpPr>
          <p:cNvPr id="48" name="Group 47">
            <a:extLst>
              <a:ext uri="{FF2B5EF4-FFF2-40B4-BE49-F238E27FC236}">
                <a16:creationId xmlns:a16="http://schemas.microsoft.com/office/drawing/2014/main" id="{D9808788-0752-43C9-B7CE-F4BF09C7699A}"/>
              </a:ext>
            </a:extLst>
          </p:cNvPr>
          <p:cNvGrpSpPr/>
          <p:nvPr/>
        </p:nvGrpSpPr>
        <p:grpSpPr>
          <a:xfrm>
            <a:off x="5093813" y="3486794"/>
            <a:ext cx="2377849" cy="423650"/>
            <a:chOff x="5716191" y="2761465"/>
            <a:chExt cx="2000132" cy="423650"/>
          </a:xfrm>
        </p:grpSpPr>
        <p:sp>
          <p:nvSpPr>
            <p:cNvPr id="57" name="Rounded Rectangle 56"/>
            <p:cNvSpPr/>
            <p:nvPr/>
          </p:nvSpPr>
          <p:spPr bwMode="gray">
            <a:xfrm>
              <a:off x="5716191" y="2761465"/>
              <a:ext cx="2000132" cy="423650"/>
            </a:xfrm>
            <a:prstGeom prst="roundRect">
              <a:avLst>
                <a:gd name="adj" fmla="val 7242"/>
              </a:avLst>
            </a:prstGeom>
            <a:solidFill>
              <a:schemeClr val="bg2"/>
            </a:solidFill>
            <a:ln w="22225">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solidFill>
                <a:latin typeface="+mj-lt"/>
                <a:cs typeface="Arial" pitchFamily="34" charset="0"/>
              </a:endParaRPr>
            </a:p>
          </p:txBody>
        </p:sp>
        <p:sp>
          <p:nvSpPr>
            <p:cNvPr id="58" name="Rectangle 57"/>
            <p:cNvSpPr/>
            <p:nvPr/>
          </p:nvSpPr>
          <p:spPr>
            <a:xfrm>
              <a:off x="5716191" y="2824509"/>
              <a:ext cx="2000132" cy="307777"/>
            </a:xfrm>
            <a:prstGeom prst="rect">
              <a:avLst/>
            </a:prstGeom>
          </p:spPr>
          <p:txBody>
            <a:bodyPr wrap="square" lIns="0" rIns="0">
              <a:spAutoFit/>
            </a:bodyPr>
            <a:lstStyle/>
            <a:p>
              <a:pPr algn="ctr">
                <a:spcAft>
                  <a:spcPts val="450"/>
                </a:spcAft>
              </a:pPr>
              <a:r>
                <a:rPr lang="en-US" sz="1400" dirty="0">
                  <a:latin typeface="Gotham Rounded Medium" panose="02000000000000000000" pitchFamily="50" charset="0"/>
                </a:rPr>
                <a:t>Application Ecosystem</a:t>
              </a:r>
            </a:p>
          </p:txBody>
        </p:sp>
      </p:grpSp>
      <p:grpSp>
        <p:nvGrpSpPr>
          <p:cNvPr id="68" name="Group 67">
            <a:extLst>
              <a:ext uri="{FF2B5EF4-FFF2-40B4-BE49-F238E27FC236}">
                <a16:creationId xmlns:a16="http://schemas.microsoft.com/office/drawing/2014/main" id="{D9808788-0752-43C9-B7CE-F4BF09C7699A}"/>
              </a:ext>
            </a:extLst>
          </p:cNvPr>
          <p:cNvGrpSpPr/>
          <p:nvPr/>
        </p:nvGrpSpPr>
        <p:grpSpPr>
          <a:xfrm>
            <a:off x="5093813" y="2032442"/>
            <a:ext cx="2377849" cy="423650"/>
            <a:chOff x="5716191" y="2761465"/>
            <a:chExt cx="2000132" cy="423650"/>
          </a:xfrm>
        </p:grpSpPr>
        <p:sp>
          <p:nvSpPr>
            <p:cNvPr id="69" name="Rounded Rectangle 68"/>
            <p:cNvSpPr/>
            <p:nvPr/>
          </p:nvSpPr>
          <p:spPr bwMode="gray">
            <a:xfrm>
              <a:off x="5716191" y="2761465"/>
              <a:ext cx="2000132" cy="423650"/>
            </a:xfrm>
            <a:prstGeom prst="roundRect">
              <a:avLst>
                <a:gd name="adj" fmla="val 7242"/>
              </a:avLst>
            </a:prstGeom>
            <a:solidFill>
              <a:schemeClr val="bg2"/>
            </a:solidFill>
            <a:ln w="22225">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tx1"/>
                </a:solidFill>
                <a:latin typeface="+mj-lt"/>
                <a:cs typeface="Arial" pitchFamily="34" charset="0"/>
              </a:endParaRPr>
            </a:p>
          </p:txBody>
        </p:sp>
        <p:sp>
          <p:nvSpPr>
            <p:cNvPr id="70" name="Rectangle 69"/>
            <p:cNvSpPr/>
            <p:nvPr/>
          </p:nvSpPr>
          <p:spPr>
            <a:xfrm>
              <a:off x="5716191" y="2824509"/>
              <a:ext cx="2000132" cy="307777"/>
            </a:xfrm>
            <a:prstGeom prst="rect">
              <a:avLst/>
            </a:prstGeom>
          </p:spPr>
          <p:txBody>
            <a:bodyPr wrap="square" lIns="0" rIns="0">
              <a:spAutoFit/>
            </a:bodyPr>
            <a:lstStyle/>
            <a:p>
              <a:pPr algn="ctr">
                <a:spcAft>
                  <a:spcPts val="450"/>
                </a:spcAft>
              </a:pPr>
              <a:r>
                <a:rPr lang="en-US" sz="1400" dirty="0">
                  <a:latin typeface="Gotham Rounded Medium" panose="02000000000000000000" pitchFamily="50" charset="0"/>
                </a:rPr>
                <a:t>Cloud Automation</a:t>
              </a:r>
            </a:p>
          </p:txBody>
        </p:sp>
      </p:grpSp>
      <p:sp>
        <p:nvSpPr>
          <p:cNvPr id="4" name="Rectangle 3"/>
          <p:cNvSpPr/>
          <p:nvPr/>
        </p:nvSpPr>
        <p:spPr>
          <a:xfrm>
            <a:off x="7418590" y="4652075"/>
            <a:ext cx="1725410" cy="491425"/>
          </a:xfrm>
          <a:prstGeom prst="rect">
            <a:avLst/>
          </a:prstGeom>
          <a:solidFill>
            <a:schemeClr val="bg1"/>
          </a:solidFill>
        </p:spPr>
        <p:txBody>
          <a:bodyPr wrap="none" rtlCol="0" anchor="ctr">
            <a:spAutoFit/>
          </a:bodyPr>
          <a:lstStyle/>
          <a:p>
            <a:pPr algn="ctr"/>
            <a:endParaRPr lang="en-US" dirty="0">
              <a:latin typeface="+mn-lt"/>
            </a:endParaRPr>
          </a:p>
        </p:txBody>
      </p:sp>
    </p:spTree>
    <p:extLst>
      <p:ext uri="{BB962C8B-B14F-4D97-AF65-F5344CB8AC3E}">
        <p14:creationId xmlns:p14="http://schemas.microsoft.com/office/powerpoint/2010/main" val="8059749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a:t>Deploy Across Clouds Based On Need</a:t>
            </a:r>
            <a:endParaRPr lang="en-US"/>
          </a:p>
        </p:txBody>
      </p:sp>
      <p:sp>
        <p:nvSpPr>
          <p:cNvPr id="4" name="Rounded Rectangle 4"/>
          <p:cNvSpPr/>
          <p:nvPr/>
        </p:nvSpPr>
        <p:spPr bwMode="invGray">
          <a:xfrm flipV="1">
            <a:off x="4544117" y="3008918"/>
            <a:ext cx="4098873" cy="1298815"/>
          </a:xfrm>
          <a:prstGeom prst="roundRect">
            <a:avLst>
              <a:gd name="adj" fmla="val 4312"/>
            </a:avLst>
          </a:prstGeom>
          <a:gradFill flip="none" rotWithShape="1">
            <a:gsLst>
              <a:gs pos="0">
                <a:schemeClr val="bg1"/>
              </a:gs>
              <a:gs pos="100000">
                <a:schemeClr val="accent3"/>
              </a:gs>
            </a:gsLst>
            <a:lin ang="16200000" scaled="1"/>
            <a:tileRect/>
          </a:gradFill>
          <a:ln w="25400" cap="flat" cmpd="sng" algn="ctr">
            <a:solidFill>
              <a:schemeClr val="bg1"/>
            </a:solidFill>
            <a:prstDash val="solid"/>
          </a:ln>
          <a:effectLst/>
        </p:spPr>
        <p:txBody>
          <a:bodyPr rtlCol="0" anchor="ctr"/>
          <a:lstStyle/>
          <a:p>
            <a:pPr algn="ctr"/>
            <a:endParaRPr lang="en-US" sz="1200">
              <a:solidFill>
                <a:srgbClr val="C7C9CC"/>
              </a:solidFill>
              <a:latin typeface="Arial" charset="0"/>
              <a:ea typeface="ＭＳ Ｐゴシック" charset="-128"/>
              <a:cs typeface="Arial" pitchFamily="34" charset="0"/>
            </a:endParaRPr>
          </a:p>
        </p:txBody>
      </p:sp>
      <p:sp>
        <p:nvSpPr>
          <p:cNvPr id="5" name="Rounded Rectangle 4"/>
          <p:cNvSpPr/>
          <p:nvPr/>
        </p:nvSpPr>
        <p:spPr bwMode="invGray">
          <a:xfrm flipV="1">
            <a:off x="2689485" y="1383101"/>
            <a:ext cx="4098873" cy="1298815"/>
          </a:xfrm>
          <a:prstGeom prst="roundRect">
            <a:avLst>
              <a:gd name="adj" fmla="val 4312"/>
            </a:avLst>
          </a:prstGeom>
          <a:gradFill flip="none" rotWithShape="1">
            <a:gsLst>
              <a:gs pos="0">
                <a:schemeClr val="bg1"/>
              </a:gs>
              <a:gs pos="100000">
                <a:schemeClr val="accent3"/>
              </a:gs>
            </a:gsLst>
            <a:lin ang="16200000" scaled="1"/>
            <a:tileRect/>
          </a:gradFill>
          <a:ln w="25400" cap="flat" cmpd="sng" algn="ctr">
            <a:solidFill>
              <a:schemeClr val="bg1"/>
            </a:solidFill>
            <a:prstDash val="solid"/>
          </a:ln>
          <a:effectLst/>
        </p:spPr>
        <p:txBody>
          <a:bodyPr rtlCol="0" anchor="ctr"/>
          <a:lstStyle/>
          <a:p>
            <a:pPr algn="ctr"/>
            <a:endParaRPr lang="en-US" sz="1200">
              <a:solidFill>
                <a:srgbClr val="C7C9CC"/>
              </a:solidFill>
              <a:latin typeface="Arial" charset="0"/>
              <a:ea typeface="ＭＳ Ｐゴシック" charset="-128"/>
              <a:cs typeface="Arial" pitchFamily="34" charset="0"/>
            </a:endParaRPr>
          </a:p>
        </p:txBody>
      </p:sp>
      <p:sp>
        <p:nvSpPr>
          <p:cNvPr id="6" name="Rounded Rectangle 5"/>
          <p:cNvSpPr/>
          <p:nvPr/>
        </p:nvSpPr>
        <p:spPr bwMode="invGray">
          <a:xfrm flipV="1">
            <a:off x="307263" y="3003488"/>
            <a:ext cx="4098873" cy="1298815"/>
          </a:xfrm>
          <a:prstGeom prst="roundRect">
            <a:avLst>
              <a:gd name="adj" fmla="val 4312"/>
            </a:avLst>
          </a:prstGeom>
          <a:gradFill flip="none" rotWithShape="1">
            <a:gsLst>
              <a:gs pos="0">
                <a:schemeClr val="bg1"/>
              </a:gs>
              <a:gs pos="100000">
                <a:schemeClr val="accent3"/>
              </a:gs>
            </a:gsLst>
            <a:lin ang="16200000" scaled="1"/>
            <a:tileRect/>
          </a:gradFill>
          <a:ln w="25400" cap="flat" cmpd="sng" algn="ctr">
            <a:solidFill>
              <a:schemeClr val="bg1"/>
            </a:solidFill>
            <a:prstDash val="solid"/>
          </a:ln>
          <a:effectLst/>
        </p:spPr>
        <p:txBody>
          <a:bodyPr rtlCol="0" anchor="ctr"/>
          <a:lstStyle/>
          <a:p>
            <a:pPr algn="ctr"/>
            <a:endParaRPr lang="en-US" sz="1200">
              <a:solidFill>
                <a:srgbClr val="C7C9CC"/>
              </a:solidFill>
              <a:latin typeface="Arial" charset="0"/>
              <a:ea typeface="ＭＳ Ｐゴシック" charset="-128"/>
              <a:cs typeface="Arial" pitchFamily="34" charset="0"/>
            </a:endParaRPr>
          </a:p>
        </p:txBody>
      </p:sp>
      <p:sp>
        <p:nvSpPr>
          <p:cNvPr id="10" name="Rectangle: Rounded Corners 260"/>
          <p:cNvSpPr/>
          <p:nvPr/>
        </p:nvSpPr>
        <p:spPr bwMode="gray">
          <a:xfrm>
            <a:off x="3253444" y="1752876"/>
            <a:ext cx="401896" cy="401896"/>
          </a:xfrm>
          <a:prstGeom prst="roundRect">
            <a:avLst>
              <a:gd name="adj" fmla="val 16214"/>
            </a:avLst>
          </a:prstGeom>
          <a:solidFill>
            <a:schemeClr val="accent5"/>
          </a:solidFill>
          <a:ln w="9525">
            <a:noFill/>
          </a:ln>
          <a:effectLst/>
        </p:spPr>
        <p:style>
          <a:lnRef idx="1">
            <a:schemeClr val="accent1"/>
          </a:lnRef>
          <a:fillRef idx="3">
            <a:schemeClr val="accent1"/>
          </a:fillRef>
          <a:effectRef idx="2">
            <a:schemeClr val="accent1"/>
          </a:effectRef>
          <a:fontRef idx="minor">
            <a:schemeClr val="lt1"/>
          </a:fontRef>
        </p:style>
        <p:txBody>
          <a:bodyPr lIns="123444" tIns="123444" rIns="123444" bIns="123444" rtlCol="0" anchor="ctr"/>
          <a:lstStyle/>
          <a:p>
            <a:pPr algn="ctr">
              <a:spcBef>
                <a:spcPts val="608"/>
              </a:spcBef>
            </a:pPr>
            <a:endParaRPr lang="en-US" sz="2063">
              <a:solidFill>
                <a:prstClr val="white"/>
              </a:solidFill>
              <a:ea typeface="ＭＳ Ｐゴシック" charset="-128"/>
              <a:cs typeface="Calibri" panose="020F0502020204030204" pitchFamily="34" charset="0"/>
            </a:endParaRPr>
          </a:p>
        </p:txBody>
      </p:sp>
      <p:sp>
        <p:nvSpPr>
          <p:cNvPr id="11" name="Rectangle: Rounded Corners 300"/>
          <p:cNvSpPr/>
          <p:nvPr/>
        </p:nvSpPr>
        <p:spPr bwMode="gray">
          <a:xfrm>
            <a:off x="5193507" y="1752533"/>
            <a:ext cx="401896" cy="401896"/>
          </a:xfrm>
          <a:prstGeom prst="roundRect">
            <a:avLst>
              <a:gd name="adj" fmla="val 16214"/>
            </a:avLst>
          </a:prstGeom>
          <a:solidFill>
            <a:schemeClr val="accent2"/>
          </a:solidFill>
          <a:ln w="9525">
            <a:noFill/>
          </a:ln>
          <a:effectLst/>
        </p:spPr>
        <p:style>
          <a:lnRef idx="1">
            <a:schemeClr val="accent1"/>
          </a:lnRef>
          <a:fillRef idx="3">
            <a:schemeClr val="accent1"/>
          </a:fillRef>
          <a:effectRef idx="2">
            <a:schemeClr val="accent1"/>
          </a:effectRef>
          <a:fontRef idx="minor">
            <a:schemeClr val="lt1"/>
          </a:fontRef>
        </p:style>
        <p:txBody>
          <a:bodyPr lIns="123444" tIns="123444" rIns="123444" bIns="123444" rtlCol="0" anchor="ctr"/>
          <a:lstStyle/>
          <a:p>
            <a:pPr algn="ctr">
              <a:spcBef>
                <a:spcPts val="608"/>
              </a:spcBef>
            </a:pPr>
            <a:endParaRPr lang="en-US" sz="2063">
              <a:solidFill>
                <a:prstClr val="white"/>
              </a:solidFill>
              <a:ea typeface="ＭＳ Ｐゴシック" charset="-128"/>
              <a:cs typeface="Calibri" panose="020F0502020204030204" pitchFamily="34" charset="0"/>
            </a:endParaRPr>
          </a:p>
        </p:txBody>
      </p:sp>
      <p:sp>
        <p:nvSpPr>
          <p:cNvPr id="12" name="Rectangle: Rounded Corners 323"/>
          <p:cNvSpPr/>
          <p:nvPr/>
        </p:nvSpPr>
        <p:spPr bwMode="gray">
          <a:xfrm>
            <a:off x="3899336" y="1757627"/>
            <a:ext cx="401896" cy="401896"/>
          </a:xfrm>
          <a:prstGeom prst="roundRect">
            <a:avLst>
              <a:gd name="adj" fmla="val 16214"/>
            </a:avLst>
          </a:prstGeom>
          <a:solidFill>
            <a:schemeClr val="bg2"/>
          </a:solidFill>
          <a:ln w="9525">
            <a:noFill/>
          </a:ln>
          <a:effectLst/>
        </p:spPr>
        <p:style>
          <a:lnRef idx="1">
            <a:schemeClr val="accent1"/>
          </a:lnRef>
          <a:fillRef idx="3">
            <a:schemeClr val="accent1"/>
          </a:fillRef>
          <a:effectRef idx="2">
            <a:schemeClr val="accent1"/>
          </a:effectRef>
          <a:fontRef idx="minor">
            <a:schemeClr val="lt1"/>
          </a:fontRef>
        </p:style>
        <p:txBody>
          <a:bodyPr lIns="123444" tIns="123444" rIns="123444" bIns="123444" rtlCol="0" anchor="ctr"/>
          <a:lstStyle/>
          <a:p>
            <a:pPr algn="ctr">
              <a:spcBef>
                <a:spcPts val="608"/>
              </a:spcBef>
            </a:pPr>
            <a:endParaRPr lang="en-US" sz="2063">
              <a:solidFill>
                <a:prstClr val="white"/>
              </a:solidFill>
              <a:ea typeface="ＭＳ Ｐゴシック" charset="-128"/>
              <a:cs typeface="Calibri" panose="020F0502020204030204" pitchFamily="34" charset="0"/>
            </a:endParaRPr>
          </a:p>
        </p:txBody>
      </p:sp>
      <p:sp>
        <p:nvSpPr>
          <p:cNvPr id="13" name="Rectangle: Rounded Corners 344"/>
          <p:cNvSpPr/>
          <p:nvPr/>
        </p:nvSpPr>
        <p:spPr bwMode="gray">
          <a:xfrm>
            <a:off x="4541630" y="1752704"/>
            <a:ext cx="401896" cy="401896"/>
          </a:xfrm>
          <a:prstGeom prst="roundRect">
            <a:avLst>
              <a:gd name="adj" fmla="val 16214"/>
            </a:avLst>
          </a:prstGeom>
          <a:solidFill>
            <a:schemeClr val="accent1"/>
          </a:solidFill>
          <a:ln w="9525">
            <a:noFill/>
          </a:ln>
          <a:effectLst/>
        </p:spPr>
        <p:style>
          <a:lnRef idx="1">
            <a:schemeClr val="accent1"/>
          </a:lnRef>
          <a:fillRef idx="3">
            <a:schemeClr val="accent1"/>
          </a:fillRef>
          <a:effectRef idx="2">
            <a:schemeClr val="accent1"/>
          </a:effectRef>
          <a:fontRef idx="minor">
            <a:schemeClr val="lt1"/>
          </a:fontRef>
        </p:style>
        <p:txBody>
          <a:bodyPr lIns="123444" tIns="123444" rIns="123444" bIns="123444" rtlCol="0" anchor="ctr"/>
          <a:lstStyle/>
          <a:p>
            <a:pPr algn="ctr">
              <a:spcBef>
                <a:spcPts val="608"/>
              </a:spcBef>
            </a:pPr>
            <a:endParaRPr lang="en-US" sz="2063">
              <a:solidFill>
                <a:prstClr val="white"/>
              </a:solidFill>
              <a:ea typeface="ＭＳ Ｐゴシック" charset="-128"/>
              <a:cs typeface="Calibri" panose="020F0502020204030204" pitchFamily="34" charset="0"/>
            </a:endParaRPr>
          </a:p>
        </p:txBody>
      </p:sp>
      <p:sp>
        <p:nvSpPr>
          <p:cNvPr id="14" name="Rectangle: Rounded Corners 363"/>
          <p:cNvSpPr/>
          <p:nvPr/>
        </p:nvSpPr>
        <p:spPr bwMode="gray">
          <a:xfrm>
            <a:off x="5845747" y="1756469"/>
            <a:ext cx="401896" cy="401896"/>
          </a:xfrm>
          <a:prstGeom prst="roundRect">
            <a:avLst>
              <a:gd name="adj" fmla="val 16214"/>
            </a:avLst>
          </a:prstGeom>
          <a:solidFill>
            <a:schemeClr val="tx1">
              <a:lumMod val="40000"/>
              <a:lumOff val="60000"/>
            </a:schemeClr>
          </a:solidFill>
          <a:ln w="9525">
            <a:noFill/>
          </a:ln>
          <a:effectLst/>
        </p:spPr>
        <p:style>
          <a:lnRef idx="1">
            <a:schemeClr val="accent1"/>
          </a:lnRef>
          <a:fillRef idx="3">
            <a:schemeClr val="accent1"/>
          </a:fillRef>
          <a:effectRef idx="2">
            <a:schemeClr val="accent1"/>
          </a:effectRef>
          <a:fontRef idx="minor">
            <a:schemeClr val="lt1"/>
          </a:fontRef>
        </p:style>
        <p:txBody>
          <a:bodyPr lIns="123444" tIns="123444" rIns="123444" bIns="123444" rtlCol="0" anchor="ctr"/>
          <a:lstStyle/>
          <a:p>
            <a:pPr algn="ctr">
              <a:spcBef>
                <a:spcPts val="608"/>
              </a:spcBef>
            </a:pPr>
            <a:endParaRPr lang="en-US" sz="2063">
              <a:solidFill>
                <a:schemeClr val="accent3"/>
              </a:solidFill>
              <a:ea typeface="ＭＳ Ｐゴシック" charset="-128"/>
              <a:cs typeface="Calibri" panose="020F0502020204030204" pitchFamily="34" charset="0"/>
            </a:endParaRPr>
          </a:p>
        </p:txBody>
      </p:sp>
      <p:sp>
        <p:nvSpPr>
          <p:cNvPr id="18" name="TextBox 17"/>
          <p:cNvSpPr txBox="1"/>
          <p:nvPr/>
        </p:nvSpPr>
        <p:spPr>
          <a:xfrm>
            <a:off x="1603202" y="4408596"/>
            <a:ext cx="2296134" cy="323165"/>
          </a:xfrm>
          <a:prstGeom prst="rect">
            <a:avLst/>
          </a:prstGeom>
          <a:noFill/>
        </p:spPr>
        <p:txBody>
          <a:bodyPr wrap="square" rtlCol="0">
            <a:spAutoFit/>
          </a:bodyPr>
          <a:lstStyle/>
          <a:p>
            <a:pPr algn="ctr">
              <a:lnSpc>
                <a:spcPct val="80000"/>
              </a:lnSpc>
            </a:pPr>
            <a:r>
              <a:rPr lang="en-US" sz="1875" dirty="0">
                <a:solidFill>
                  <a:schemeClr val="tx2"/>
                </a:solidFill>
                <a:latin typeface="Gotham Rounded Medium" panose="02000000000000000000" pitchFamily="50" charset="0"/>
                <a:cs typeface="Arial" pitchFamily="34" charset="0"/>
              </a:rPr>
              <a:t>Enterprise Cloud </a:t>
            </a:r>
          </a:p>
        </p:txBody>
      </p:sp>
      <p:sp>
        <p:nvSpPr>
          <p:cNvPr id="19" name="TextBox 18"/>
          <p:cNvSpPr txBox="1"/>
          <p:nvPr/>
        </p:nvSpPr>
        <p:spPr>
          <a:xfrm>
            <a:off x="5600449" y="4474576"/>
            <a:ext cx="1906347" cy="323165"/>
          </a:xfrm>
          <a:prstGeom prst="rect">
            <a:avLst/>
          </a:prstGeom>
          <a:noFill/>
        </p:spPr>
        <p:txBody>
          <a:bodyPr wrap="square" rtlCol="0">
            <a:spAutoFit/>
          </a:bodyPr>
          <a:lstStyle/>
          <a:p>
            <a:pPr algn="ctr">
              <a:lnSpc>
                <a:spcPct val="80000"/>
              </a:lnSpc>
            </a:pPr>
            <a:r>
              <a:rPr lang="en-US" sz="1875">
                <a:solidFill>
                  <a:schemeClr val="tx2"/>
                </a:solidFill>
                <a:latin typeface="Gotham Rounded Medium" panose="02000000000000000000" pitchFamily="50" charset="0"/>
                <a:cs typeface="Arial" pitchFamily="34" charset="0"/>
              </a:rPr>
              <a:t>Public clouds</a:t>
            </a:r>
          </a:p>
        </p:txBody>
      </p:sp>
      <p:sp>
        <p:nvSpPr>
          <p:cNvPr id="24" name="TextBox 23"/>
          <p:cNvSpPr txBox="1"/>
          <p:nvPr/>
        </p:nvSpPr>
        <p:spPr>
          <a:xfrm>
            <a:off x="4129588" y="2326373"/>
            <a:ext cx="1209786" cy="323165"/>
          </a:xfrm>
          <a:prstGeom prst="rect">
            <a:avLst/>
          </a:prstGeom>
          <a:noFill/>
        </p:spPr>
        <p:txBody>
          <a:bodyPr wrap="square" rtlCol="0">
            <a:spAutoFit/>
          </a:bodyPr>
          <a:lstStyle/>
          <a:p>
            <a:pPr algn="ctr">
              <a:lnSpc>
                <a:spcPct val="80000"/>
              </a:lnSpc>
            </a:pPr>
            <a:r>
              <a:rPr lang="en-US" sz="1875" dirty="0">
                <a:solidFill>
                  <a:schemeClr val="tx2"/>
                </a:solidFill>
                <a:latin typeface="Gotham Rounded Medium" panose="02000000000000000000" pitchFamily="50" charset="0"/>
                <a:cs typeface="Arial" pitchFamily="34" charset="0"/>
              </a:rPr>
              <a:t>Apps</a:t>
            </a:r>
          </a:p>
        </p:txBody>
      </p:sp>
      <p:sp>
        <p:nvSpPr>
          <p:cNvPr id="27" name="Title 1"/>
          <p:cNvSpPr txBox="1">
            <a:spLocks/>
          </p:cNvSpPr>
          <p:nvPr/>
        </p:nvSpPr>
        <p:spPr>
          <a:xfrm>
            <a:off x="3655340" y="1144519"/>
            <a:ext cx="2044874" cy="438712"/>
          </a:xfrm>
          <a:prstGeom prst="rect">
            <a:avLst/>
          </a:prstGeom>
          <a:ln>
            <a:noFill/>
          </a:ln>
        </p:spPr>
        <p:txBody>
          <a:bodyPr vert="horz" lIns="123444" tIns="61722" rIns="123444" bIns="61722" rtlCol="0" anchor="ctr">
            <a:normAutofit/>
          </a:bodyPr>
          <a:lstStyle>
            <a:lvl1pPr algn="ctr" defTabSz="1316736" rtl="0" eaLnBrk="1" fontAlgn="base" latinLnBrk="0" hangingPunct="1">
              <a:lnSpc>
                <a:spcPct val="80000"/>
              </a:lnSpc>
              <a:spcBef>
                <a:spcPct val="0"/>
              </a:spcBef>
              <a:spcAft>
                <a:spcPct val="0"/>
              </a:spcAft>
              <a:buNone/>
              <a:defRPr lang="en-US" sz="8100" b="0" i="0" kern="1200" dirty="0">
                <a:gradFill>
                  <a:gsLst>
                    <a:gs pos="53000">
                      <a:schemeClr val="bg2">
                        <a:lumMod val="50000"/>
                        <a:lumOff val="50000"/>
                      </a:schemeClr>
                    </a:gs>
                    <a:gs pos="60000">
                      <a:schemeClr val="bg2">
                        <a:lumMod val="80000"/>
                        <a:lumOff val="20000"/>
                      </a:schemeClr>
                    </a:gs>
                  </a:gsLst>
                  <a:lin ang="5400000" scaled="0"/>
                </a:gradFill>
                <a:effectLst>
                  <a:outerShdw blurRad="38100" dist="38100" dir="2700000" algn="tl">
                    <a:srgbClr val="000000">
                      <a:alpha val="43137"/>
                    </a:srgbClr>
                  </a:outerShdw>
                </a:effectLst>
                <a:latin typeface="Gotham Rounded Medium" pitchFamily="50" charset="0"/>
                <a:ea typeface="ＭＳ Ｐゴシック" charset="-128"/>
                <a:cs typeface="Arial" pitchFamily="34" charset="0"/>
              </a:defRPr>
            </a:lvl1pPr>
          </a:lstStyle>
          <a:p>
            <a:r>
              <a:rPr lang="en-US" sz="2532">
                <a:solidFill>
                  <a:schemeClr val="accent1"/>
                </a:solidFill>
                <a:effectLst/>
              </a:rPr>
              <a:t>Calm</a:t>
            </a:r>
            <a:endParaRPr lang="en-US" sz="3750">
              <a:solidFill>
                <a:schemeClr val="accent1"/>
              </a:solidFill>
              <a:effectLst/>
            </a:endParaRPr>
          </a:p>
        </p:txBody>
      </p:sp>
      <p:pic>
        <p:nvPicPr>
          <p:cNvPr id="28" name="Picture 2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50610" y="3263388"/>
            <a:ext cx="1485886" cy="1001476"/>
          </a:xfrm>
          <a:prstGeom prst="rect">
            <a:avLst/>
          </a:prstGeom>
        </p:spPr>
      </p:pic>
      <p:cxnSp>
        <p:nvCxnSpPr>
          <p:cNvPr id="7" name="Straight Arrow Connector 6"/>
          <p:cNvCxnSpPr>
            <a:stCxn id="5" idx="0"/>
            <a:endCxn id="20" idx="0"/>
          </p:cNvCxnSpPr>
          <p:nvPr/>
        </p:nvCxnSpPr>
        <p:spPr>
          <a:xfrm rot="5400000">
            <a:off x="3333976" y="1858442"/>
            <a:ext cx="581472" cy="2228421"/>
          </a:xfrm>
          <a:prstGeom prst="bentConnector3">
            <a:avLst>
              <a:gd name="adj1" fmla="val 50000"/>
            </a:avLst>
          </a:prstGeom>
          <a:ln w="19050">
            <a:solidFill>
              <a:schemeClr val="tx2"/>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a:stCxn id="5" idx="0"/>
            <a:endCxn id="28" idx="0"/>
          </p:cNvCxnSpPr>
          <p:nvPr/>
        </p:nvCxnSpPr>
        <p:spPr>
          <a:xfrm rot="16200000" flipH="1">
            <a:off x="5375501" y="2045336"/>
            <a:ext cx="581472" cy="1854631"/>
          </a:xfrm>
          <a:prstGeom prst="bentConnector3">
            <a:avLst>
              <a:gd name="adj1" fmla="val 50000"/>
            </a:avLst>
          </a:prstGeom>
          <a:ln w="19050">
            <a:solidFill>
              <a:schemeClr val="tx2"/>
            </a:solidFill>
            <a:tailEnd type="triangle"/>
          </a:ln>
          <a:effectLst/>
        </p:spPr>
        <p:style>
          <a:lnRef idx="2">
            <a:schemeClr val="accent1"/>
          </a:lnRef>
          <a:fillRef idx="0">
            <a:schemeClr val="accent1"/>
          </a:fillRef>
          <a:effectRef idx="1">
            <a:schemeClr val="accent1"/>
          </a:effectRef>
          <a:fontRef idx="minor">
            <a:schemeClr val="tx1"/>
          </a:fontRef>
        </p:style>
      </p:cxnSp>
      <p:pic>
        <p:nvPicPr>
          <p:cNvPr id="20" name="Picture 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67558" y="3263388"/>
            <a:ext cx="1485886" cy="1001476"/>
          </a:xfrm>
          <a:prstGeom prst="rect">
            <a:avLst/>
          </a:prstGeom>
        </p:spPr>
      </p:pic>
    </p:spTree>
    <p:extLst>
      <p:ext uri="{BB962C8B-B14F-4D97-AF65-F5344CB8AC3E}">
        <p14:creationId xmlns:p14="http://schemas.microsoft.com/office/powerpoint/2010/main" val="691043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fade">
                                      <p:cBhvr>
                                        <p:cTn id="13" dur="500"/>
                                        <p:tgtEl>
                                          <p:spTgt spid="2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500"/>
                                        <p:tgtEl>
                                          <p:spTgt spid="19"/>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xit" presetSubtype="0" fill="hold" grpId="0" nodeType="clickEffect">
                                  <p:stCondLst>
                                    <p:cond delay="0"/>
                                  </p:stCondLst>
                                  <p:childTnLst>
                                    <p:animEffect transition="out" filter="fade">
                                      <p:cBhvr>
                                        <p:cTn id="23" dur="500"/>
                                        <p:tgtEl>
                                          <p:spTgt spid="5"/>
                                        </p:tgtEl>
                                      </p:cBhvr>
                                    </p:animEffect>
                                    <p:set>
                                      <p:cBhvr>
                                        <p:cTn id="24" dur="1" fill="hold">
                                          <p:stCondLst>
                                            <p:cond delay="499"/>
                                          </p:stCondLst>
                                        </p:cTn>
                                        <p:tgtEl>
                                          <p:spTgt spid="5"/>
                                        </p:tgtEl>
                                        <p:attrNameLst>
                                          <p:attrName>style.visibility</p:attrName>
                                        </p:attrNameLst>
                                      </p:cBhvr>
                                      <p:to>
                                        <p:strVal val="hidden"/>
                                      </p:to>
                                    </p:set>
                                  </p:childTnLst>
                                </p:cTn>
                              </p:par>
                              <p:par>
                                <p:cTn id="25" presetID="10" presetClass="exit" presetSubtype="0" fill="hold" grpId="0" nodeType="withEffect">
                                  <p:stCondLst>
                                    <p:cond delay="0"/>
                                  </p:stCondLst>
                                  <p:childTnLst>
                                    <p:animEffect transition="out" filter="fade">
                                      <p:cBhvr>
                                        <p:cTn id="26" dur="500"/>
                                        <p:tgtEl>
                                          <p:spTgt spid="24"/>
                                        </p:tgtEl>
                                      </p:cBhvr>
                                    </p:animEffect>
                                    <p:set>
                                      <p:cBhvr>
                                        <p:cTn id="27" dur="1" fill="hold">
                                          <p:stCondLst>
                                            <p:cond delay="499"/>
                                          </p:stCondLst>
                                        </p:cTn>
                                        <p:tgtEl>
                                          <p:spTgt spid="24"/>
                                        </p:tgtEl>
                                        <p:attrNameLst>
                                          <p:attrName>style.visibility</p:attrName>
                                        </p:attrNameLst>
                                      </p:cBhvr>
                                      <p:to>
                                        <p:strVal val="hidden"/>
                                      </p:to>
                                    </p:set>
                                  </p:childTnLst>
                                </p:cTn>
                              </p:par>
                              <p:par>
                                <p:cTn id="28" presetID="42" presetClass="path" presetSubtype="0" accel="50000" decel="50000" fill="hold" grpId="0" nodeType="withEffect">
                                  <p:stCondLst>
                                    <p:cond delay="0"/>
                                  </p:stCondLst>
                                  <p:childTnLst>
                                    <p:animMotion origin="layout" path="M 2.22222E-6 3.7037E-7 L -0.24011 0.19012 " pathEditMode="relative" rAng="0" ptsTypes="AA">
                                      <p:cBhvr>
                                        <p:cTn id="29" dur="2000" fill="hold"/>
                                        <p:tgtEl>
                                          <p:spTgt spid="10"/>
                                        </p:tgtEl>
                                        <p:attrNameLst>
                                          <p:attrName>ppt_x</p:attrName>
                                          <p:attrName>ppt_y</p:attrName>
                                        </p:attrNameLst>
                                      </p:cBhvr>
                                      <p:rCtr x="-12014" y="9506"/>
                                    </p:animMotion>
                                  </p:childTnLst>
                                </p:cTn>
                              </p:par>
                              <p:par>
                                <p:cTn id="30" presetID="42" presetClass="path" presetSubtype="0" accel="50000" decel="50000" fill="hold" grpId="0" nodeType="withEffect">
                                  <p:stCondLst>
                                    <p:cond delay="0"/>
                                  </p:stCondLst>
                                  <p:childTnLst>
                                    <p:animMotion origin="layout" path="M 3.61111E-6 3.7037E-7 L -0.23716 0.18735 " pathEditMode="relative" rAng="0" ptsTypes="AA">
                                      <p:cBhvr>
                                        <p:cTn id="31" dur="2000" fill="hold"/>
                                        <p:tgtEl>
                                          <p:spTgt spid="13"/>
                                        </p:tgtEl>
                                        <p:attrNameLst>
                                          <p:attrName>ppt_x</p:attrName>
                                          <p:attrName>ppt_y</p:attrName>
                                        </p:attrNameLst>
                                      </p:cBhvr>
                                      <p:rCtr x="-11858" y="9352"/>
                                    </p:animMotion>
                                  </p:childTnLst>
                                </p:cTn>
                              </p:par>
                              <p:par>
                                <p:cTn id="32" presetID="42" presetClass="path" presetSubtype="0" accel="50000" decel="50000" fill="hold" grpId="0" nodeType="withEffect">
                                  <p:stCondLst>
                                    <p:cond delay="0"/>
                                  </p:stCondLst>
                                  <p:childTnLst>
                                    <p:animMotion origin="layout" path="M -5.55556E-7 3.7037E-7 L -0.17674 0.18642 " pathEditMode="relative" rAng="0" ptsTypes="AA">
                                      <p:cBhvr>
                                        <p:cTn id="33" dur="2000" fill="hold"/>
                                        <p:tgtEl>
                                          <p:spTgt spid="11"/>
                                        </p:tgtEl>
                                        <p:attrNameLst>
                                          <p:attrName>ppt_x</p:attrName>
                                          <p:attrName>ppt_y</p:attrName>
                                        </p:attrNameLst>
                                      </p:cBhvr>
                                      <p:rCtr x="-8837" y="9321"/>
                                    </p:animMotion>
                                  </p:childTnLst>
                                </p:cTn>
                              </p:par>
                              <p:par>
                                <p:cTn id="34" presetID="42" presetClass="path" presetSubtype="0" accel="50000" decel="50000" fill="hold" grpId="0" nodeType="withEffect">
                                  <p:stCondLst>
                                    <p:cond delay="0"/>
                                  </p:stCondLst>
                                  <p:childTnLst>
                                    <p:animMotion origin="layout" path="M -3.88889E-6 4.44444E-6 L 0.2132 0.18765 " pathEditMode="relative" rAng="0" ptsTypes="AA">
                                      <p:cBhvr>
                                        <p:cTn id="35" dur="2000" fill="hold"/>
                                        <p:tgtEl>
                                          <p:spTgt spid="12"/>
                                        </p:tgtEl>
                                        <p:attrNameLst>
                                          <p:attrName>ppt_x</p:attrName>
                                          <p:attrName>ppt_y</p:attrName>
                                        </p:attrNameLst>
                                      </p:cBhvr>
                                      <p:rCtr x="10660" y="9383"/>
                                    </p:animMotion>
                                  </p:childTnLst>
                                </p:cTn>
                              </p:par>
                              <p:par>
                                <p:cTn id="36" presetID="0" presetClass="path" presetSubtype="0" accel="50000" decel="50000" fill="hold" grpId="0" nodeType="withEffect">
                                  <p:stCondLst>
                                    <p:cond delay="0"/>
                                  </p:stCondLst>
                                  <p:childTnLst>
                                    <p:animMotion origin="layout" path="M -4.72222E-6 4.44444E-6 L 0.15903 0.1895 " pathEditMode="relative" rAng="0" ptsTypes="AA">
                                      <p:cBhvr>
                                        <p:cTn id="37" dur="2000" fill="hold"/>
                                        <p:tgtEl>
                                          <p:spTgt spid="14"/>
                                        </p:tgtEl>
                                        <p:attrNameLst>
                                          <p:attrName>ppt_x</p:attrName>
                                          <p:attrName>ppt_y</p:attrName>
                                        </p:attrNameLst>
                                      </p:cBhvr>
                                      <p:rCtr x="7951" y="9475"/>
                                    </p:animMotion>
                                  </p:childTnLst>
                                </p:cTn>
                              </p:par>
                              <p:par>
                                <p:cTn id="38" presetID="10" presetClass="exit" presetSubtype="0" fill="hold" nodeType="withEffect">
                                  <p:stCondLst>
                                    <p:cond delay="0"/>
                                  </p:stCondLst>
                                  <p:childTnLst>
                                    <p:animEffect transition="out" filter="fade">
                                      <p:cBhvr>
                                        <p:cTn id="39" dur="500"/>
                                        <p:tgtEl>
                                          <p:spTgt spid="9"/>
                                        </p:tgtEl>
                                      </p:cBhvr>
                                    </p:animEffect>
                                    <p:set>
                                      <p:cBhvr>
                                        <p:cTn id="40" dur="1" fill="hold">
                                          <p:stCondLst>
                                            <p:cond delay="499"/>
                                          </p:stCondLst>
                                        </p:cTn>
                                        <p:tgtEl>
                                          <p:spTgt spid="9"/>
                                        </p:tgtEl>
                                        <p:attrNameLst>
                                          <p:attrName>style.visibility</p:attrName>
                                        </p:attrNameLst>
                                      </p:cBhvr>
                                      <p:to>
                                        <p:strVal val="hidden"/>
                                      </p:to>
                                    </p:set>
                                  </p:childTnLst>
                                </p:cTn>
                              </p:par>
                              <p:par>
                                <p:cTn id="41" presetID="10" presetClass="exit" presetSubtype="0" fill="hold" nodeType="withEffect">
                                  <p:stCondLst>
                                    <p:cond delay="0"/>
                                  </p:stCondLst>
                                  <p:childTnLst>
                                    <p:animEffect transition="out" filter="fade">
                                      <p:cBhvr>
                                        <p:cTn id="42" dur="500"/>
                                        <p:tgtEl>
                                          <p:spTgt spid="7"/>
                                        </p:tgtEl>
                                      </p:cBhvr>
                                    </p:animEffect>
                                    <p:set>
                                      <p:cBhvr>
                                        <p:cTn id="43"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10" grpId="0" animBg="1"/>
      <p:bldP spid="11" grpId="0" animBg="1"/>
      <p:bldP spid="12" grpId="0" animBg="1"/>
      <p:bldP spid="13" grpId="0" animBg="1"/>
      <p:bldP spid="14" grpId="0" animBg="1"/>
      <p:bldP spid="18" grpId="0"/>
      <p:bldP spid="19" grpId="0"/>
      <p:bldP spid="2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Freeform 28"/>
          <p:cNvSpPr/>
          <p:nvPr/>
        </p:nvSpPr>
        <p:spPr>
          <a:xfrm>
            <a:off x="4582048" y="2758273"/>
            <a:ext cx="3074795" cy="1833824"/>
          </a:xfrm>
          <a:custGeom>
            <a:avLst/>
            <a:gdLst>
              <a:gd name="connsiteX0" fmla="*/ 612949 w 3074795"/>
              <a:gd name="connsiteY0" fmla="*/ 1833824 h 1833824"/>
              <a:gd name="connsiteX1" fmla="*/ 0 w 3074795"/>
              <a:gd name="connsiteY1" fmla="*/ 5024 h 1833824"/>
              <a:gd name="connsiteX2" fmla="*/ 3074795 w 3074795"/>
              <a:gd name="connsiteY2" fmla="*/ 0 h 1833824"/>
              <a:gd name="connsiteX3" fmla="*/ 2235758 w 3074795"/>
              <a:gd name="connsiteY3" fmla="*/ 1788606 h 1833824"/>
              <a:gd name="connsiteX4" fmla="*/ 612949 w 3074795"/>
              <a:gd name="connsiteY4" fmla="*/ 1833824 h 18338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74795" h="1833824">
                <a:moveTo>
                  <a:pt x="612949" y="1833824"/>
                </a:moveTo>
                <a:lnTo>
                  <a:pt x="0" y="5024"/>
                </a:lnTo>
                <a:lnTo>
                  <a:pt x="3074795" y="0"/>
                </a:lnTo>
                <a:lnTo>
                  <a:pt x="2235758" y="1788606"/>
                </a:lnTo>
                <a:lnTo>
                  <a:pt x="612949" y="1833824"/>
                </a:lnTo>
                <a:close/>
              </a:path>
            </a:pathLst>
          </a:custGeom>
          <a:gradFill>
            <a:gsLst>
              <a:gs pos="0">
                <a:schemeClr val="accent3">
                  <a:alpha val="67000"/>
                </a:schemeClr>
              </a:gs>
              <a:gs pos="100000">
                <a:schemeClr val="accent1">
                  <a:tint val="23500"/>
                  <a:satMod val="160000"/>
                  <a:alpha val="0"/>
                </a:schemeClr>
              </a:gs>
            </a:gsLst>
            <a:lin ang="5400000" scaled="0"/>
          </a:gradFill>
        </p:spPr>
        <p:txBody>
          <a:bodyPr wrap="none" rtlCol="0" anchor="ctr">
            <a:spAutoFit/>
          </a:bodyPr>
          <a:lstStyle/>
          <a:p>
            <a:pPr algn="ctr"/>
            <a:endParaRPr lang="en-US">
              <a:latin typeface="+mn-lt"/>
            </a:endParaRPr>
          </a:p>
        </p:txBody>
      </p:sp>
      <p:sp>
        <p:nvSpPr>
          <p:cNvPr id="4" name="Freeform 3"/>
          <p:cNvSpPr/>
          <p:nvPr/>
        </p:nvSpPr>
        <p:spPr>
          <a:xfrm>
            <a:off x="1507253" y="2758273"/>
            <a:ext cx="3074795" cy="1833824"/>
          </a:xfrm>
          <a:custGeom>
            <a:avLst/>
            <a:gdLst>
              <a:gd name="connsiteX0" fmla="*/ 612949 w 3074795"/>
              <a:gd name="connsiteY0" fmla="*/ 1833824 h 1833824"/>
              <a:gd name="connsiteX1" fmla="*/ 0 w 3074795"/>
              <a:gd name="connsiteY1" fmla="*/ 5024 h 1833824"/>
              <a:gd name="connsiteX2" fmla="*/ 3074795 w 3074795"/>
              <a:gd name="connsiteY2" fmla="*/ 0 h 1833824"/>
              <a:gd name="connsiteX3" fmla="*/ 2235758 w 3074795"/>
              <a:gd name="connsiteY3" fmla="*/ 1788606 h 1833824"/>
              <a:gd name="connsiteX4" fmla="*/ 612949 w 3074795"/>
              <a:gd name="connsiteY4" fmla="*/ 1833824 h 18338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74795" h="1833824">
                <a:moveTo>
                  <a:pt x="612949" y="1833824"/>
                </a:moveTo>
                <a:lnTo>
                  <a:pt x="0" y="5024"/>
                </a:lnTo>
                <a:lnTo>
                  <a:pt x="3074795" y="0"/>
                </a:lnTo>
                <a:lnTo>
                  <a:pt x="2235758" y="1788606"/>
                </a:lnTo>
                <a:lnTo>
                  <a:pt x="612949" y="1833824"/>
                </a:lnTo>
                <a:close/>
              </a:path>
            </a:pathLst>
          </a:custGeom>
          <a:gradFill>
            <a:gsLst>
              <a:gs pos="0">
                <a:schemeClr val="accent3">
                  <a:alpha val="67000"/>
                </a:schemeClr>
              </a:gs>
              <a:gs pos="100000">
                <a:schemeClr val="accent1">
                  <a:tint val="23500"/>
                  <a:satMod val="160000"/>
                  <a:alpha val="0"/>
                </a:schemeClr>
              </a:gs>
            </a:gsLst>
            <a:lin ang="5400000" scaled="0"/>
          </a:gradFill>
        </p:spPr>
        <p:txBody>
          <a:bodyPr wrap="none" rtlCol="0" anchor="ctr">
            <a:spAutoFit/>
          </a:bodyPr>
          <a:lstStyle/>
          <a:p>
            <a:pPr algn="ctr"/>
            <a:endParaRPr lang="en-US">
              <a:latin typeface="+mn-lt"/>
            </a:endParaRPr>
          </a:p>
        </p:txBody>
      </p:sp>
      <p:sp>
        <p:nvSpPr>
          <p:cNvPr id="2" name="Title 1"/>
          <p:cNvSpPr>
            <a:spLocks noGrp="1"/>
          </p:cNvSpPr>
          <p:nvPr>
            <p:ph type="title"/>
          </p:nvPr>
        </p:nvSpPr>
        <p:spPr/>
        <p:txBody>
          <a:bodyPr/>
          <a:lstStyle/>
          <a:p>
            <a:r>
              <a:rPr lang="en-US" sz="2800"/>
              <a:t>Understand The True Cost Of Public Clouds</a:t>
            </a:r>
            <a:endParaRPr lang="en-US"/>
          </a:p>
        </p:txBody>
      </p:sp>
      <p:sp>
        <p:nvSpPr>
          <p:cNvPr id="18" name="TextBox 17"/>
          <p:cNvSpPr txBox="1"/>
          <p:nvPr/>
        </p:nvSpPr>
        <p:spPr>
          <a:xfrm>
            <a:off x="1623568" y="4454527"/>
            <a:ext cx="2608648" cy="289310"/>
          </a:xfrm>
          <a:prstGeom prst="rect">
            <a:avLst/>
          </a:prstGeom>
          <a:noFill/>
        </p:spPr>
        <p:txBody>
          <a:bodyPr wrap="square" rtlCol="0">
            <a:spAutoFit/>
          </a:bodyPr>
          <a:lstStyle/>
          <a:p>
            <a:pPr algn="ctr">
              <a:lnSpc>
                <a:spcPct val="80000"/>
              </a:lnSpc>
            </a:pPr>
            <a:r>
              <a:rPr lang="en-US" sz="1600">
                <a:solidFill>
                  <a:schemeClr val="tx2"/>
                </a:solidFill>
                <a:latin typeface="Gotham Rounded Medium" panose="02000000000000000000" pitchFamily="50" charset="0"/>
                <a:cs typeface="Arial" pitchFamily="34" charset="0"/>
              </a:rPr>
              <a:t>Enterprise Cloud </a:t>
            </a:r>
          </a:p>
        </p:txBody>
      </p:sp>
      <p:sp>
        <p:nvSpPr>
          <p:cNvPr id="19" name="TextBox 18"/>
          <p:cNvSpPr txBox="1"/>
          <p:nvPr/>
        </p:nvSpPr>
        <p:spPr>
          <a:xfrm>
            <a:off x="5033925" y="4420538"/>
            <a:ext cx="2165810" cy="289310"/>
          </a:xfrm>
          <a:prstGeom prst="rect">
            <a:avLst/>
          </a:prstGeom>
          <a:noFill/>
        </p:spPr>
        <p:txBody>
          <a:bodyPr wrap="square" rtlCol="0">
            <a:spAutoFit/>
          </a:bodyPr>
          <a:lstStyle/>
          <a:p>
            <a:pPr algn="ctr">
              <a:lnSpc>
                <a:spcPct val="80000"/>
              </a:lnSpc>
            </a:pPr>
            <a:r>
              <a:rPr lang="en-US" sz="1600">
                <a:solidFill>
                  <a:schemeClr val="tx2"/>
                </a:solidFill>
                <a:latin typeface="Gotham Rounded Medium" panose="02000000000000000000" pitchFamily="50" charset="0"/>
                <a:cs typeface="Arial" pitchFamily="34" charset="0"/>
              </a:rPr>
              <a:t>Public Clouds</a:t>
            </a:r>
          </a:p>
        </p:txBody>
      </p:sp>
      <p:pic>
        <p:nvPicPr>
          <p:cNvPr id="28" name="Picture 2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15657" y="3437854"/>
            <a:ext cx="1407575" cy="948695"/>
          </a:xfrm>
          <a:prstGeom prst="rect">
            <a:avLst/>
          </a:prstGeom>
        </p:spPr>
      </p:pic>
      <p:pic>
        <p:nvPicPr>
          <p:cNvPr id="17" name="Picture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26198" y="3471843"/>
            <a:ext cx="1407575" cy="948695"/>
          </a:xfrm>
          <a:prstGeom prst="rect">
            <a:avLst/>
          </a:prstGeom>
        </p:spPr>
      </p:pic>
      <p:sp>
        <p:nvSpPr>
          <p:cNvPr id="8" name="TextBox 7"/>
          <p:cNvSpPr txBox="1"/>
          <p:nvPr/>
        </p:nvSpPr>
        <p:spPr>
          <a:xfrm>
            <a:off x="3823607" y="1469898"/>
            <a:ext cx="1448473" cy="369332"/>
          </a:xfrm>
          <a:prstGeom prst="rect">
            <a:avLst/>
          </a:prstGeom>
          <a:noFill/>
        </p:spPr>
        <p:txBody>
          <a:bodyPr wrap="none" rtlCol="0">
            <a:spAutoFit/>
          </a:bodyPr>
          <a:lstStyle/>
          <a:p>
            <a:r>
              <a:rPr lang="en-US">
                <a:solidFill>
                  <a:schemeClr val="tx1">
                    <a:lumMod val="65000"/>
                    <a:lumOff val="35000"/>
                  </a:schemeClr>
                </a:solidFill>
                <a:latin typeface="+mj-lt"/>
                <a:ea typeface="+mn-ea"/>
                <a:cs typeface="Arial" pitchFamily="34" charset="0"/>
              </a:rPr>
              <a:t>screenshot</a:t>
            </a:r>
          </a:p>
        </p:txBody>
      </p:sp>
      <p:sp>
        <p:nvSpPr>
          <p:cNvPr id="23" name="TextBox 22"/>
          <p:cNvSpPr txBox="1"/>
          <p:nvPr/>
        </p:nvSpPr>
        <p:spPr>
          <a:xfrm>
            <a:off x="2547159" y="2853079"/>
            <a:ext cx="4049680" cy="584775"/>
          </a:xfrm>
          <a:prstGeom prst="rect">
            <a:avLst/>
          </a:prstGeom>
          <a:noFill/>
        </p:spPr>
        <p:txBody>
          <a:bodyPr wrap="square" rtlCol="0">
            <a:spAutoFit/>
          </a:bodyPr>
          <a:lstStyle/>
          <a:p>
            <a:pPr algn="ctr"/>
            <a:r>
              <a:rPr lang="en-US" sz="1600">
                <a:solidFill>
                  <a:schemeClr val="tx2"/>
                </a:solidFill>
                <a:latin typeface="+mj-lt"/>
                <a:ea typeface="+mn-ea"/>
                <a:cs typeface="Arial" pitchFamily="34" charset="0"/>
              </a:rPr>
              <a:t>Understand the true cost of hybrid cloud deployments </a:t>
            </a:r>
          </a:p>
        </p:txBody>
      </p:sp>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11262" y="887499"/>
            <a:ext cx="6121475" cy="1872394"/>
          </a:xfrm>
          <a:prstGeom prst="rect">
            <a:avLst/>
          </a:prstGeom>
          <a:ln w="12700">
            <a:solidFill>
              <a:schemeClr val="tx2"/>
            </a:solidFill>
          </a:ln>
        </p:spPr>
      </p:pic>
      <p:sp>
        <p:nvSpPr>
          <p:cNvPr id="15" name="TextBox 14"/>
          <p:cNvSpPr txBox="1"/>
          <p:nvPr/>
        </p:nvSpPr>
        <p:spPr>
          <a:xfrm>
            <a:off x="6698974" y="1003852"/>
            <a:ext cx="184731" cy="369332"/>
          </a:xfrm>
          <a:prstGeom prst="rect">
            <a:avLst/>
          </a:prstGeom>
          <a:noFill/>
        </p:spPr>
        <p:txBody>
          <a:bodyPr wrap="none" rtlCol="0">
            <a:spAutoFit/>
          </a:bodyPr>
          <a:lstStyle/>
          <a:p>
            <a:endParaRPr lang="en-US" err="1">
              <a:solidFill>
                <a:schemeClr val="tx1">
                  <a:lumMod val="65000"/>
                  <a:lumOff val="35000"/>
                </a:schemeClr>
              </a:solidFill>
              <a:latin typeface="+mj-lt"/>
              <a:ea typeface="+mn-ea"/>
              <a:cs typeface="Arial" pitchFamily="34" charset="0"/>
            </a:endParaRPr>
          </a:p>
        </p:txBody>
      </p:sp>
      <p:grpSp>
        <p:nvGrpSpPr>
          <p:cNvPr id="14" name="Group 13"/>
          <p:cNvGrpSpPr/>
          <p:nvPr/>
        </p:nvGrpSpPr>
        <p:grpSpPr>
          <a:xfrm>
            <a:off x="2672939" y="3691235"/>
            <a:ext cx="514091" cy="509910"/>
            <a:chOff x="3365500" y="-3706812"/>
            <a:chExt cx="195263" cy="193675"/>
          </a:xfrm>
        </p:grpSpPr>
        <p:sp>
          <p:nvSpPr>
            <p:cNvPr id="16" name="Freeform 473"/>
            <p:cNvSpPr>
              <a:spLocks/>
            </p:cNvSpPr>
            <p:nvPr/>
          </p:nvSpPr>
          <p:spPr bwMode="auto">
            <a:xfrm>
              <a:off x="3365500" y="-3706812"/>
              <a:ext cx="195263" cy="193675"/>
            </a:xfrm>
            <a:custGeom>
              <a:avLst/>
              <a:gdLst>
                <a:gd name="T0" fmla="*/ 82 w 164"/>
                <a:gd name="T1" fmla="*/ 0 h 163"/>
                <a:gd name="T2" fmla="*/ 27 w 164"/>
                <a:gd name="T3" fmla="*/ 21 h 163"/>
                <a:gd name="T4" fmla="*/ 25 w 164"/>
                <a:gd name="T5" fmla="*/ 23 h 163"/>
                <a:gd name="T6" fmla="*/ 0 w 164"/>
                <a:gd name="T7" fmla="*/ 81 h 163"/>
                <a:gd name="T8" fmla="*/ 82 w 164"/>
                <a:gd name="T9" fmla="*/ 163 h 163"/>
                <a:gd name="T10" fmla="*/ 164 w 164"/>
                <a:gd name="T11" fmla="*/ 81 h 163"/>
                <a:gd name="T12" fmla="*/ 164 w 164"/>
                <a:gd name="T13" fmla="*/ 80 h 163"/>
                <a:gd name="T14" fmla="*/ 120 w 164"/>
                <a:gd name="T15" fmla="*/ 9 h 163"/>
                <a:gd name="T16" fmla="*/ 117 w 164"/>
                <a:gd name="T17" fmla="*/ 7 h 163"/>
                <a:gd name="T18" fmla="*/ 82 w 164"/>
                <a:gd name="T19"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82" y="0"/>
                  </a:moveTo>
                  <a:cubicBezTo>
                    <a:pt x="61" y="0"/>
                    <a:pt x="41" y="8"/>
                    <a:pt x="27" y="21"/>
                  </a:cubicBezTo>
                  <a:cubicBezTo>
                    <a:pt x="26" y="22"/>
                    <a:pt x="26" y="22"/>
                    <a:pt x="25" y="23"/>
                  </a:cubicBezTo>
                  <a:cubicBezTo>
                    <a:pt x="10" y="38"/>
                    <a:pt x="0" y="58"/>
                    <a:pt x="0" y="81"/>
                  </a:cubicBezTo>
                  <a:cubicBezTo>
                    <a:pt x="0" y="127"/>
                    <a:pt x="37" y="163"/>
                    <a:pt x="82" y="163"/>
                  </a:cubicBezTo>
                  <a:cubicBezTo>
                    <a:pt x="127" y="163"/>
                    <a:pt x="164" y="127"/>
                    <a:pt x="164" y="81"/>
                  </a:cubicBezTo>
                  <a:cubicBezTo>
                    <a:pt x="164" y="81"/>
                    <a:pt x="164" y="81"/>
                    <a:pt x="164" y="80"/>
                  </a:cubicBezTo>
                  <a:cubicBezTo>
                    <a:pt x="164" y="49"/>
                    <a:pt x="146" y="22"/>
                    <a:pt x="120" y="9"/>
                  </a:cubicBezTo>
                  <a:cubicBezTo>
                    <a:pt x="119" y="8"/>
                    <a:pt x="118" y="8"/>
                    <a:pt x="117" y="7"/>
                  </a:cubicBezTo>
                  <a:cubicBezTo>
                    <a:pt x="107" y="2"/>
                    <a:pt x="95" y="0"/>
                    <a:pt x="82" y="0"/>
                  </a:cubicBezTo>
                </a:path>
              </a:pathLst>
            </a:custGeom>
            <a:solidFill>
              <a:srgbClr val="D0E4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475"/>
            <p:cNvSpPr>
              <a:spLocks noEditPoints="1"/>
            </p:cNvSpPr>
            <p:nvPr/>
          </p:nvSpPr>
          <p:spPr bwMode="auto">
            <a:xfrm>
              <a:off x="3417887" y="-3683000"/>
              <a:ext cx="88900" cy="146050"/>
            </a:xfrm>
            <a:custGeom>
              <a:avLst/>
              <a:gdLst>
                <a:gd name="T0" fmla="*/ 15 w 74"/>
                <a:gd name="T1" fmla="*/ 85 h 123"/>
                <a:gd name="T2" fmla="*/ 9 w 74"/>
                <a:gd name="T3" fmla="*/ 84 h 123"/>
                <a:gd name="T4" fmla="*/ 0 w 74"/>
                <a:gd name="T5" fmla="*/ 93 h 123"/>
                <a:gd name="T6" fmla="*/ 1 w 74"/>
                <a:gd name="T7" fmla="*/ 97 h 123"/>
                <a:gd name="T8" fmla="*/ 31 w 74"/>
                <a:gd name="T9" fmla="*/ 109 h 123"/>
                <a:gd name="T10" fmla="*/ 31 w 74"/>
                <a:gd name="T11" fmla="*/ 116 h 123"/>
                <a:gd name="T12" fmla="*/ 38 w 74"/>
                <a:gd name="T13" fmla="*/ 123 h 123"/>
                <a:gd name="T14" fmla="*/ 44 w 74"/>
                <a:gd name="T15" fmla="*/ 116 h 123"/>
                <a:gd name="T16" fmla="*/ 44 w 74"/>
                <a:gd name="T17" fmla="*/ 109 h 123"/>
                <a:gd name="T18" fmla="*/ 74 w 74"/>
                <a:gd name="T19" fmla="*/ 80 h 123"/>
                <a:gd name="T20" fmla="*/ 44 w 74"/>
                <a:gd name="T21" fmla="*/ 52 h 123"/>
                <a:gd name="T22" fmla="*/ 44 w 74"/>
                <a:gd name="T23" fmla="*/ 32 h 123"/>
                <a:gd name="T24" fmla="*/ 57 w 74"/>
                <a:gd name="T25" fmla="*/ 37 h 123"/>
                <a:gd name="T26" fmla="*/ 60 w 74"/>
                <a:gd name="T27" fmla="*/ 38 h 123"/>
                <a:gd name="T28" fmla="*/ 69 w 74"/>
                <a:gd name="T29" fmla="*/ 29 h 123"/>
                <a:gd name="T30" fmla="*/ 68 w 74"/>
                <a:gd name="T31" fmla="*/ 24 h 123"/>
                <a:gd name="T32" fmla="*/ 44 w 74"/>
                <a:gd name="T33" fmla="*/ 14 h 123"/>
                <a:gd name="T34" fmla="*/ 44 w 74"/>
                <a:gd name="T35" fmla="*/ 6 h 123"/>
                <a:gd name="T36" fmla="*/ 38 w 74"/>
                <a:gd name="T37" fmla="*/ 0 h 123"/>
                <a:gd name="T38" fmla="*/ 31 w 74"/>
                <a:gd name="T39" fmla="*/ 6 h 123"/>
                <a:gd name="T40" fmla="*/ 31 w 74"/>
                <a:gd name="T41" fmla="*/ 14 h 123"/>
                <a:gd name="T42" fmla="*/ 1 w 74"/>
                <a:gd name="T43" fmla="*/ 42 h 123"/>
                <a:gd name="T44" fmla="*/ 31 w 74"/>
                <a:gd name="T45" fmla="*/ 70 h 123"/>
                <a:gd name="T46" fmla="*/ 31 w 74"/>
                <a:gd name="T47" fmla="*/ 92 h 123"/>
                <a:gd name="T48" fmla="*/ 15 w 74"/>
                <a:gd name="T49" fmla="*/ 85 h 123"/>
                <a:gd name="T50" fmla="*/ 44 w 74"/>
                <a:gd name="T51" fmla="*/ 73 h 123"/>
                <a:gd name="T52" fmla="*/ 54 w 74"/>
                <a:gd name="T53" fmla="*/ 82 h 123"/>
                <a:gd name="T54" fmla="*/ 44 w 74"/>
                <a:gd name="T55" fmla="*/ 92 h 123"/>
                <a:gd name="T56" fmla="*/ 44 w 74"/>
                <a:gd name="T57" fmla="*/ 73 h 123"/>
                <a:gd name="T58" fmla="*/ 21 w 74"/>
                <a:gd name="T59" fmla="*/ 40 h 123"/>
                <a:gd name="T60" fmla="*/ 31 w 74"/>
                <a:gd name="T61" fmla="*/ 31 h 123"/>
                <a:gd name="T62" fmla="*/ 31 w 74"/>
                <a:gd name="T63" fmla="*/ 48 h 123"/>
                <a:gd name="T64" fmla="*/ 21 w 74"/>
                <a:gd name="T65" fmla="*/ 4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4" h="123">
                  <a:moveTo>
                    <a:pt x="15" y="85"/>
                  </a:moveTo>
                  <a:cubicBezTo>
                    <a:pt x="13" y="84"/>
                    <a:pt x="11" y="84"/>
                    <a:pt x="9" y="84"/>
                  </a:cubicBezTo>
                  <a:cubicBezTo>
                    <a:pt x="4" y="84"/>
                    <a:pt x="0" y="88"/>
                    <a:pt x="0" y="93"/>
                  </a:cubicBezTo>
                  <a:cubicBezTo>
                    <a:pt x="0" y="94"/>
                    <a:pt x="1" y="96"/>
                    <a:pt x="1" y="97"/>
                  </a:cubicBezTo>
                  <a:cubicBezTo>
                    <a:pt x="6" y="104"/>
                    <a:pt x="20" y="108"/>
                    <a:pt x="31" y="109"/>
                  </a:cubicBezTo>
                  <a:cubicBezTo>
                    <a:pt x="31" y="116"/>
                    <a:pt x="31" y="116"/>
                    <a:pt x="31" y="116"/>
                  </a:cubicBezTo>
                  <a:cubicBezTo>
                    <a:pt x="31" y="120"/>
                    <a:pt x="34" y="123"/>
                    <a:pt x="38" y="123"/>
                  </a:cubicBezTo>
                  <a:cubicBezTo>
                    <a:pt x="41" y="123"/>
                    <a:pt x="44" y="120"/>
                    <a:pt x="44" y="116"/>
                  </a:cubicBezTo>
                  <a:cubicBezTo>
                    <a:pt x="44" y="109"/>
                    <a:pt x="44" y="109"/>
                    <a:pt x="44" y="109"/>
                  </a:cubicBezTo>
                  <a:cubicBezTo>
                    <a:pt x="64" y="107"/>
                    <a:pt x="74" y="95"/>
                    <a:pt x="74" y="80"/>
                  </a:cubicBezTo>
                  <a:cubicBezTo>
                    <a:pt x="74" y="61"/>
                    <a:pt x="58" y="55"/>
                    <a:pt x="44" y="52"/>
                  </a:cubicBezTo>
                  <a:cubicBezTo>
                    <a:pt x="44" y="32"/>
                    <a:pt x="44" y="32"/>
                    <a:pt x="44" y="32"/>
                  </a:cubicBezTo>
                  <a:cubicBezTo>
                    <a:pt x="48" y="33"/>
                    <a:pt x="53" y="36"/>
                    <a:pt x="57" y="37"/>
                  </a:cubicBezTo>
                  <a:cubicBezTo>
                    <a:pt x="58" y="38"/>
                    <a:pt x="59" y="38"/>
                    <a:pt x="60" y="38"/>
                  </a:cubicBezTo>
                  <a:cubicBezTo>
                    <a:pt x="64" y="38"/>
                    <a:pt x="69" y="34"/>
                    <a:pt x="69" y="29"/>
                  </a:cubicBezTo>
                  <a:cubicBezTo>
                    <a:pt x="69" y="27"/>
                    <a:pt x="69" y="26"/>
                    <a:pt x="68" y="24"/>
                  </a:cubicBezTo>
                  <a:cubicBezTo>
                    <a:pt x="64" y="18"/>
                    <a:pt x="52" y="15"/>
                    <a:pt x="44" y="14"/>
                  </a:cubicBezTo>
                  <a:cubicBezTo>
                    <a:pt x="44" y="6"/>
                    <a:pt x="44" y="6"/>
                    <a:pt x="44" y="6"/>
                  </a:cubicBezTo>
                  <a:cubicBezTo>
                    <a:pt x="44" y="3"/>
                    <a:pt x="41" y="0"/>
                    <a:pt x="38" y="0"/>
                  </a:cubicBezTo>
                  <a:cubicBezTo>
                    <a:pt x="34" y="0"/>
                    <a:pt x="31" y="3"/>
                    <a:pt x="31" y="6"/>
                  </a:cubicBezTo>
                  <a:cubicBezTo>
                    <a:pt x="31" y="14"/>
                    <a:pt x="31" y="14"/>
                    <a:pt x="31" y="14"/>
                  </a:cubicBezTo>
                  <a:cubicBezTo>
                    <a:pt x="12" y="16"/>
                    <a:pt x="1" y="28"/>
                    <a:pt x="1" y="42"/>
                  </a:cubicBezTo>
                  <a:cubicBezTo>
                    <a:pt x="1" y="61"/>
                    <a:pt x="16" y="66"/>
                    <a:pt x="31" y="70"/>
                  </a:cubicBezTo>
                  <a:cubicBezTo>
                    <a:pt x="31" y="92"/>
                    <a:pt x="31" y="92"/>
                    <a:pt x="31" y="92"/>
                  </a:cubicBezTo>
                  <a:cubicBezTo>
                    <a:pt x="25" y="91"/>
                    <a:pt x="19" y="88"/>
                    <a:pt x="15" y="85"/>
                  </a:cubicBezTo>
                  <a:close/>
                  <a:moveTo>
                    <a:pt x="44" y="73"/>
                  </a:moveTo>
                  <a:cubicBezTo>
                    <a:pt x="50" y="75"/>
                    <a:pt x="54" y="77"/>
                    <a:pt x="54" y="82"/>
                  </a:cubicBezTo>
                  <a:cubicBezTo>
                    <a:pt x="54" y="86"/>
                    <a:pt x="51" y="90"/>
                    <a:pt x="44" y="92"/>
                  </a:cubicBezTo>
                  <a:lnTo>
                    <a:pt x="44" y="73"/>
                  </a:lnTo>
                  <a:close/>
                  <a:moveTo>
                    <a:pt x="21" y="40"/>
                  </a:moveTo>
                  <a:cubicBezTo>
                    <a:pt x="21" y="35"/>
                    <a:pt x="24" y="32"/>
                    <a:pt x="31" y="31"/>
                  </a:cubicBezTo>
                  <a:cubicBezTo>
                    <a:pt x="31" y="48"/>
                    <a:pt x="31" y="48"/>
                    <a:pt x="31" y="48"/>
                  </a:cubicBezTo>
                  <a:cubicBezTo>
                    <a:pt x="25" y="46"/>
                    <a:pt x="21" y="44"/>
                    <a:pt x="21" y="40"/>
                  </a:cubicBezTo>
                  <a:close/>
                </a:path>
              </a:pathLst>
            </a:custGeom>
            <a:solidFill>
              <a:srgbClr val="4D4D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4" name="Group 23"/>
          <p:cNvGrpSpPr/>
          <p:nvPr/>
        </p:nvGrpSpPr>
        <p:grpSpPr>
          <a:xfrm>
            <a:off x="5862398" y="3657246"/>
            <a:ext cx="514091" cy="509910"/>
            <a:chOff x="3365500" y="-3706812"/>
            <a:chExt cx="195263" cy="193675"/>
          </a:xfrm>
        </p:grpSpPr>
        <p:sp>
          <p:nvSpPr>
            <p:cNvPr id="25" name="Freeform 473"/>
            <p:cNvSpPr>
              <a:spLocks/>
            </p:cNvSpPr>
            <p:nvPr/>
          </p:nvSpPr>
          <p:spPr bwMode="auto">
            <a:xfrm>
              <a:off x="3365500" y="-3706812"/>
              <a:ext cx="195263" cy="193675"/>
            </a:xfrm>
            <a:custGeom>
              <a:avLst/>
              <a:gdLst>
                <a:gd name="T0" fmla="*/ 82 w 164"/>
                <a:gd name="T1" fmla="*/ 0 h 163"/>
                <a:gd name="T2" fmla="*/ 27 w 164"/>
                <a:gd name="T3" fmla="*/ 21 h 163"/>
                <a:gd name="T4" fmla="*/ 25 w 164"/>
                <a:gd name="T5" fmla="*/ 23 h 163"/>
                <a:gd name="T6" fmla="*/ 0 w 164"/>
                <a:gd name="T7" fmla="*/ 81 h 163"/>
                <a:gd name="T8" fmla="*/ 82 w 164"/>
                <a:gd name="T9" fmla="*/ 163 h 163"/>
                <a:gd name="T10" fmla="*/ 164 w 164"/>
                <a:gd name="T11" fmla="*/ 81 h 163"/>
                <a:gd name="T12" fmla="*/ 164 w 164"/>
                <a:gd name="T13" fmla="*/ 80 h 163"/>
                <a:gd name="T14" fmla="*/ 120 w 164"/>
                <a:gd name="T15" fmla="*/ 9 h 163"/>
                <a:gd name="T16" fmla="*/ 117 w 164"/>
                <a:gd name="T17" fmla="*/ 7 h 163"/>
                <a:gd name="T18" fmla="*/ 82 w 164"/>
                <a:gd name="T19"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82" y="0"/>
                  </a:moveTo>
                  <a:cubicBezTo>
                    <a:pt x="61" y="0"/>
                    <a:pt x="41" y="8"/>
                    <a:pt x="27" y="21"/>
                  </a:cubicBezTo>
                  <a:cubicBezTo>
                    <a:pt x="26" y="22"/>
                    <a:pt x="26" y="22"/>
                    <a:pt x="25" y="23"/>
                  </a:cubicBezTo>
                  <a:cubicBezTo>
                    <a:pt x="10" y="38"/>
                    <a:pt x="0" y="58"/>
                    <a:pt x="0" y="81"/>
                  </a:cubicBezTo>
                  <a:cubicBezTo>
                    <a:pt x="0" y="127"/>
                    <a:pt x="37" y="163"/>
                    <a:pt x="82" y="163"/>
                  </a:cubicBezTo>
                  <a:cubicBezTo>
                    <a:pt x="127" y="163"/>
                    <a:pt x="164" y="127"/>
                    <a:pt x="164" y="81"/>
                  </a:cubicBezTo>
                  <a:cubicBezTo>
                    <a:pt x="164" y="81"/>
                    <a:pt x="164" y="81"/>
                    <a:pt x="164" y="80"/>
                  </a:cubicBezTo>
                  <a:cubicBezTo>
                    <a:pt x="164" y="49"/>
                    <a:pt x="146" y="22"/>
                    <a:pt x="120" y="9"/>
                  </a:cubicBezTo>
                  <a:cubicBezTo>
                    <a:pt x="119" y="8"/>
                    <a:pt x="118" y="8"/>
                    <a:pt x="117" y="7"/>
                  </a:cubicBezTo>
                  <a:cubicBezTo>
                    <a:pt x="107" y="2"/>
                    <a:pt x="95" y="0"/>
                    <a:pt x="82" y="0"/>
                  </a:cubicBezTo>
                </a:path>
              </a:pathLst>
            </a:custGeom>
            <a:solidFill>
              <a:srgbClr val="D0E4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475"/>
            <p:cNvSpPr>
              <a:spLocks noEditPoints="1"/>
            </p:cNvSpPr>
            <p:nvPr/>
          </p:nvSpPr>
          <p:spPr bwMode="auto">
            <a:xfrm>
              <a:off x="3417887" y="-3683000"/>
              <a:ext cx="88900" cy="146050"/>
            </a:xfrm>
            <a:custGeom>
              <a:avLst/>
              <a:gdLst>
                <a:gd name="T0" fmla="*/ 15 w 74"/>
                <a:gd name="T1" fmla="*/ 85 h 123"/>
                <a:gd name="T2" fmla="*/ 9 w 74"/>
                <a:gd name="T3" fmla="*/ 84 h 123"/>
                <a:gd name="T4" fmla="*/ 0 w 74"/>
                <a:gd name="T5" fmla="*/ 93 h 123"/>
                <a:gd name="T6" fmla="*/ 1 w 74"/>
                <a:gd name="T7" fmla="*/ 97 h 123"/>
                <a:gd name="T8" fmla="*/ 31 w 74"/>
                <a:gd name="T9" fmla="*/ 109 h 123"/>
                <a:gd name="T10" fmla="*/ 31 w 74"/>
                <a:gd name="T11" fmla="*/ 116 h 123"/>
                <a:gd name="T12" fmla="*/ 38 w 74"/>
                <a:gd name="T13" fmla="*/ 123 h 123"/>
                <a:gd name="T14" fmla="*/ 44 w 74"/>
                <a:gd name="T15" fmla="*/ 116 h 123"/>
                <a:gd name="T16" fmla="*/ 44 w 74"/>
                <a:gd name="T17" fmla="*/ 109 h 123"/>
                <a:gd name="T18" fmla="*/ 74 w 74"/>
                <a:gd name="T19" fmla="*/ 80 h 123"/>
                <a:gd name="T20" fmla="*/ 44 w 74"/>
                <a:gd name="T21" fmla="*/ 52 h 123"/>
                <a:gd name="T22" fmla="*/ 44 w 74"/>
                <a:gd name="T23" fmla="*/ 32 h 123"/>
                <a:gd name="T24" fmla="*/ 57 w 74"/>
                <a:gd name="T25" fmla="*/ 37 h 123"/>
                <a:gd name="T26" fmla="*/ 60 w 74"/>
                <a:gd name="T27" fmla="*/ 38 h 123"/>
                <a:gd name="T28" fmla="*/ 69 w 74"/>
                <a:gd name="T29" fmla="*/ 29 h 123"/>
                <a:gd name="T30" fmla="*/ 68 w 74"/>
                <a:gd name="T31" fmla="*/ 24 h 123"/>
                <a:gd name="T32" fmla="*/ 44 w 74"/>
                <a:gd name="T33" fmla="*/ 14 h 123"/>
                <a:gd name="T34" fmla="*/ 44 w 74"/>
                <a:gd name="T35" fmla="*/ 6 h 123"/>
                <a:gd name="T36" fmla="*/ 38 w 74"/>
                <a:gd name="T37" fmla="*/ 0 h 123"/>
                <a:gd name="T38" fmla="*/ 31 w 74"/>
                <a:gd name="T39" fmla="*/ 6 h 123"/>
                <a:gd name="T40" fmla="*/ 31 w 74"/>
                <a:gd name="T41" fmla="*/ 14 h 123"/>
                <a:gd name="T42" fmla="*/ 1 w 74"/>
                <a:gd name="T43" fmla="*/ 42 h 123"/>
                <a:gd name="T44" fmla="*/ 31 w 74"/>
                <a:gd name="T45" fmla="*/ 70 h 123"/>
                <a:gd name="T46" fmla="*/ 31 w 74"/>
                <a:gd name="T47" fmla="*/ 92 h 123"/>
                <a:gd name="T48" fmla="*/ 15 w 74"/>
                <a:gd name="T49" fmla="*/ 85 h 123"/>
                <a:gd name="T50" fmla="*/ 44 w 74"/>
                <a:gd name="T51" fmla="*/ 73 h 123"/>
                <a:gd name="T52" fmla="*/ 54 w 74"/>
                <a:gd name="T53" fmla="*/ 82 h 123"/>
                <a:gd name="T54" fmla="*/ 44 w 74"/>
                <a:gd name="T55" fmla="*/ 92 h 123"/>
                <a:gd name="T56" fmla="*/ 44 w 74"/>
                <a:gd name="T57" fmla="*/ 73 h 123"/>
                <a:gd name="T58" fmla="*/ 21 w 74"/>
                <a:gd name="T59" fmla="*/ 40 h 123"/>
                <a:gd name="T60" fmla="*/ 31 w 74"/>
                <a:gd name="T61" fmla="*/ 31 h 123"/>
                <a:gd name="T62" fmla="*/ 31 w 74"/>
                <a:gd name="T63" fmla="*/ 48 h 123"/>
                <a:gd name="T64" fmla="*/ 21 w 74"/>
                <a:gd name="T65" fmla="*/ 4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4" h="123">
                  <a:moveTo>
                    <a:pt x="15" y="85"/>
                  </a:moveTo>
                  <a:cubicBezTo>
                    <a:pt x="13" y="84"/>
                    <a:pt x="11" y="84"/>
                    <a:pt x="9" y="84"/>
                  </a:cubicBezTo>
                  <a:cubicBezTo>
                    <a:pt x="4" y="84"/>
                    <a:pt x="0" y="88"/>
                    <a:pt x="0" y="93"/>
                  </a:cubicBezTo>
                  <a:cubicBezTo>
                    <a:pt x="0" y="94"/>
                    <a:pt x="1" y="96"/>
                    <a:pt x="1" y="97"/>
                  </a:cubicBezTo>
                  <a:cubicBezTo>
                    <a:pt x="6" y="104"/>
                    <a:pt x="20" y="108"/>
                    <a:pt x="31" y="109"/>
                  </a:cubicBezTo>
                  <a:cubicBezTo>
                    <a:pt x="31" y="116"/>
                    <a:pt x="31" y="116"/>
                    <a:pt x="31" y="116"/>
                  </a:cubicBezTo>
                  <a:cubicBezTo>
                    <a:pt x="31" y="120"/>
                    <a:pt x="34" y="123"/>
                    <a:pt x="38" y="123"/>
                  </a:cubicBezTo>
                  <a:cubicBezTo>
                    <a:pt x="41" y="123"/>
                    <a:pt x="44" y="120"/>
                    <a:pt x="44" y="116"/>
                  </a:cubicBezTo>
                  <a:cubicBezTo>
                    <a:pt x="44" y="109"/>
                    <a:pt x="44" y="109"/>
                    <a:pt x="44" y="109"/>
                  </a:cubicBezTo>
                  <a:cubicBezTo>
                    <a:pt x="64" y="107"/>
                    <a:pt x="74" y="95"/>
                    <a:pt x="74" y="80"/>
                  </a:cubicBezTo>
                  <a:cubicBezTo>
                    <a:pt x="74" y="61"/>
                    <a:pt x="58" y="55"/>
                    <a:pt x="44" y="52"/>
                  </a:cubicBezTo>
                  <a:cubicBezTo>
                    <a:pt x="44" y="32"/>
                    <a:pt x="44" y="32"/>
                    <a:pt x="44" y="32"/>
                  </a:cubicBezTo>
                  <a:cubicBezTo>
                    <a:pt x="48" y="33"/>
                    <a:pt x="53" y="36"/>
                    <a:pt x="57" y="37"/>
                  </a:cubicBezTo>
                  <a:cubicBezTo>
                    <a:pt x="58" y="38"/>
                    <a:pt x="59" y="38"/>
                    <a:pt x="60" y="38"/>
                  </a:cubicBezTo>
                  <a:cubicBezTo>
                    <a:pt x="64" y="38"/>
                    <a:pt x="69" y="34"/>
                    <a:pt x="69" y="29"/>
                  </a:cubicBezTo>
                  <a:cubicBezTo>
                    <a:pt x="69" y="27"/>
                    <a:pt x="69" y="26"/>
                    <a:pt x="68" y="24"/>
                  </a:cubicBezTo>
                  <a:cubicBezTo>
                    <a:pt x="64" y="18"/>
                    <a:pt x="52" y="15"/>
                    <a:pt x="44" y="14"/>
                  </a:cubicBezTo>
                  <a:cubicBezTo>
                    <a:pt x="44" y="6"/>
                    <a:pt x="44" y="6"/>
                    <a:pt x="44" y="6"/>
                  </a:cubicBezTo>
                  <a:cubicBezTo>
                    <a:pt x="44" y="3"/>
                    <a:pt x="41" y="0"/>
                    <a:pt x="38" y="0"/>
                  </a:cubicBezTo>
                  <a:cubicBezTo>
                    <a:pt x="34" y="0"/>
                    <a:pt x="31" y="3"/>
                    <a:pt x="31" y="6"/>
                  </a:cubicBezTo>
                  <a:cubicBezTo>
                    <a:pt x="31" y="14"/>
                    <a:pt x="31" y="14"/>
                    <a:pt x="31" y="14"/>
                  </a:cubicBezTo>
                  <a:cubicBezTo>
                    <a:pt x="12" y="16"/>
                    <a:pt x="1" y="28"/>
                    <a:pt x="1" y="42"/>
                  </a:cubicBezTo>
                  <a:cubicBezTo>
                    <a:pt x="1" y="61"/>
                    <a:pt x="16" y="66"/>
                    <a:pt x="31" y="70"/>
                  </a:cubicBezTo>
                  <a:cubicBezTo>
                    <a:pt x="31" y="92"/>
                    <a:pt x="31" y="92"/>
                    <a:pt x="31" y="92"/>
                  </a:cubicBezTo>
                  <a:cubicBezTo>
                    <a:pt x="25" y="91"/>
                    <a:pt x="19" y="88"/>
                    <a:pt x="15" y="85"/>
                  </a:cubicBezTo>
                  <a:close/>
                  <a:moveTo>
                    <a:pt x="44" y="73"/>
                  </a:moveTo>
                  <a:cubicBezTo>
                    <a:pt x="50" y="75"/>
                    <a:pt x="54" y="77"/>
                    <a:pt x="54" y="82"/>
                  </a:cubicBezTo>
                  <a:cubicBezTo>
                    <a:pt x="54" y="86"/>
                    <a:pt x="51" y="90"/>
                    <a:pt x="44" y="92"/>
                  </a:cubicBezTo>
                  <a:lnTo>
                    <a:pt x="44" y="73"/>
                  </a:lnTo>
                  <a:close/>
                  <a:moveTo>
                    <a:pt x="21" y="40"/>
                  </a:moveTo>
                  <a:cubicBezTo>
                    <a:pt x="21" y="35"/>
                    <a:pt x="24" y="32"/>
                    <a:pt x="31" y="31"/>
                  </a:cubicBezTo>
                  <a:cubicBezTo>
                    <a:pt x="31" y="48"/>
                    <a:pt x="31" y="48"/>
                    <a:pt x="31" y="48"/>
                  </a:cubicBezTo>
                  <a:cubicBezTo>
                    <a:pt x="25" y="46"/>
                    <a:pt x="21" y="44"/>
                    <a:pt x="21" y="40"/>
                  </a:cubicBezTo>
                  <a:close/>
                </a:path>
              </a:pathLst>
            </a:custGeom>
            <a:solidFill>
              <a:srgbClr val="4D4D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841346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fade">
                                      <p:cBhvr>
                                        <p:cTn id="10" dur="500"/>
                                        <p:tgtEl>
                                          <p:spTgt spid="2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500"/>
                                        <p:tgtEl>
                                          <p:spTgt spid="19"/>
                                        </p:tgtEl>
                                      </p:cBhvr>
                                    </p:animEffect>
                                  </p:childTnLst>
                                </p:cTn>
                              </p:par>
                              <p:par>
                                <p:cTn id="14" presetID="10" presetClass="entr" presetSubtype="0" fill="hold" nodeType="with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fade">
                                      <p:cBhvr>
                                        <p:cTn id="16"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rapezoid 14"/>
          <p:cNvSpPr/>
          <p:nvPr/>
        </p:nvSpPr>
        <p:spPr bwMode="auto">
          <a:xfrm rot="16200000">
            <a:off x="4411577" y="884235"/>
            <a:ext cx="3265714" cy="3779400"/>
          </a:xfrm>
          <a:prstGeom prst="trapezoid">
            <a:avLst>
              <a:gd name="adj" fmla="val 28110"/>
            </a:avLst>
          </a:prstGeom>
          <a:gradFill>
            <a:gsLst>
              <a:gs pos="18000">
                <a:schemeClr val="accent3">
                  <a:alpha val="25000"/>
                </a:schemeClr>
              </a:gs>
              <a:gs pos="0">
                <a:schemeClr val="tx2">
                  <a:lumMod val="50000"/>
                  <a:alpha val="0"/>
                </a:schemeClr>
              </a:gs>
              <a:gs pos="100000">
                <a:schemeClr val="tx2">
                  <a:lumMod val="50000"/>
                  <a:alpha val="0"/>
                </a:schemeClr>
              </a:gs>
            </a:gsLst>
            <a:lin ang="5400000" scaled="0"/>
          </a:gradFill>
          <a:ln w="9525" cap="flat" cmpd="sng" algn="ctr">
            <a:noFill/>
            <a:prstDash val="solid"/>
            <a:round/>
            <a:headEnd type="none" w="med" len="med"/>
            <a:tailEnd type="none" w="med" len="med"/>
          </a:ln>
          <a:effectLst/>
        </p:spPr>
        <p:txBody>
          <a:bodyPr vert="horz" wrap="none" lIns="20320" tIns="10160" rIns="20320" bIns="10160" numCol="1" rtlCol="0" anchor="ctr" anchorCtr="0" compatLnSpc="1">
            <a:prstTxWarp prst="textNoShape">
              <a:avLst/>
            </a:prstTxWarp>
          </a:bodyPr>
          <a:lstStyle/>
          <a:p>
            <a:pPr algn="ctr" defTabSz="214861"/>
            <a:endParaRPr lang="en-US" sz="400">
              <a:cs typeface="Arial" charset="0"/>
            </a:endParaRPr>
          </a:p>
        </p:txBody>
      </p:sp>
      <p:sp>
        <p:nvSpPr>
          <p:cNvPr id="16" name="Trapezoid 15"/>
          <p:cNvSpPr/>
          <p:nvPr/>
        </p:nvSpPr>
        <p:spPr bwMode="auto">
          <a:xfrm rot="5400000">
            <a:off x="1352021" y="860202"/>
            <a:ext cx="3265714" cy="3779400"/>
          </a:xfrm>
          <a:prstGeom prst="trapezoid">
            <a:avLst>
              <a:gd name="adj" fmla="val 28110"/>
            </a:avLst>
          </a:prstGeom>
          <a:gradFill>
            <a:gsLst>
              <a:gs pos="18000">
                <a:schemeClr val="accent1">
                  <a:alpha val="25000"/>
                </a:schemeClr>
              </a:gs>
              <a:gs pos="0">
                <a:schemeClr val="tx2">
                  <a:lumMod val="50000"/>
                  <a:alpha val="0"/>
                </a:schemeClr>
              </a:gs>
              <a:gs pos="100000">
                <a:schemeClr val="tx2">
                  <a:lumMod val="50000"/>
                  <a:alpha val="0"/>
                </a:schemeClr>
              </a:gs>
            </a:gsLst>
            <a:lin ang="5400000" scaled="0"/>
          </a:gradFill>
          <a:ln w="9525" cap="flat" cmpd="sng" algn="ctr">
            <a:noFill/>
            <a:prstDash val="solid"/>
            <a:round/>
            <a:headEnd type="none" w="med" len="med"/>
            <a:tailEnd type="none" w="med" len="med"/>
          </a:ln>
          <a:effectLst/>
        </p:spPr>
        <p:txBody>
          <a:bodyPr vert="horz" wrap="none" lIns="20320" tIns="10160" rIns="20320" bIns="10160" numCol="1" rtlCol="0" anchor="ctr" anchorCtr="0" compatLnSpc="1">
            <a:prstTxWarp prst="textNoShape">
              <a:avLst/>
            </a:prstTxWarp>
          </a:bodyPr>
          <a:lstStyle/>
          <a:p>
            <a:pPr algn="ctr" defTabSz="214861"/>
            <a:endParaRPr lang="en-US" sz="400" dirty="0">
              <a:cs typeface="Arial" charset="0"/>
            </a:endParaRPr>
          </a:p>
        </p:txBody>
      </p:sp>
      <p:sp>
        <p:nvSpPr>
          <p:cNvPr id="31" name="Text Placeholder 1"/>
          <p:cNvSpPr txBox="1">
            <a:spLocks/>
          </p:cNvSpPr>
          <p:nvPr/>
        </p:nvSpPr>
        <p:spPr bwMode="black">
          <a:xfrm>
            <a:off x="191173" y="1842210"/>
            <a:ext cx="2881251" cy="1870573"/>
          </a:xfrm>
          <a:prstGeom prst="rect">
            <a:avLst/>
          </a:prstGeom>
        </p:spPr>
        <p:txBody>
          <a:bodyPr vert="horz" lIns="43543" tIns="21771" rIns="43543" bIns="21771" rtlCol="0" anchor="ctr" anchorCtr="0">
            <a:normAutofit/>
          </a:bodyPr>
          <a:lstStyle>
            <a:lvl1pPr marL="57150" indent="0" algn="ctr" defTabSz="342879" rtl="0" eaLnBrk="1" latinLnBrk="0" hangingPunct="1">
              <a:lnSpc>
                <a:spcPct val="90000"/>
              </a:lnSpc>
              <a:spcBef>
                <a:spcPts val="600"/>
              </a:spcBef>
              <a:buFontTx/>
              <a:buNone/>
              <a:defRPr lang="en-US" sz="3200" kern="1200">
                <a:solidFill>
                  <a:schemeClr val="bg1"/>
                </a:solidFill>
                <a:latin typeface="+mj-lt"/>
                <a:ea typeface="+mn-ea"/>
                <a:cs typeface="+mn-cs"/>
              </a:defRPr>
            </a:lvl1pPr>
            <a:lvl2pPr marL="281566" indent="0" algn="l" defTabSz="342879" rtl="0" eaLnBrk="1" latinLnBrk="0" hangingPunct="1">
              <a:lnSpc>
                <a:spcPct val="100000"/>
              </a:lnSpc>
              <a:spcBef>
                <a:spcPts val="600"/>
              </a:spcBef>
              <a:buFont typeface="Arial" panose="020B0604020202020204" pitchFamily="34" charset="0"/>
              <a:buNone/>
              <a:defRPr lang="en-US" sz="1800" kern="1200" dirty="0" smtClean="0">
                <a:solidFill>
                  <a:schemeClr val="bg1"/>
                </a:solidFill>
                <a:latin typeface="+mj-lt"/>
                <a:ea typeface="+mn-ea"/>
                <a:cs typeface="+mn-cs"/>
              </a:defRPr>
            </a:lvl2pPr>
            <a:lvl3pPr marL="428599" indent="-85720" algn="l" defTabSz="342879" rtl="0" eaLnBrk="1" latinLnBrk="0" hangingPunct="1">
              <a:lnSpc>
                <a:spcPct val="90000"/>
              </a:lnSpc>
              <a:spcBef>
                <a:spcPts val="187"/>
              </a:spcBef>
              <a:buFont typeface="Arial" panose="020B0604020202020204" pitchFamily="34" charset="0"/>
              <a:buChar char="•"/>
              <a:defRPr sz="750" kern="1200">
                <a:solidFill>
                  <a:schemeClr val="bg1"/>
                </a:solidFill>
                <a:latin typeface="+mj-lt"/>
                <a:ea typeface="+mn-ea"/>
                <a:cs typeface="+mn-cs"/>
              </a:defRPr>
            </a:lvl3pPr>
            <a:lvl4pPr marL="600038" indent="-85720" algn="l" defTabSz="342879" rtl="0" eaLnBrk="1" latinLnBrk="0" hangingPunct="1">
              <a:lnSpc>
                <a:spcPct val="90000"/>
              </a:lnSpc>
              <a:spcBef>
                <a:spcPts val="187"/>
              </a:spcBef>
              <a:buFont typeface="Arial" panose="020B0604020202020204" pitchFamily="34" charset="0"/>
              <a:buChar char="•"/>
              <a:defRPr sz="675" kern="1200">
                <a:solidFill>
                  <a:schemeClr val="bg1"/>
                </a:solidFill>
                <a:latin typeface="+mj-lt"/>
                <a:ea typeface="+mn-ea"/>
                <a:cs typeface="+mn-cs"/>
              </a:defRPr>
            </a:lvl4pPr>
            <a:lvl5pPr marL="771479" indent="-85720" algn="l" defTabSz="342879" rtl="0" eaLnBrk="1" latinLnBrk="0" hangingPunct="1">
              <a:lnSpc>
                <a:spcPct val="90000"/>
              </a:lnSpc>
              <a:spcBef>
                <a:spcPts val="187"/>
              </a:spcBef>
              <a:buFont typeface="Arial" panose="020B0604020202020204" pitchFamily="34" charset="0"/>
              <a:buChar char="•"/>
              <a:defRPr sz="675" kern="1200">
                <a:solidFill>
                  <a:schemeClr val="bg1"/>
                </a:solidFill>
                <a:latin typeface="+mj-lt"/>
                <a:ea typeface="+mn-ea"/>
                <a:cs typeface="+mn-cs"/>
              </a:defRPr>
            </a:lvl5pPr>
            <a:lvl6pPr marL="942918" indent="-85720" algn="l" defTabSz="342879" rtl="0" eaLnBrk="1" latinLnBrk="0" hangingPunct="1">
              <a:lnSpc>
                <a:spcPct val="90000"/>
              </a:lnSpc>
              <a:spcBef>
                <a:spcPts val="187"/>
              </a:spcBef>
              <a:buFont typeface="Arial" panose="020B0604020202020204" pitchFamily="34" charset="0"/>
              <a:buChar char="•"/>
              <a:defRPr sz="675" kern="1200">
                <a:solidFill>
                  <a:schemeClr val="tx1"/>
                </a:solidFill>
                <a:latin typeface="+mn-lt"/>
                <a:ea typeface="+mn-ea"/>
                <a:cs typeface="+mn-cs"/>
              </a:defRPr>
            </a:lvl6pPr>
            <a:lvl7pPr marL="1114358" indent="-85720" algn="l" defTabSz="342879" rtl="0" eaLnBrk="1" latinLnBrk="0" hangingPunct="1">
              <a:lnSpc>
                <a:spcPct val="90000"/>
              </a:lnSpc>
              <a:spcBef>
                <a:spcPts val="187"/>
              </a:spcBef>
              <a:buFont typeface="Arial" panose="020B0604020202020204" pitchFamily="34" charset="0"/>
              <a:buChar char="•"/>
              <a:defRPr sz="675" kern="1200">
                <a:solidFill>
                  <a:schemeClr val="tx1"/>
                </a:solidFill>
                <a:latin typeface="+mn-lt"/>
                <a:ea typeface="+mn-ea"/>
                <a:cs typeface="+mn-cs"/>
              </a:defRPr>
            </a:lvl7pPr>
            <a:lvl8pPr marL="1285798" indent="-85720" algn="l" defTabSz="342879" rtl="0" eaLnBrk="1" latinLnBrk="0" hangingPunct="1">
              <a:lnSpc>
                <a:spcPct val="90000"/>
              </a:lnSpc>
              <a:spcBef>
                <a:spcPts val="187"/>
              </a:spcBef>
              <a:buFont typeface="Arial" panose="020B0604020202020204" pitchFamily="34" charset="0"/>
              <a:buChar char="•"/>
              <a:defRPr sz="675" kern="1200">
                <a:solidFill>
                  <a:schemeClr val="tx1"/>
                </a:solidFill>
                <a:latin typeface="+mn-lt"/>
                <a:ea typeface="+mn-ea"/>
                <a:cs typeface="+mn-cs"/>
              </a:defRPr>
            </a:lvl8pPr>
            <a:lvl9pPr marL="1457237" indent="-85720" algn="l" defTabSz="342879" rtl="0" eaLnBrk="1" latinLnBrk="0" hangingPunct="1">
              <a:lnSpc>
                <a:spcPct val="90000"/>
              </a:lnSpc>
              <a:spcBef>
                <a:spcPts val="187"/>
              </a:spcBef>
              <a:buFont typeface="Arial" panose="020B0604020202020204" pitchFamily="34" charset="0"/>
              <a:buChar char="•"/>
              <a:defRPr sz="675" kern="1200">
                <a:solidFill>
                  <a:schemeClr val="tx1"/>
                </a:solidFill>
                <a:latin typeface="+mn-lt"/>
                <a:ea typeface="+mn-ea"/>
                <a:cs typeface="+mn-cs"/>
              </a:defRPr>
            </a:lvl9pPr>
          </a:lstStyle>
          <a:p>
            <a:endParaRPr lang="en-US" sz="952" dirty="0"/>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20584" y="1658665"/>
            <a:ext cx="2535042" cy="1817941"/>
          </a:xfrm>
          <a:prstGeom prst="rect">
            <a:avLst/>
          </a:prstGeom>
        </p:spPr>
      </p:pic>
      <p:pic>
        <p:nvPicPr>
          <p:cNvPr id="18" name="Picture 17"/>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815052" y="3586970"/>
            <a:ext cx="1398679" cy="362258"/>
          </a:xfrm>
          <a:prstGeom prst="rect">
            <a:avLst/>
          </a:prstGeom>
        </p:spPr>
      </p:pic>
      <p:pic>
        <p:nvPicPr>
          <p:cNvPr id="21" name="Picture 20"/>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312443" y="3873030"/>
            <a:ext cx="1061829" cy="463665"/>
          </a:xfrm>
          <a:prstGeom prst="rect">
            <a:avLst/>
          </a:prstGeom>
        </p:spPr>
      </p:pic>
      <p:pic>
        <p:nvPicPr>
          <p:cNvPr id="22" name="Picture 21"/>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268276" y="1966120"/>
            <a:ext cx="1145996" cy="137281"/>
          </a:xfrm>
          <a:prstGeom prst="rect">
            <a:avLst/>
          </a:prstGeom>
        </p:spPr>
      </p:pic>
      <p:pic>
        <p:nvPicPr>
          <p:cNvPr id="23" name="Picture 22"/>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740670" y="1849602"/>
            <a:ext cx="1091647" cy="182297"/>
          </a:xfrm>
          <a:prstGeom prst="rect">
            <a:avLst/>
          </a:prstGeom>
        </p:spPr>
      </p:pic>
      <p:pic>
        <p:nvPicPr>
          <p:cNvPr id="24" name="Picture 23"/>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502737" y="1979143"/>
            <a:ext cx="934649" cy="273385"/>
          </a:xfrm>
          <a:prstGeom prst="rect">
            <a:avLst/>
          </a:prstGeom>
        </p:spPr>
      </p:pic>
      <p:pic>
        <p:nvPicPr>
          <p:cNvPr id="25" name="Picture 24"/>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8179651" y="3253500"/>
            <a:ext cx="707907" cy="647027"/>
          </a:xfrm>
          <a:prstGeom prst="rect">
            <a:avLst/>
          </a:prstGeom>
        </p:spPr>
      </p:pic>
      <p:pic>
        <p:nvPicPr>
          <p:cNvPr id="33" name="Picture 32"/>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2074217" y="1310375"/>
            <a:ext cx="801202" cy="336219"/>
          </a:xfrm>
          <a:prstGeom prst="rect">
            <a:avLst/>
          </a:prstGeom>
        </p:spPr>
      </p:pic>
      <p:pic>
        <p:nvPicPr>
          <p:cNvPr id="35" name="Picture 34"/>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256072" y="2675058"/>
            <a:ext cx="625063" cy="236552"/>
          </a:xfrm>
          <a:prstGeom prst="rect">
            <a:avLst/>
          </a:prstGeom>
        </p:spPr>
      </p:pic>
      <p:pic>
        <p:nvPicPr>
          <p:cNvPr id="36" name="Picture 2"/>
          <p:cNvPicPr>
            <a:picLocks noChangeAspect="1" noChangeArrowheads="1"/>
          </p:cNvPicPr>
          <p:nvPr/>
        </p:nvPicPr>
        <p:blipFill>
          <a:blip r:embed="rId12" cstate="print">
            <a:extLst>
              <a:ext uri="{28A0092B-C50C-407E-A947-70E740481C1C}">
                <a14:useLocalDpi xmlns:a14="http://schemas.microsoft.com/office/drawing/2010/main" val="0"/>
              </a:ext>
            </a:extLst>
          </a:blip>
          <a:stretch>
            <a:fillRect/>
          </a:stretch>
        </p:blipFill>
        <p:spPr bwMode="auto">
          <a:xfrm>
            <a:off x="637766" y="4093270"/>
            <a:ext cx="1283141" cy="210649"/>
          </a:xfrm>
          <a:prstGeom prst="rect">
            <a:avLst/>
          </a:prstGeom>
          <a:noFill/>
          <a:extLst>
            <a:ext uri="{909E8E84-426E-40dd-AFC4-6F175D3DCCD1}">
              <a14:hiddenFill xmlns="" xmlns:a14="http://schemas.microsoft.com/office/drawing/2010/main">
                <a:solidFill>
                  <a:srgbClr val="FFFFFF"/>
                </a:solidFill>
              </a14:hiddenFill>
            </a:ext>
          </a:extLst>
        </p:spPr>
      </p:pic>
      <p:pic>
        <p:nvPicPr>
          <p:cNvPr id="39" name="Picture 5"/>
          <p:cNvPicPr>
            <a:picLocks noChangeAspect="1" noChangeArrowheads="1"/>
          </p:cNvPicPr>
          <p:nvPr/>
        </p:nvPicPr>
        <p:blipFill>
          <a:blip r:embed="rId13" cstate="print">
            <a:extLst>
              <a:ext uri="{28A0092B-C50C-407E-A947-70E740481C1C}">
                <a14:useLocalDpi xmlns:a14="http://schemas.microsoft.com/office/drawing/2010/main" val="0"/>
              </a:ext>
            </a:extLst>
          </a:blip>
          <a:stretch>
            <a:fillRect/>
          </a:stretch>
        </p:blipFill>
        <p:spPr bwMode="auto">
          <a:xfrm>
            <a:off x="656372" y="2738340"/>
            <a:ext cx="1128328" cy="175206"/>
          </a:xfrm>
          <a:prstGeom prst="rect">
            <a:avLst/>
          </a:prstGeom>
          <a:noFill/>
          <a:extLst>
            <a:ext uri="{909E8E84-426E-40dd-AFC4-6F175D3DCCD1}">
              <a14:hiddenFill xmlns="" xmlns:a14="http://schemas.microsoft.com/office/drawing/2010/main">
                <a:solidFill>
                  <a:srgbClr val="FFFFFF"/>
                </a:solidFill>
              </a14:hiddenFill>
            </a:ext>
          </a:extLst>
        </p:spPr>
      </p:pic>
      <p:pic>
        <p:nvPicPr>
          <p:cNvPr id="4" name="Picture 3"/>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562825" y="1400353"/>
            <a:ext cx="868741" cy="349234"/>
          </a:xfrm>
          <a:prstGeom prst="rect">
            <a:avLst/>
          </a:prstGeom>
        </p:spPr>
      </p:pic>
      <p:pic>
        <p:nvPicPr>
          <p:cNvPr id="5" name="Picture 4"/>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6473024" y="3192508"/>
            <a:ext cx="948973" cy="180684"/>
          </a:xfrm>
          <a:prstGeom prst="rect">
            <a:avLst/>
          </a:prstGeom>
        </p:spPr>
      </p:pic>
      <p:pic>
        <p:nvPicPr>
          <p:cNvPr id="11" name="Picture 10"/>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1721261" y="3246354"/>
            <a:ext cx="823661" cy="258760"/>
          </a:xfrm>
          <a:prstGeom prst="rect">
            <a:avLst/>
          </a:prstGeom>
        </p:spPr>
      </p:pic>
      <p:pic>
        <p:nvPicPr>
          <p:cNvPr id="12" name="Picture 11"/>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342406" y="3159788"/>
            <a:ext cx="1041499" cy="284850"/>
          </a:xfrm>
          <a:prstGeom prst="rect">
            <a:avLst/>
          </a:prstGeom>
        </p:spPr>
      </p:pic>
      <p:pic>
        <p:nvPicPr>
          <p:cNvPr id="14" name="Picture 13"/>
          <p:cNvPicPr>
            <a:picLocks noChangeAspect="1"/>
          </p:cNvPicPr>
          <p:nvPr/>
        </p:nvPicPr>
        <p:blipFill>
          <a:blip r:embed="rId18" cstate="screen">
            <a:extLst>
              <a:ext uri="{28A0092B-C50C-407E-A947-70E740481C1C}">
                <a14:useLocalDpi xmlns:a14="http://schemas.microsoft.com/office/drawing/2010/main"/>
              </a:ext>
            </a:extLst>
          </a:blip>
          <a:stretch>
            <a:fillRect/>
          </a:stretch>
        </p:blipFill>
        <p:spPr>
          <a:xfrm>
            <a:off x="2130029" y="3708335"/>
            <a:ext cx="706640" cy="706640"/>
          </a:xfrm>
          <a:prstGeom prst="rect">
            <a:avLst/>
          </a:prstGeom>
        </p:spPr>
      </p:pic>
      <p:pic>
        <p:nvPicPr>
          <p:cNvPr id="30" name="Picture 29"/>
          <p:cNvPicPr>
            <a:picLocks noChangeAspect="1"/>
          </p:cNvPicPr>
          <p:nvPr/>
        </p:nvPicPr>
        <p:blipFill>
          <a:blip r:embed="rId19" cstate="screen">
            <a:extLst>
              <a:ext uri="{28A0092B-C50C-407E-A947-70E740481C1C}">
                <a14:useLocalDpi xmlns:a14="http://schemas.microsoft.com/office/drawing/2010/main"/>
              </a:ext>
            </a:extLst>
          </a:blip>
          <a:stretch>
            <a:fillRect/>
          </a:stretch>
        </p:blipFill>
        <p:spPr>
          <a:xfrm>
            <a:off x="1482731" y="2260682"/>
            <a:ext cx="976181" cy="304172"/>
          </a:xfrm>
          <a:prstGeom prst="rect">
            <a:avLst/>
          </a:prstGeom>
        </p:spPr>
      </p:pic>
      <p:pic>
        <p:nvPicPr>
          <p:cNvPr id="40" name="Picture 39"/>
          <p:cNvPicPr>
            <a:picLocks noChangeAspect="1"/>
          </p:cNvPicPr>
          <p:nvPr/>
        </p:nvPicPr>
        <p:blipFill>
          <a:blip r:embed="rId20" cstate="screen">
            <a:extLst>
              <a:ext uri="{28A0092B-C50C-407E-A947-70E740481C1C}">
                <a14:useLocalDpi xmlns:a14="http://schemas.microsoft.com/office/drawing/2010/main"/>
              </a:ext>
            </a:extLst>
          </a:blip>
          <a:stretch>
            <a:fillRect/>
          </a:stretch>
        </p:blipFill>
        <p:spPr>
          <a:xfrm>
            <a:off x="7926308" y="2603783"/>
            <a:ext cx="1023639" cy="184772"/>
          </a:xfrm>
          <a:prstGeom prst="rect">
            <a:avLst/>
          </a:prstGeom>
        </p:spPr>
      </p:pic>
      <p:pic>
        <p:nvPicPr>
          <p:cNvPr id="32" name="Picture 31"/>
          <p:cNvPicPr>
            <a:picLocks noChangeAspect="1"/>
          </p:cNvPicPr>
          <p:nvPr/>
        </p:nvPicPr>
        <p:blipFill>
          <a:blip r:embed="rId21" cstate="screen">
            <a:extLst>
              <a:ext uri="{28A0092B-C50C-407E-A947-70E740481C1C}">
                <a14:useLocalDpi xmlns:a14="http://schemas.microsoft.com/office/drawing/2010/main"/>
              </a:ext>
            </a:extLst>
          </a:blip>
          <a:stretch>
            <a:fillRect/>
          </a:stretch>
        </p:blipFill>
        <p:spPr>
          <a:xfrm>
            <a:off x="113486" y="2334680"/>
            <a:ext cx="963626" cy="285233"/>
          </a:xfrm>
          <a:prstGeom prst="rect">
            <a:avLst/>
          </a:prstGeom>
        </p:spPr>
      </p:pic>
      <p:pic>
        <p:nvPicPr>
          <p:cNvPr id="37" name="Picture 36"/>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7730705" y="1697869"/>
            <a:ext cx="1146735" cy="311320"/>
          </a:xfrm>
          <a:prstGeom prst="rect">
            <a:avLst/>
          </a:prstGeom>
        </p:spPr>
      </p:pic>
      <p:pic>
        <p:nvPicPr>
          <p:cNvPr id="41" name="Picture 40"/>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7045114" y="1046523"/>
            <a:ext cx="612194" cy="668954"/>
          </a:xfrm>
          <a:prstGeom prst="rect">
            <a:avLst/>
          </a:prstGeom>
        </p:spPr>
      </p:pic>
      <p:pic>
        <p:nvPicPr>
          <p:cNvPr id="42" name="Picture 41"/>
          <p:cNvPicPr>
            <a:picLocks noChangeAspect="1"/>
          </p:cNvPicPr>
          <p:nvPr/>
        </p:nvPicPr>
        <p:blipFill>
          <a:blip r:embed="rId24" cstate="screen">
            <a:extLst>
              <a:ext uri="{28A0092B-C50C-407E-A947-70E740481C1C}">
                <a14:useLocalDpi xmlns:a14="http://schemas.microsoft.com/office/drawing/2010/main"/>
              </a:ext>
            </a:extLst>
          </a:blip>
          <a:stretch>
            <a:fillRect/>
          </a:stretch>
        </p:blipFill>
        <p:spPr>
          <a:xfrm>
            <a:off x="7844762" y="1045817"/>
            <a:ext cx="616035" cy="462906"/>
          </a:xfrm>
          <a:prstGeom prst="rect">
            <a:avLst/>
          </a:prstGeom>
        </p:spPr>
      </p:pic>
      <p:grpSp>
        <p:nvGrpSpPr>
          <p:cNvPr id="46" name="Group 45"/>
          <p:cNvGrpSpPr>
            <a:grpSpLocks noChangeAspect="1"/>
          </p:cNvGrpSpPr>
          <p:nvPr/>
        </p:nvGrpSpPr>
        <p:grpSpPr>
          <a:xfrm>
            <a:off x="7688937" y="2922578"/>
            <a:ext cx="1028352" cy="272597"/>
            <a:chOff x="0" y="1564126"/>
            <a:chExt cx="13079379" cy="3467100"/>
          </a:xfrm>
        </p:grpSpPr>
        <p:pic>
          <p:nvPicPr>
            <p:cNvPr id="47" name="Picture 46"/>
            <p:cNvPicPr>
              <a:picLocks noChangeAspect="1"/>
            </p:cNvPicPr>
            <p:nvPr/>
          </p:nvPicPr>
          <p:blipFill rotWithShape="1">
            <a:blip r:embed="rId25" cstate="screen">
              <a:extLst>
                <a:ext uri="{28A0092B-C50C-407E-A947-70E740481C1C}">
                  <a14:useLocalDpi xmlns:a14="http://schemas.microsoft.com/office/drawing/2010/main"/>
                </a:ext>
              </a:extLst>
            </a:blip>
            <a:srcRect/>
            <a:stretch/>
          </p:blipFill>
          <p:spPr>
            <a:xfrm>
              <a:off x="0" y="1564126"/>
              <a:ext cx="3073940" cy="3467100"/>
            </a:xfrm>
            <a:prstGeom prst="rect">
              <a:avLst/>
            </a:prstGeom>
          </p:spPr>
        </p:pic>
        <p:pic>
          <p:nvPicPr>
            <p:cNvPr id="48" name="Picture 47"/>
            <p:cNvPicPr>
              <a:picLocks noChangeAspect="1"/>
            </p:cNvPicPr>
            <p:nvPr/>
          </p:nvPicPr>
          <p:blipFill rotWithShape="1">
            <a:blip r:embed="rId26" cstate="screen">
              <a:extLst>
                <a:ext uri="{28A0092B-C50C-407E-A947-70E740481C1C}">
                  <a14:useLocalDpi xmlns:a14="http://schemas.microsoft.com/office/drawing/2010/main"/>
                </a:ext>
              </a:extLst>
            </a:blip>
            <a:srcRect/>
            <a:stretch/>
          </p:blipFill>
          <p:spPr>
            <a:xfrm>
              <a:off x="3073940" y="1564126"/>
              <a:ext cx="10005439" cy="3467100"/>
            </a:xfrm>
            <a:prstGeom prst="rect">
              <a:avLst/>
            </a:prstGeom>
          </p:spPr>
        </p:pic>
      </p:grpSp>
      <p:pic>
        <p:nvPicPr>
          <p:cNvPr id="49" name="Picture 48"/>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6156684" y="1295506"/>
            <a:ext cx="755578" cy="506238"/>
          </a:xfrm>
          <a:prstGeom prst="rect">
            <a:avLst/>
          </a:prstGeom>
        </p:spPr>
      </p:pic>
      <p:pic>
        <p:nvPicPr>
          <p:cNvPr id="50" name="Picture 49"/>
          <p:cNvPicPr>
            <a:picLocks noChangeAspect="1"/>
          </p:cNvPicPr>
          <p:nvPr/>
        </p:nvPicPr>
        <p:blipFill>
          <a:blip r:embed="rId28" cstate="screen">
            <a:extLst>
              <a:ext uri="{28A0092B-C50C-407E-A947-70E740481C1C}">
                <a14:useLocalDpi xmlns:a14="http://schemas.microsoft.com/office/drawing/2010/main"/>
              </a:ext>
            </a:extLst>
          </a:blip>
          <a:stretch>
            <a:fillRect/>
          </a:stretch>
        </p:blipFill>
        <p:spPr>
          <a:xfrm>
            <a:off x="6930066" y="2594677"/>
            <a:ext cx="348055" cy="481633"/>
          </a:xfrm>
          <a:prstGeom prst="rect">
            <a:avLst/>
          </a:prstGeom>
        </p:spPr>
      </p:pic>
      <p:grpSp>
        <p:nvGrpSpPr>
          <p:cNvPr id="51" name="Group 50"/>
          <p:cNvGrpSpPr>
            <a:grpSpLocks noChangeAspect="1"/>
          </p:cNvGrpSpPr>
          <p:nvPr/>
        </p:nvGrpSpPr>
        <p:grpSpPr>
          <a:xfrm>
            <a:off x="6290300" y="2134847"/>
            <a:ext cx="989923" cy="454419"/>
            <a:chOff x="1748546" y="1295400"/>
            <a:chExt cx="8299856" cy="3810000"/>
          </a:xfrm>
        </p:grpSpPr>
        <p:pic>
          <p:nvPicPr>
            <p:cNvPr id="52" name="Picture 51"/>
            <p:cNvPicPr>
              <a:picLocks noChangeAspect="1"/>
            </p:cNvPicPr>
            <p:nvPr/>
          </p:nvPicPr>
          <p:blipFill rotWithShape="1">
            <a:blip r:embed="rId29" cstate="screen">
              <a:extLst>
                <a:ext uri="{28A0092B-C50C-407E-A947-70E740481C1C}">
                  <a14:useLocalDpi xmlns:a14="http://schemas.microsoft.com/office/drawing/2010/main"/>
                </a:ext>
              </a:extLst>
            </a:blip>
            <a:srcRect/>
            <a:stretch/>
          </p:blipFill>
          <p:spPr>
            <a:xfrm>
              <a:off x="1748546" y="1295400"/>
              <a:ext cx="3718399" cy="3810000"/>
            </a:xfrm>
            <a:prstGeom prst="rect">
              <a:avLst/>
            </a:prstGeom>
          </p:spPr>
        </p:pic>
        <p:pic>
          <p:nvPicPr>
            <p:cNvPr id="53" name="Picture 52"/>
            <p:cNvPicPr>
              <a:picLocks noChangeAspect="1"/>
            </p:cNvPicPr>
            <p:nvPr/>
          </p:nvPicPr>
          <p:blipFill rotWithShape="1">
            <a:blip r:embed="rId30" cstate="screen">
              <a:duotone>
                <a:schemeClr val="bg2">
                  <a:shade val="45000"/>
                  <a:satMod val="135000"/>
                </a:schemeClr>
                <a:prstClr val="white"/>
              </a:duotone>
              <a:extLst>
                <a:ext uri="{28A0092B-C50C-407E-A947-70E740481C1C}">
                  <a14:useLocalDpi xmlns:a14="http://schemas.microsoft.com/office/drawing/2010/main"/>
                </a:ext>
              </a:extLst>
            </a:blip>
            <a:srcRect/>
            <a:stretch/>
          </p:blipFill>
          <p:spPr>
            <a:xfrm>
              <a:off x="5466945" y="1295400"/>
              <a:ext cx="4581457" cy="3810000"/>
            </a:xfrm>
            <a:prstGeom prst="rect">
              <a:avLst/>
            </a:prstGeom>
          </p:spPr>
        </p:pic>
      </p:grpSp>
      <p:pic>
        <p:nvPicPr>
          <p:cNvPr id="9" name="Picture 8"/>
          <p:cNvPicPr>
            <a:picLocks noChangeAspect="1"/>
          </p:cNvPicPr>
          <p:nvPr/>
        </p:nvPicPr>
        <p:blipFill>
          <a:blip r:embed="rId31" cstate="print">
            <a:extLst>
              <a:ext uri="{28A0092B-C50C-407E-A947-70E740481C1C}">
                <a14:useLocalDpi xmlns:a14="http://schemas.microsoft.com/office/drawing/2010/main" val="0"/>
              </a:ext>
            </a:extLst>
          </a:blip>
          <a:stretch>
            <a:fillRect/>
          </a:stretch>
        </p:blipFill>
        <p:spPr>
          <a:xfrm>
            <a:off x="7465932" y="2112359"/>
            <a:ext cx="1224797" cy="360714"/>
          </a:xfrm>
          <a:prstGeom prst="rect">
            <a:avLst/>
          </a:prstGeom>
        </p:spPr>
      </p:pic>
      <p:pic>
        <p:nvPicPr>
          <p:cNvPr id="10" name="Picture 9"/>
          <p:cNvPicPr>
            <a:picLocks noChangeAspect="1"/>
          </p:cNvPicPr>
          <p:nvPr/>
        </p:nvPicPr>
        <p:blipFill>
          <a:blip r:embed="rId32" cstate="print">
            <a:extLst>
              <a:ext uri="{28A0092B-C50C-407E-A947-70E740481C1C}">
                <a14:useLocalDpi xmlns:a14="http://schemas.microsoft.com/office/drawing/2010/main" val="0"/>
              </a:ext>
            </a:extLst>
          </a:blip>
          <a:stretch>
            <a:fillRect/>
          </a:stretch>
        </p:blipFill>
        <p:spPr>
          <a:xfrm>
            <a:off x="490473" y="3550648"/>
            <a:ext cx="880044" cy="451024"/>
          </a:xfrm>
          <a:prstGeom prst="rect">
            <a:avLst/>
          </a:prstGeom>
        </p:spPr>
      </p:pic>
      <p:pic>
        <p:nvPicPr>
          <p:cNvPr id="13" name="Picture 12"/>
          <p:cNvPicPr>
            <a:picLocks noChangeAspect="1"/>
          </p:cNvPicPr>
          <p:nvPr/>
        </p:nvPicPr>
        <p:blipFill rotWithShape="1">
          <a:blip r:embed="rId33" cstate="screen">
            <a:extLst>
              <a:ext uri="{28A0092B-C50C-407E-A947-70E740481C1C}">
                <a14:useLocalDpi xmlns:a14="http://schemas.microsoft.com/office/drawing/2010/main"/>
              </a:ext>
            </a:extLst>
          </a:blip>
          <a:srcRect/>
          <a:stretch/>
        </p:blipFill>
        <p:spPr>
          <a:xfrm>
            <a:off x="7685069" y="3979689"/>
            <a:ext cx="819398" cy="399781"/>
          </a:xfrm>
          <a:prstGeom prst="rect">
            <a:avLst/>
          </a:prstGeom>
        </p:spPr>
      </p:pic>
      <p:grpSp>
        <p:nvGrpSpPr>
          <p:cNvPr id="27" name="Group 26"/>
          <p:cNvGrpSpPr/>
          <p:nvPr/>
        </p:nvGrpSpPr>
        <p:grpSpPr>
          <a:xfrm>
            <a:off x="3887310" y="3539188"/>
            <a:ext cx="1790711" cy="908149"/>
            <a:chOff x="3990650" y="3381303"/>
            <a:chExt cx="1580193" cy="801386"/>
          </a:xfrm>
        </p:grpSpPr>
        <p:sp>
          <p:nvSpPr>
            <p:cNvPr id="38" name="TextBox 37"/>
            <p:cNvSpPr txBox="1"/>
            <p:nvPr/>
          </p:nvSpPr>
          <p:spPr>
            <a:xfrm>
              <a:off x="4497461" y="3710690"/>
              <a:ext cx="1073382" cy="471999"/>
            </a:xfrm>
            <a:prstGeom prst="rect">
              <a:avLst/>
            </a:prstGeom>
          </p:spPr>
          <p:txBody>
            <a:bodyPr vert="horz" wrap="none" lIns="217714" tIns="21771" rIns="217714" bIns="21771" rtlCol="0" anchor="ctr">
              <a:normAutofit/>
            </a:bodyPr>
            <a:lstStyle/>
            <a:p>
              <a:pPr algn="ctr"/>
              <a:r>
                <a:rPr lang="en-US" sz="1524" dirty="0">
                  <a:solidFill>
                    <a:schemeClr val="bg1"/>
                  </a:solidFill>
                  <a:latin typeface="Gotham Rounded Book" charset="0"/>
                  <a:ea typeface="Gotham Rounded Book" charset="0"/>
                  <a:cs typeface="Gotham Rounded Book" charset="0"/>
                </a:rPr>
                <a:t>Admin</a:t>
              </a:r>
            </a:p>
          </p:txBody>
        </p:sp>
        <p:grpSp>
          <p:nvGrpSpPr>
            <p:cNvPr id="26" name="Group 25"/>
            <p:cNvGrpSpPr/>
            <p:nvPr/>
          </p:nvGrpSpPr>
          <p:grpSpPr>
            <a:xfrm>
              <a:off x="3990650" y="3381303"/>
              <a:ext cx="1190852" cy="663542"/>
              <a:chOff x="4190948" y="3369033"/>
              <a:chExt cx="1190852" cy="663542"/>
            </a:xfrm>
          </p:grpSpPr>
          <p:pic>
            <p:nvPicPr>
              <p:cNvPr id="19" name="Picture 18"/>
              <p:cNvPicPr>
                <a:picLocks noChangeAspect="1"/>
              </p:cNvPicPr>
              <p:nvPr/>
            </p:nvPicPr>
            <p:blipFill>
              <a:blip r:embed="rId34" cstate="screen">
                <a:extLst>
                  <a:ext uri="{28A0092B-C50C-407E-A947-70E740481C1C}">
                    <a14:useLocalDpi xmlns:a14="http://schemas.microsoft.com/office/drawing/2010/main"/>
                  </a:ext>
                </a:extLst>
              </a:blip>
              <a:stretch>
                <a:fillRect/>
              </a:stretch>
            </p:blipFill>
            <p:spPr>
              <a:xfrm>
                <a:off x="4190948" y="3369033"/>
                <a:ext cx="460826" cy="614992"/>
              </a:xfrm>
              <a:prstGeom prst="rect">
                <a:avLst/>
              </a:prstGeom>
            </p:spPr>
          </p:pic>
          <p:pic>
            <p:nvPicPr>
              <p:cNvPr id="17" name="Picture 16"/>
              <p:cNvPicPr>
                <a:picLocks noChangeAspect="1"/>
              </p:cNvPicPr>
              <p:nvPr/>
            </p:nvPicPr>
            <p:blipFill>
              <a:blip r:embed="rId35" cstate="screen">
                <a:extLst>
                  <a:ext uri="{28A0092B-C50C-407E-A947-70E740481C1C}">
                    <a14:useLocalDpi xmlns:a14="http://schemas.microsoft.com/office/drawing/2010/main"/>
                  </a:ext>
                </a:extLst>
              </a:blip>
              <a:stretch>
                <a:fillRect/>
              </a:stretch>
            </p:blipFill>
            <p:spPr>
              <a:xfrm>
                <a:off x="4456007" y="3676373"/>
                <a:ext cx="391533" cy="356202"/>
              </a:xfrm>
              <a:prstGeom prst="rect">
                <a:avLst/>
              </a:prstGeom>
            </p:spPr>
          </p:pic>
          <p:pic>
            <p:nvPicPr>
              <p:cNvPr id="20" name="Picture 19"/>
              <p:cNvPicPr>
                <a:picLocks noChangeAspect="1"/>
              </p:cNvPicPr>
              <p:nvPr/>
            </p:nvPicPr>
            <p:blipFill>
              <a:blip r:embed="rId36" cstate="screen">
                <a:extLst>
                  <a:ext uri="{28A0092B-C50C-407E-A947-70E740481C1C}">
                    <a14:useLocalDpi xmlns:a14="http://schemas.microsoft.com/office/drawing/2010/main"/>
                  </a:ext>
                </a:extLst>
              </a:blip>
              <a:stretch>
                <a:fillRect/>
              </a:stretch>
            </p:blipFill>
            <p:spPr>
              <a:xfrm rot="2700000">
                <a:off x="4988288" y="3502628"/>
                <a:ext cx="405810" cy="381214"/>
              </a:xfrm>
              <a:prstGeom prst="rect">
                <a:avLst/>
              </a:prstGeom>
            </p:spPr>
          </p:pic>
        </p:grpSp>
      </p:grpSp>
      <p:sp>
        <p:nvSpPr>
          <p:cNvPr id="3" name="Title 2"/>
          <p:cNvSpPr>
            <a:spLocks noGrp="1"/>
          </p:cNvSpPr>
          <p:nvPr>
            <p:ph type="title"/>
          </p:nvPr>
        </p:nvSpPr>
        <p:spPr/>
        <p:txBody>
          <a:bodyPr/>
          <a:lstStyle/>
          <a:p>
            <a:r>
              <a:rPr lang="en-US"/>
              <a:t>Marketplace</a:t>
            </a:r>
            <a:endParaRPr lang="en-US" dirty="0"/>
          </a:p>
        </p:txBody>
      </p:sp>
      <p:sp>
        <p:nvSpPr>
          <p:cNvPr id="34" name="Arc 33">
            <a:extLst>
              <a:ext uri="{FF2B5EF4-FFF2-40B4-BE49-F238E27FC236}">
                <a16:creationId xmlns:a16="http://schemas.microsoft.com/office/drawing/2014/main" id="{9EFE7B04-080A-49C4-82D5-73FA46E5095E}"/>
              </a:ext>
            </a:extLst>
          </p:cNvPr>
          <p:cNvSpPr/>
          <p:nvPr/>
        </p:nvSpPr>
        <p:spPr>
          <a:xfrm>
            <a:off x="3081122" y="2622265"/>
            <a:ext cx="3059787" cy="1865618"/>
          </a:xfrm>
          <a:prstGeom prst="arc">
            <a:avLst>
              <a:gd name="adj1" fmla="val 11492302"/>
              <a:gd name="adj2" fmla="val 14503443"/>
            </a:avLst>
          </a:prstGeom>
          <a:ln cap="rnd">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4" name="Arc 53">
            <a:extLst>
              <a:ext uri="{FF2B5EF4-FFF2-40B4-BE49-F238E27FC236}">
                <a16:creationId xmlns:a16="http://schemas.microsoft.com/office/drawing/2014/main" id="{CB6D58A6-1918-4273-BC94-A84E1B1F1337}"/>
              </a:ext>
            </a:extLst>
          </p:cNvPr>
          <p:cNvSpPr/>
          <p:nvPr/>
        </p:nvSpPr>
        <p:spPr>
          <a:xfrm>
            <a:off x="3081120" y="2622265"/>
            <a:ext cx="3059787" cy="1865618"/>
          </a:xfrm>
          <a:prstGeom prst="arc">
            <a:avLst>
              <a:gd name="adj1" fmla="val 17660345"/>
              <a:gd name="adj2" fmla="val 20873335"/>
            </a:avLst>
          </a:prstGeom>
          <a:ln cap="rnd">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768428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4"/>
                                        </p:tgtEl>
                                        <p:attrNameLst>
                                          <p:attrName>style.visibility</p:attrName>
                                        </p:attrNameLst>
                                      </p:cBhvr>
                                      <p:to>
                                        <p:strVal val="visible"/>
                                      </p:to>
                                    </p:set>
                                    <p:animEffect transition="in" filter="fade">
                                      <p:cBhvr>
                                        <p:cTn id="11" dur="500"/>
                                        <p:tgtEl>
                                          <p:spTgt spid="24"/>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3"/>
                                        </p:tgtEl>
                                        <p:attrNameLst>
                                          <p:attrName>style.visibility</p:attrName>
                                        </p:attrNameLst>
                                      </p:cBhvr>
                                      <p:to>
                                        <p:strVal val="visible"/>
                                      </p:to>
                                    </p:set>
                                    <p:animEffect transition="in" filter="fade">
                                      <p:cBhvr>
                                        <p:cTn id="15" dur="500"/>
                                        <p:tgtEl>
                                          <p:spTgt spid="33"/>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35"/>
                                        </p:tgtEl>
                                        <p:attrNameLst>
                                          <p:attrName>style.visibility</p:attrName>
                                        </p:attrNameLst>
                                      </p:cBhvr>
                                      <p:to>
                                        <p:strVal val="visible"/>
                                      </p:to>
                                    </p:set>
                                    <p:animEffect transition="in" filter="fade">
                                      <p:cBhvr>
                                        <p:cTn id="19" dur="500"/>
                                        <p:tgtEl>
                                          <p:spTgt spid="35"/>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36"/>
                                        </p:tgtEl>
                                        <p:attrNameLst>
                                          <p:attrName>style.visibility</p:attrName>
                                        </p:attrNameLst>
                                      </p:cBhvr>
                                      <p:to>
                                        <p:strVal val="visible"/>
                                      </p:to>
                                    </p:set>
                                    <p:animEffect transition="in" filter="fade">
                                      <p:cBhvr>
                                        <p:cTn id="23" dur="500"/>
                                        <p:tgtEl>
                                          <p:spTgt spid="36"/>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39"/>
                                        </p:tgtEl>
                                        <p:attrNameLst>
                                          <p:attrName>style.visibility</p:attrName>
                                        </p:attrNameLst>
                                      </p:cBhvr>
                                      <p:to>
                                        <p:strVal val="visible"/>
                                      </p:to>
                                    </p:set>
                                    <p:animEffect transition="in" filter="fade">
                                      <p:cBhvr>
                                        <p:cTn id="27" dur="500"/>
                                        <p:tgtEl>
                                          <p:spTgt spid="39"/>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fade">
                                      <p:cBhvr>
                                        <p:cTn id="31" dur="500"/>
                                        <p:tgtEl>
                                          <p:spTgt spid="4"/>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fade">
                                      <p:cBhvr>
                                        <p:cTn id="35" dur="500"/>
                                        <p:tgtEl>
                                          <p:spTgt spid="11"/>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fade">
                                      <p:cBhvr>
                                        <p:cTn id="39" dur="500"/>
                                        <p:tgtEl>
                                          <p:spTgt spid="12"/>
                                        </p:tgtEl>
                                      </p:cBhvr>
                                    </p:animEffect>
                                  </p:childTnLst>
                                </p:cTn>
                              </p:par>
                            </p:childTnLst>
                          </p:cTn>
                        </p:par>
                        <p:par>
                          <p:cTn id="40" fill="hold">
                            <p:stCondLst>
                              <p:cond delay="4500"/>
                            </p:stCondLst>
                            <p:childTnLst>
                              <p:par>
                                <p:cTn id="41" presetID="10" presetClass="entr" presetSubtype="0" fill="hold" nodeType="afterEffect">
                                  <p:stCondLst>
                                    <p:cond delay="0"/>
                                  </p:stCondLst>
                                  <p:childTnLst>
                                    <p:set>
                                      <p:cBhvr>
                                        <p:cTn id="42" dur="1" fill="hold">
                                          <p:stCondLst>
                                            <p:cond delay="0"/>
                                          </p:stCondLst>
                                        </p:cTn>
                                        <p:tgtEl>
                                          <p:spTgt spid="14"/>
                                        </p:tgtEl>
                                        <p:attrNameLst>
                                          <p:attrName>style.visibility</p:attrName>
                                        </p:attrNameLst>
                                      </p:cBhvr>
                                      <p:to>
                                        <p:strVal val="visible"/>
                                      </p:to>
                                    </p:set>
                                    <p:animEffect transition="in" filter="fade">
                                      <p:cBhvr>
                                        <p:cTn id="43" dur="500"/>
                                        <p:tgtEl>
                                          <p:spTgt spid="14"/>
                                        </p:tgtEl>
                                      </p:cBhvr>
                                    </p:animEffect>
                                  </p:childTnLst>
                                </p:cTn>
                              </p:par>
                            </p:childTnLst>
                          </p:cTn>
                        </p:par>
                        <p:par>
                          <p:cTn id="44" fill="hold">
                            <p:stCondLst>
                              <p:cond delay="5000"/>
                            </p:stCondLst>
                            <p:childTnLst>
                              <p:par>
                                <p:cTn id="45" presetID="10" presetClass="entr" presetSubtype="0" fill="hold" nodeType="afterEffect">
                                  <p:stCondLst>
                                    <p:cond delay="0"/>
                                  </p:stCondLst>
                                  <p:childTnLst>
                                    <p:set>
                                      <p:cBhvr>
                                        <p:cTn id="46" dur="1" fill="hold">
                                          <p:stCondLst>
                                            <p:cond delay="0"/>
                                          </p:stCondLst>
                                        </p:cTn>
                                        <p:tgtEl>
                                          <p:spTgt spid="30"/>
                                        </p:tgtEl>
                                        <p:attrNameLst>
                                          <p:attrName>style.visibility</p:attrName>
                                        </p:attrNameLst>
                                      </p:cBhvr>
                                      <p:to>
                                        <p:strVal val="visible"/>
                                      </p:to>
                                    </p:set>
                                    <p:animEffect transition="in" filter="fade">
                                      <p:cBhvr>
                                        <p:cTn id="47" dur="500"/>
                                        <p:tgtEl>
                                          <p:spTgt spid="30"/>
                                        </p:tgtEl>
                                      </p:cBhvr>
                                    </p:animEffect>
                                  </p:childTnLst>
                                </p:cTn>
                              </p:par>
                            </p:childTnLst>
                          </p:cTn>
                        </p:par>
                        <p:par>
                          <p:cTn id="48" fill="hold">
                            <p:stCondLst>
                              <p:cond delay="5500"/>
                            </p:stCondLst>
                            <p:childTnLst>
                              <p:par>
                                <p:cTn id="49" presetID="10" presetClass="entr" presetSubtype="0" fill="hold" nodeType="afterEffect">
                                  <p:stCondLst>
                                    <p:cond delay="0"/>
                                  </p:stCondLst>
                                  <p:childTnLst>
                                    <p:set>
                                      <p:cBhvr>
                                        <p:cTn id="50" dur="1" fill="hold">
                                          <p:stCondLst>
                                            <p:cond delay="0"/>
                                          </p:stCondLst>
                                        </p:cTn>
                                        <p:tgtEl>
                                          <p:spTgt spid="32"/>
                                        </p:tgtEl>
                                        <p:attrNameLst>
                                          <p:attrName>style.visibility</p:attrName>
                                        </p:attrNameLst>
                                      </p:cBhvr>
                                      <p:to>
                                        <p:strVal val="visible"/>
                                      </p:to>
                                    </p:set>
                                    <p:animEffect transition="in" filter="fade">
                                      <p:cBhvr>
                                        <p:cTn id="51" dur="500"/>
                                        <p:tgtEl>
                                          <p:spTgt spid="32"/>
                                        </p:tgtEl>
                                      </p:cBhvr>
                                    </p:animEffect>
                                  </p:childTnLst>
                                </p:cTn>
                              </p:par>
                            </p:childTnLst>
                          </p:cTn>
                        </p:par>
                        <p:par>
                          <p:cTn id="52" fill="hold">
                            <p:stCondLst>
                              <p:cond delay="6000"/>
                            </p:stCondLst>
                            <p:childTnLst>
                              <p:par>
                                <p:cTn id="53" presetID="10" presetClass="entr" presetSubtype="0" fill="hold" nodeType="afterEffect">
                                  <p:stCondLst>
                                    <p:cond delay="0"/>
                                  </p:stCondLst>
                                  <p:childTnLst>
                                    <p:set>
                                      <p:cBhvr>
                                        <p:cTn id="54" dur="1" fill="hold">
                                          <p:stCondLst>
                                            <p:cond delay="0"/>
                                          </p:stCondLst>
                                        </p:cTn>
                                        <p:tgtEl>
                                          <p:spTgt spid="10"/>
                                        </p:tgtEl>
                                        <p:attrNameLst>
                                          <p:attrName>style.visibility</p:attrName>
                                        </p:attrNameLst>
                                      </p:cBhvr>
                                      <p:to>
                                        <p:strVal val="visible"/>
                                      </p:to>
                                    </p:set>
                                    <p:animEffect transition="in" filter="fade">
                                      <p:cBhvr>
                                        <p:cTn id="55" dur="500"/>
                                        <p:tgtEl>
                                          <p:spTgt spid="10"/>
                                        </p:tgtEl>
                                      </p:cBhvr>
                                    </p:animEffect>
                                  </p:childTnLst>
                                </p:cTn>
                              </p:par>
                            </p:childTnLst>
                          </p:cTn>
                        </p:par>
                        <p:par>
                          <p:cTn id="56" fill="hold">
                            <p:stCondLst>
                              <p:cond delay="6500"/>
                            </p:stCondLst>
                            <p:childTnLst>
                              <p:par>
                                <p:cTn id="57" presetID="22" presetClass="entr" presetSubtype="8" fill="hold" grpId="0" nodeType="afterEffect">
                                  <p:stCondLst>
                                    <p:cond delay="0"/>
                                  </p:stCondLst>
                                  <p:childTnLst>
                                    <p:set>
                                      <p:cBhvr>
                                        <p:cTn id="58" dur="1" fill="hold">
                                          <p:stCondLst>
                                            <p:cond delay="0"/>
                                          </p:stCondLst>
                                        </p:cTn>
                                        <p:tgtEl>
                                          <p:spTgt spid="34"/>
                                        </p:tgtEl>
                                        <p:attrNameLst>
                                          <p:attrName>style.visibility</p:attrName>
                                        </p:attrNameLst>
                                      </p:cBhvr>
                                      <p:to>
                                        <p:strVal val="visible"/>
                                      </p:to>
                                    </p:set>
                                    <p:animEffect transition="in" filter="wipe(left)">
                                      <p:cBhvr>
                                        <p:cTn id="59" dur="500"/>
                                        <p:tgtEl>
                                          <p:spTgt spid="34"/>
                                        </p:tgtEl>
                                      </p:cBhvr>
                                    </p:animEffect>
                                  </p:childTnLst>
                                </p:cTn>
                              </p:par>
                            </p:childTnLst>
                          </p:cTn>
                        </p:par>
                        <p:par>
                          <p:cTn id="60" fill="hold">
                            <p:stCondLst>
                              <p:cond delay="7000"/>
                            </p:stCondLst>
                            <p:childTnLst>
                              <p:par>
                                <p:cTn id="61" presetID="22" presetClass="entr" presetSubtype="8" fill="hold" grpId="0" nodeType="afterEffect">
                                  <p:stCondLst>
                                    <p:cond delay="0"/>
                                  </p:stCondLst>
                                  <p:childTnLst>
                                    <p:set>
                                      <p:cBhvr>
                                        <p:cTn id="62" dur="1" fill="hold">
                                          <p:stCondLst>
                                            <p:cond delay="0"/>
                                          </p:stCondLst>
                                        </p:cTn>
                                        <p:tgtEl>
                                          <p:spTgt spid="54"/>
                                        </p:tgtEl>
                                        <p:attrNameLst>
                                          <p:attrName>style.visibility</p:attrName>
                                        </p:attrNameLst>
                                      </p:cBhvr>
                                      <p:to>
                                        <p:strVal val="visible"/>
                                      </p:to>
                                    </p:set>
                                    <p:animEffect transition="in" filter="wipe(left)">
                                      <p:cBhvr>
                                        <p:cTn id="63" dur="500"/>
                                        <p:tgtEl>
                                          <p:spTgt spid="54"/>
                                        </p:tgtEl>
                                      </p:cBhvr>
                                    </p:animEffect>
                                  </p:childTnLst>
                                </p:cTn>
                              </p:par>
                            </p:childTnLst>
                          </p:cTn>
                        </p:par>
                        <p:par>
                          <p:cTn id="64" fill="hold">
                            <p:stCondLst>
                              <p:cond delay="7500"/>
                            </p:stCondLst>
                            <p:childTnLst>
                              <p:par>
                                <p:cTn id="65" presetID="10" presetClass="entr" presetSubtype="0" fill="hold" nodeType="afterEffect">
                                  <p:stCondLst>
                                    <p:cond delay="0"/>
                                  </p:stCondLst>
                                  <p:childTnLst>
                                    <p:set>
                                      <p:cBhvr>
                                        <p:cTn id="66" dur="1" fill="hold">
                                          <p:stCondLst>
                                            <p:cond delay="0"/>
                                          </p:stCondLst>
                                        </p:cTn>
                                        <p:tgtEl>
                                          <p:spTgt spid="21"/>
                                        </p:tgtEl>
                                        <p:attrNameLst>
                                          <p:attrName>style.visibility</p:attrName>
                                        </p:attrNameLst>
                                      </p:cBhvr>
                                      <p:to>
                                        <p:strVal val="visible"/>
                                      </p:to>
                                    </p:set>
                                    <p:animEffect transition="in" filter="fade">
                                      <p:cBhvr>
                                        <p:cTn id="67" dur="500"/>
                                        <p:tgtEl>
                                          <p:spTgt spid="21"/>
                                        </p:tgtEl>
                                      </p:cBhvr>
                                    </p:animEffect>
                                  </p:childTnLst>
                                </p:cTn>
                              </p:par>
                            </p:childTnLst>
                          </p:cTn>
                        </p:par>
                        <p:par>
                          <p:cTn id="68" fill="hold">
                            <p:stCondLst>
                              <p:cond delay="8000"/>
                            </p:stCondLst>
                            <p:childTnLst>
                              <p:par>
                                <p:cTn id="69" presetID="10" presetClass="entr" presetSubtype="0" fill="hold" nodeType="afterEffect">
                                  <p:stCondLst>
                                    <p:cond delay="0"/>
                                  </p:stCondLst>
                                  <p:childTnLst>
                                    <p:set>
                                      <p:cBhvr>
                                        <p:cTn id="70" dur="1" fill="hold">
                                          <p:stCondLst>
                                            <p:cond delay="0"/>
                                          </p:stCondLst>
                                        </p:cTn>
                                        <p:tgtEl>
                                          <p:spTgt spid="18"/>
                                        </p:tgtEl>
                                        <p:attrNameLst>
                                          <p:attrName>style.visibility</p:attrName>
                                        </p:attrNameLst>
                                      </p:cBhvr>
                                      <p:to>
                                        <p:strVal val="visible"/>
                                      </p:to>
                                    </p:set>
                                    <p:animEffect transition="in" filter="fade">
                                      <p:cBhvr>
                                        <p:cTn id="71" dur="500"/>
                                        <p:tgtEl>
                                          <p:spTgt spid="18"/>
                                        </p:tgtEl>
                                      </p:cBhvr>
                                    </p:animEffect>
                                  </p:childTnLst>
                                </p:cTn>
                              </p:par>
                            </p:childTnLst>
                          </p:cTn>
                        </p:par>
                        <p:par>
                          <p:cTn id="72" fill="hold">
                            <p:stCondLst>
                              <p:cond delay="8500"/>
                            </p:stCondLst>
                            <p:childTnLst>
                              <p:par>
                                <p:cTn id="73" presetID="10" presetClass="entr" presetSubtype="0" fill="hold" nodeType="afterEffect">
                                  <p:stCondLst>
                                    <p:cond delay="0"/>
                                  </p:stCondLst>
                                  <p:childTnLst>
                                    <p:set>
                                      <p:cBhvr>
                                        <p:cTn id="74" dur="1" fill="hold">
                                          <p:stCondLst>
                                            <p:cond delay="0"/>
                                          </p:stCondLst>
                                        </p:cTn>
                                        <p:tgtEl>
                                          <p:spTgt spid="22"/>
                                        </p:tgtEl>
                                        <p:attrNameLst>
                                          <p:attrName>style.visibility</p:attrName>
                                        </p:attrNameLst>
                                      </p:cBhvr>
                                      <p:to>
                                        <p:strVal val="visible"/>
                                      </p:to>
                                    </p:set>
                                    <p:animEffect transition="in" filter="fade">
                                      <p:cBhvr>
                                        <p:cTn id="75" dur="500"/>
                                        <p:tgtEl>
                                          <p:spTgt spid="22"/>
                                        </p:tgtEl>
                                      </p:cBhvr>
                                    </p:animEffect>
                                  </p:childTnLst>
                                </p:cTn>
                              </p:par>
                            </p:childTnLst>
                          </p:cTn>
                        </p:par>
                        <p:par>
                          <p:cTn id="76" fill="hold">
                            <p:stCondLst>
                              <p:cond delay="9000"/>
                            </p:stCondLst>
                            <p:childTnLst>
                              <p:par>
                                <p:cTn id="77" presetID="10" presetClass="entr" presetSubtype="0" fill="hold" nodeType="afterEffect">
                                  <p:stCondLst>
                                    <p:cond delay="0"/>
                                  </p:stCondLst>
                                  <p:childTnLst>
                                    <p:set>
                                      <p:cBhvr>
                                        <p:cTn id="78" dur="1" fill="hold">
                                          <p:stCondLst>
                                            <p:cond delay="0"/>
                                          </p:stCondLst>
                                        </p:cTn>
                                        <p:tgtEl>
                                          <p:spTgt spid="25"/>
                                        </p:tgtEl>
                                        <p:attrNameLst>
                                          <p:attrName>style.visibility</p:attrName>
                                        </p:attrNameLst>
                                      </p:cBhvr>
                                      <p:to>
                                        <p:strVal val="visible"/>
                                      </p:to>
                                    </p:set>
                                    <p:animEffect transition="in" filter="fade">
                                      <p:cBhvr>
                                        <p:cTn id="79" dur="500"/>
                                        <p:tgtEl>
                                          <p:spTgt spid="25"/>
                                        </p:tgtEl>
                                      </p:cBhvr>
                                    </p:animEffect>
                                  </p:childTnLst>
                                </p:cTn>
                              </p:par>
                            </p:childTnLst>
                          </p:cTn>
                        </p:par>
                        <p:par>
                          <p:cTn id="80" fill="hold">
                            <p:stCondLst>
                              <p:cond delay="9500"/>
                            </p:stCondLst>
                            <p:childTnLst>
                              <p:par>
                                <p:cTn id="81" presetID="10" presetClass="entr" presetSubtype="0" fill="hold" nodeType="afterEffect">
                                  <p:stCondLst>
                                    <p:cond delay="0"/>
                                  </p:stCondLst>
                                  <p:childTnLst>
                                    <p:set>
                                      <p:cBhvr>
                                        <p:cTn id="82" dur="1" fill="hold">
                                          <p:stCondLst>
                                            <p:cond delay="0"/>
                                          </p:stCondLst>
                                        </p:cTn>
                                        <p:tgtEl>
                                          <p:spTgt spid="5"/>
                                        </p:tgtEl>
                                        <p:attrNameLst>
                                          <p:attrName>style.visibility</p:attrName>
                                        </p:attrNameLst>
                                      </p:cBhvr>
                                      <p:to>
                                        <p:strVal val="visible"/>
                                      </p:to>
                                    </p:set>
                                    <p:animEffect transition="in" filter="fade">
                                      <p:cBhvr>
                                        <p:cTn id="83" dur="500"/>
                                        <p:tgtEl>
                                          <p:spTgt spid="5"/>
                                        </p:tgtEl>
                                      </p:cBhvr>
                                    </p:animEffect>
                                  </p:childTnLst>
                                </p:cTn>
                              </p:par>
                            </p:childTnLst>
                          </p:cTn>
                        </p:par>
                        <p:par>
                          <p:cTn id="84" fill="hold">
                            <p:stCondLst>
                              <p:cond delay="10000"/>
                            </p:stCondLst>
                            <p:childTnLst>
                              <p:par>
                                <p:cTn id="85" presetID="10" presetClass="entr" presetSubtype="0" fill="hold" nodeType="afterEffect">
                                  <p:stCondLst>
                                    <p:cond delay="0"/>
                                  </p:stCondLst>
                                  <p:childTnLst>
                                    <p:set>
                                      <p:cBhvr>
                                        <p:cTn id="86" dur="1" fill="hold">
                                          <p:stCondLst>
                                            <p:cond delay="0"/>
                                          </p:stCondLst>
                                        </p:cTn>
                                        <p:tgtEl>
                                          <p:spTgt spid="40"/>
                                        </p:tgtEl>
                                        <p:attrNameLst>
                                          <p:attrName>style.visibility</p:attrName>
                                        </p:attrNameLst>
                                      </p:cBhvr>
                                      <p:to>
                                        <p:strVal val="visible"/>
                                      </p:to>
                                    </p:set>
                                    <p:animEffect transition="in" filter="fade">
                                      <p:cBhvr>
                                        <p:cTn id="87" dur="500"/>
                                        <p:tgtEl>
                                          <p:spTgt spid="40"/>
                                        </p:tgtEl>
                                      </p:cBhvr>
                                    </p:animEffect>
                                  </p:childTnLst>
                                </p:cTn>
                              </p:par>
                            </p:childTnLst>
                          </p:cTn>
                        </p:par>
                        <p:par>
                          <p:cTn id="88" fill="hold">
                            <p:stCondLst>
                              <p:cond delay="10500"/>
                            </p:stCondLst>
                            <p:childTnLst>
                              <p:par>
                                <p:cTn id="89" presetID="10" presetClass="entr" presetSubtype="0" fill="hold" nodeType="afterEffect">
                                  <p:stCondLst>
                                    <p:cond delay="0"/>
                                  </p:stCondLst>
                                  <p:childTnLst>
                                    <p:set>
                                      <p:cBhvr>
                                        <p:cTn id="90" dur="1" fill="hold">
                                          <p:stCondLst>
                                            <p:cond delay="0"/>
                                          </p:stCondLst>
                                        </p:cTn>
                                        <p:tgtEl>
                                          <p:spTgt spid="37"/>
                                        </p:tgtEl>
                                        <p:attrNameLst>
                                          <p:attrName>style.visibility</p:attrName>
                                        </p:attrNameLst>
                                      </p:cBhvr>
                                      <p:to>
                                        <p:strVal val="visible"/>
                                      </p:to>
                                    </p:set>
                                    <p:animEffect transition="in" filter="fade">
                                      <p:cBhvr>
                                        <p:cTn id="91" dur="500"/>
                                        <p:tgtEl>
                                          <p:spTgt spid="37"/>
                                        </p:tgtEl>
                                      </p:cBhvr>
                                    </p:animEffect>
                                  </p:childTnLst>
                                </p:cTn>
                              </p:par>
                            </p:childTnLst>
                          </p:cTn>
                        </p:par>
                        <p:par>
                          <p:cTn id="92" fill="hold">
                            <p:stCondLst>
                              <p:cond delay="11000"/>
                            </p:stCondLst>
                            <p:childTnLst>
                              <p:par>
                                <p:cTn id="93" presetID="10" presetClass="entr" presetSubtype="0" fill="hold" nodeType="afterEffect">
                                  <p:stCondLst>
                                    <p:cond delay="0"/>
                                  </p:stCondLst>
                                  <p:childTnLst>
                                    <p:set>
                                      <p:cBhvr>
                                        <p:cTn id="94" dur="1" fill="hold">
                                          <p:stCondLst>
                                            <p:cond delay="0"/>
                                          </p:stCondLst>
                                        </p:cTn>
                                        <p:tgtEl>
                                          <p:spTgt spid="41"/>
                                        </p:tgtEl>
                                        <p:attrNameLst>
                                          <p:attrName>style.visibility</p:attrName>
                                        </p:attrNameLst>
                                      </p:cBhvr>
                                      <p:to>
                                        <p:strVal val="visible"/>
                                      </p:to>
                                    </p:set>
                                    <p:animEffect transition="in" filter="fade">
                                      <p:cBhvr>
                                        <p:cTn id="95" dur="500"/>
                                        <p:tgtEl>
                                          <p:spTgt spid="41"/>
                                        </p:tgtEl>
                                      </p:cBhvr>
                                    </p:animEffect>
                                  </p:childTnLst>
                                </p:cTn>
                              </p:par>
                            </p:childTnLst>
                          </p:cTn>
                        </p:par>
                        <p:par>
                          <p:cTn id="96" fill="hold">
                            <p:stCondLst>
                              <p:cond delay="11500"/>
                            </p:stCondLst>
                            <p:childTnLst>
                              <p:par>
                                <p:cTn id="97" presetID="10" presetClass="entr" presetSubtype="0" fill="hold" nodeType="afterEffect">
                                  <p:stCondLst>
                                    <p:cond delay="0"/>
                                  </p:stCondLst>
                                  <p:childTnLst>
                                    <p:set>
                                      <p:cBhvr>
                                        <p:cTn id="98" dur="1" fill="hold">
                                          <p:stCondLst>
                                            <p:cond delay="0"/>
                                          </p:stCondLst>
                                        </p:cTn>
                                        <p:tgtEl>
                                          <p:spTgt spid="42"/>
                                        </p:tgtEl>
                                        <p:attrNameLst>
                                          <p:attrName>style.visibility</p:attrName>
                                        </p:attrNameLst>
                                      </p:cBhvr>
                                      <p:to>
                                        <p:strVal val="visible"/>
                                      </p:to>
                                    </p:set>
                                    <p:animEffect transition="in" filter="fade">
                                      <p:cBhvr>
                                        <p:cTn id="99" dur="500"/>
                                        <p:tgtEl>
                                          <p:spTgt spid="42"/>
                                        </p:tgtEl>
                                      </p:cBhvr>
                                    </p:animEffect>
                                  </p:childTnLst>
                                </p:cTn>
                              </p:par>
                            </p:childTnLst>
                          </p:cTn>
                        </p:par>
                        <p:par>
                          <p:cTn id="100" fill="hold">
                            <p:stCondLst>
                              <p:cond delay="12000"/>
                            </p:stCondLst>
                            <p:childTnLst>
                              <p:par>
                                <p:cTn id="101" presetID="10" presetClass="entr" presetSubtype="0" fill="hold" nodeType="afterEffect">
                                  <p:stCondLst>
                                    <p:cond delay="0"/>
                                  </p:stCondLst>
                                  <p:childTnLst>
                                    <p:set>
                                      <p:cBhvr>
                                        <p:cTn id="102" dur="1" fill="hold">
                                          <p:stCondLst>
                                            <p:cond delay="0"/>
                                          </p:stCondLst>
                                        </p:cTn>
                                        <p:tgtEl>
                                          <p:spTgt spid="46"/>
                                        </p:tgtEl>
                                        <p:attrNameLst>
                                          <p:attrName>style.visibility</p:attrName>
                                        </p:attrNameLst>
                                      </p:cBhvr>
                                      <p:to>
                                        <p:strVal val="visible"/>
                                      </p:to>
                                    </p:set>
                                    <p:animEffect transition="in" filter="fade">
                                      <p:cBhvr>
                                        <p:cTn id="103" dur="500"/>
                                        <p:tgtEl>
                                          <p:spTgt spid="46"/>
                                        </p:tgtEl>
                                      </p:cBhvr>
                                    </p:animEffect>
                                  </p:childTnLst>
                                </p:cTn>
                              </p:par>
                            </p:childTnLst>
                          </p:cTn>
                        </p:par>
                        <p:par>
                          <p:cTn id="104" fill="hold">
                            <p:stCondLst>
                              <p:cond delay="12500"/>
                            </p:stCondLst>
                            <p:childTnLst>
                              <p:par>
                                <p:cTn id="105" presetID="10" presetClass="entr" presetSubtype="0" fill="hold" nodeType="afterEffect">
                                  <p:stCondLst>
                                    <p:cond delay="0"/>
                                  </p:stCondLst>
                                  <p:childTnLst>
                                    <p:set>
                                      <p:cBhvr>
                                        <p:cTn id="106" dur="1" fill="hold">
                                          <p:stCondLst>
                                            <p:cond delay="0"/>
                                          </p:stCondLst>
                                        </p:cTn>
                                        <p:tgtEl>
                                          <p:spTgt spid="50"/>
                                        </p:tgtEl>
                                        <p:attrNameLst>
                                          <p:attrName>style.visibility</p:attrName>
                                        </p:attrNameLst>
                                      </p:cBhvr>
                                      <p:to>
                                        <p:strVal val="visible"/>
                                      </p:to>
                                    </p:set>
                                    <p:animEffect transition="in" filter="fade">
                                      <p:cBhvr>
                                        <p:cTn id="107" dur="500"/>
                                        <p:tgtEl>
                                          <p:spTgt spid="50"/>
                                        </p:tgtEl>
                                      </p:cBhvr>
                                    </p:animEffect>
                                  </p:childTnLst>
                                </p:cTn>
                              </p:par>
                            </p:childTnLst>
                          </p:cTn>
                        </p:par>
                        <p:par>
                          <p:cTn id="108" fill="hold">
                            <p:stCondLst>
                              <p:cond delay="13000"/>
                            </p:stCondLst>
                            <p:childTnLst>
                              <p:par>
                                <p:cTn id="109" presetID="10" presetClass="entr" presetSubtype="0" fill="hold" nodeType="afterEffect">
                                  <p:stCondLst>
                                    <p:cond delay="0"/>
                                  </p:stCondLst>
                                  <p:childTnLst>
                                    <p:set>
                                      <p:cBhvr>
                                        <p:cTn id="110" dur="1" fill="hold">
                                          <p:stCondLst>
                                            <p:cond delay="0"/>
                                          </p:stCondLst>
                                        </p:cTn>
                                        <p:tgtEl>
                                          <p:spTgt spid="51"/>
                                        </p:tgtEl>
                                        <p:attrNameLst>
                                          <p:attrName>style.visibility</p:attrName>
                                        </p:attrNameLst>
                                      </p:cBhvr>
                                      <p:to>
                                        <p:strVal val="visible"/>
                                      </p:to>
                                    </p:set>
                                    <p:animEffect transition="in" filter="fade">
                                      <p:cBhvr>
                                        <p:cTn id="111" dur="500"/>
                                        <p:tgtEl>
                                          <p:spTgt spid="51"/>
                                        </p:tgtEl>
                                      </p:cBhvr>
                                    </p:animEffect>
                                  </p:childTnLst>
                                </p:cTn>
                              </p:par>
                            </p:childTnLst>
                          </p:cTn>
                        </p:par>
                        <p:par>
                          <p:cTn id="112" fill="hold">
                            <p:stCondLst>
                              <p:cond delay="13500"/>
                            </p:stCondLst>
                            <p:childTnLst>
                              <p:par>
                                <p:cTn id="113" presetID="10" presetClass="entr" presetSubtype="0" fill="hold" nodeType="afterEffect">
                                  <p:stCondLst>
                                    <p:cond delay="0"/>
                                  </p:stCondLst>
                                  <p:childTnLst>
                                    <p:set>
                                      <p:cBhvr>
                                        <p:cTn id="114" dur="1" fill="hold">
                                          <p:stCondLst>
                                            <p:cond delay="0"/>
                                          </p:stCondLst>
                                        </p:cTn>
                                        <p:tgtEl>
                                          <p:spTgt spid="9"/>
                                        </p:tgtEl>
                                        <p:attrNameLst>
                                          <p:attrName>style.visibility</p:attrName>
                                        </p:attrNameLst>
                                      </p:cBhvr>
                                      <p:to>
                                        <p:strVal val="visible"/>
                                      </p:to>
                                    </p:set>
                                    <p:animEffect transition="in" filter="fade">
                                      <p:cBhvr>
                                        <p:cTn id="115" dur="500"/>
                                        <p:tgtEl>
                                          <p:spTgt spid="9"/>
                                        </p:tgtEl>
                                      </p:cBhvr>
                                    </p:animEffect>
                                  </p:childTnLst>
                                </p:cTn>
                              </p:par>
                            </p:childTnLst>
                          </p:cTn>
                        </p:par>
                        <p:par>
                          <p:cTn id="116" fill="hold">
                            <p:stCondLst>
                              <p:cond delay="14000"/>
                            </p:stCondLst>
                            <p:childTnLst>
                              <p:par>
                                <p:cTn id="117" presetID="10" presetClass="entr" presetSubtype="0" fill="hold" nodeType="afterEffect">
                                  <p:stCondLst>
                                    <p:cond delay="0"/>
                                  </p:stCondLst>
                                  <p:childTnLst>
                                    <p:set>
                                      <p:cBhvr>
                                        <p:cTn id="118" dur="1" fill="hold">
                                          <p:stCondLst>
                                            <p:cond delay="0"/>
                                          </p:stCondLst>
                                        </p:cTn>
                                        <p:tgtEl>
                                          <p:spTgt spid="13"/>
                                        </p:tgtEl>
                                        <p:attrNameLst>
                                          <p:attrName>style.visibility</p:attrName>
                                        </p:attrNameLst>
                                      </p:cBhvr>
                                      <p:to>
                                        <p:strVal val="visible"/>
                                      </p:to>
                                    </p:set>
                                    <p:animEffect transition="in" filter="fade">
                                      <p:cBhvr>
                                        <p:cTn id="119" dur="500"/>
                                        <p:tgtEl>
                                          <p:spTgt spid="13"/>
                                        </p:tgtEl>
                                      </p:cBhvr>
                                    </p:animEffect>
                                  </p:childTnLst>
                                </p:cTn>
                              </p:par>
                            </p:childTnLst>
                          </p:cTn>
                        </p:par>
                        <p:par>
                          <p:cTn id="120" fill="hold">
                            <p:stCondLst>
                              <p:cond delay="14500"/>
                            </p:stCondLst>
                            <p:childTnLst>
                              <p:par>
                                <p:cTn id="121" presetID="10" presetClass="entr" presetSubtype="0" fill="hold" nodeType="afterEffect">
                                  <p:stCondLst>
                                    <p:cond delay="0"/>
                                  </p:stCondLst>
                                  <p:childTnLst>
                                    <p:set>
                                      <p:cBhvr>
                                        <p:cTn id="122" dur="1" fill="hold">
                                          <p:stCondLst>
                                            <p:cond delay="0"/>
                                          </p:stCondLst>
                                        </p:cTn>
                                        <p:tgtEl>
                                          <p:spTgt spid="49"/>
                                        </p:tgtEl>
                                        <p:attrNameLst>
                                          <p:attrName>style.visibility</p:attrName>
                                        </p:attrNameLst>
                                      </p:cBhvr>
                                      <p:to>
                                        <p:strVal val="visible"/>
                                      </p:to>
                                    </p:set>
                                    <p:animEffect transition="in" filter="fade">
                                      <p:cBhvr>
                                        <p:cTn id="123"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54"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Tree>
    <p:extLst>
      <p:ext uri="{BB962C8B-B14F-4D97-AF65-F5344CB8AC3E}">
        <p14:creationId xmlns:p14="http://schemas.microsoft.com/office/powerpoint/2010/main" val="13954127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Freeform 212">
            <a:extLst>
              <a:ext uri="{FF2B5EF4-FFF2-40B4-BE49-F238E27FC236}">
                <a16:creationId xmlns:a16="http://schemas.microsoft.com/office/drawing/2014/main" id="{742149E7-1B17-4FF0-8076-8B1B7A84A760}"/>
              </a:ext>
            </a:extLst>
          </p:cNvPr>
          <p:cNvSpPr>
            <a:spLocks/>
          </p:cNvSpPr>
          <p:nvPr/>
        </p:nvSpPr>
        <p:spPr bwMode="auto">
          <a:xfrm>
            <a:off x="156136" y="1343068"/>
            <a:ext cx="3417683" cy="2279862"/>
          </a:xfrm>
          <a:custGeom>
            <a:avLst/>
            <a:gdLst>
              <a:gd name="T0" fmla="*/ 999 w 1812"/>
              <a:gd name="T1" fmla="*/ 0 h 1208"/>
              <a:gd name="T2" fmla="*/ 583 w 1812"/>
              <a:gd name="T3" fmla="*/ 251 h 1208"/>
              <a:gd name="T4" fmla="*/ 495 w 1812"/>
              <a:gd name="T5" fmla="*/ 220 h 1208"/>
              <a:gd name="T6" fmla="*/ 336 w 1812"/>
              <a:gd name="T7" fmla="*/ 406 h 1208"/>
              <a:gd name="T8" fmla="*/ 339 w 1812"/>
              <a:gd name="T9" fmla="*/ 440 h 1208"/>
              <a:gd name="T10" fmla="*/ 327 w 1812"/>
              <a:gd name="T11" fmla="*/ 439 h 1208"/>
              <a:gd name="T12" fmla="*/ 0 w 1812"/>
              <a:gd name="T13" fmla="*/ 824 h 1208"/>
              <a:gd name="T14" fmla="*/ 327 w 1812"/>
              <a:gd name="T15" fmla="*/ 1208 h 1208"/>
              <a:gd name="T16" fmla="*/ 1485 w 1812"/>
              <a:gd name="T17" fmla="*/ 1208 h 1208"/>
              <a:gd name="T18" fmla="*/ 1812 w 1812"/>
              <a:gd name="T19" fmla="*/ 824 h 1208"/>
              <a:gd name="T20" fmla="*/ 1494 w 1812"/>
              <a:gd name="T21" fmla="*/ 440 h 1208"/>
              <a:gd name="T22" fmla="*/ 999 w 1812"/>
              <a:gd name="T23" fmla="*/ 0 h 1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12" h="1208">
                <a:moveTo>
                  <a:pt x="999" y="0"/>
                </a:moveTo>
                <a:cubicBezTo>
                  <a:pt x="828" y="0"/>
                  <a:pt x="676" y="99"/>
                  <a:pt x="583" y="251"/>
                </a:cubicBezTo>
                <a:cubicBezTo>
                  <a:pt x="557" y="231"/>
                  <a:pt x="527" y="220"/>
                  <a:pt x="495" y="220"/>
                </a:cubicBezTo>
                <a:cubicBezTo>
                  <a:pt x="407" y="220"/>
                  <a:pt x="336" y="303"/>
                  <a:pt x="336" y="406"/>
                </a:cubicBezTo>
                <a:cubicBezTo>
                  <a:pt x="336" y="418"/>
                  <a:pt x="337" y="429"/>
                  <a:pt x="339" y="440"/>
                </a:cubicBezTo>
                <a:cubicBezTo>
                  <a:pt x="335" y="440"/>
                  <a:pt x="331" y="439"/>
                  <a:pt x="327" y="439"/>
                </a:cubicBezTo>
                <a:cubicBezTo>
                  <a:pt x="146" y="439"/>
                  <a:pt x="0" y="611"/>
                  <a:pt x="0" y="824"/>
                </a:cubicBezTo>
                <a:cubicBezTo>
                  <a:pt x="0" y="1036"/>
                  <a:pt x="146" y="1208"/>
                  <a:pt x="327" y="1208"/>
                </a:cubicBezTo>
                <a:cubicBezTo>
                  <a:pt x="1485" y="1208"/>
                  <a:pt x="1485" y="1208"/>
                  <a:pt x="1485" y="1208"/>
                </a:cubicBezTo>
                <a:cubicBezTo>
                  <a:pt x="1666" y="1208"/>
                  <a:pt x="1812" y="1036"/>
                  <a:pt x="1812" y="824"/>
                </a:cubicBezTo>
                <a:cubicBezTo>
                  <a:pt x="1812" y="615"/>
                  <a:pt x="1670" y="445"/>
                  <a:pt x="1494" y="440"/>
                </a:cubicBezTo>
                <a:cubicBezTo>
                  <a:pt x="1433" y="186"/>
                  <a:pt x="1235" y="0"/>
                  <a:pt x="999" y="0"/>
                </a:cubicBezTo>
              </a:path>
            </a:pathLst>
          </a:custGeom>
          <a:solidFill>
            <a:schemeClr val="bg1">
              <a:alpha val="60000"/>
            </a:schemeClr>
          </a:solidFill>
          <a:ln w="19050">
            <a:solidFill>
              <a:schemeClr val="tx2"/>
            </a:solidFill>
          </a:ln>
        </p:spPr>
        <p:txBody>
          <a:bodyPr vert="horz" wrap="square" lIns="68580" tIns="34290" rIns="68580" bIns="34290" numCol="1" anchor="t" anchorCtr="0" compatLnSpc="1">
            <a:prstTxWarp prst="textNoShape">
              <a:avLst/>
            </a:prstTxWarp>
          </a:bodyPr>
          <a:lstStyle/>
          <a:p>
            <a:endParaRPr lang="en-US" dirty="0"/>
          </a:p>
        </p:txBody>
      </p:sp>
      <p:grpSp>
        <p:nvGrpSpPr>
          <p:cNvPr id="53" name="Group 52">
            <a:extLst>
              <a:ext uri="{FF2B5EF4-FFF2-40B4-BE49-F238E27FC236}">
                <a16:creationId xmlns:a16="http://schemas.microsoft.com/office/drawing/2014/main" id="{2F22C8EE-7E77-4B0B-9CF7-D1F51733D237}"/>
              </a:ext>
            </a:extLst>
          </p:cNvPr>
          <p:cNvGrpSpPr/>
          <p:nvPr/>
        </p:nvGrpSpPr>
        <p:grpSpPr>
          <a:xfrm>
            <a:off x="215312" y="1423714"/>
            <a:ext cx="3292533" cy="2143516"/>
            <a:chOff x="287082" y="1735725"/>
            <a:chExt cx="4390044" cy="2858021"/>
          </a:xfrm>
        </p:grpSpPr>
        <p:sp>
          <p:nvSpPr>
            <p:cNvPr id="54" name="Freeform 41">
              <a:extLst>
                <a:ext uri="{FF2B5EF4-FFF2-40B4-BE49-F238E27FC236}">
                  <a16:creationId xmlns:a16="http://schemas.microsoft.com/office/drawing/2014/main" id="{E8630486-7BA1-4ED6-837D-088DB368F8B0}"/>
                </a:ext>
              </a:extLst>
            </p:cNvPr>
            <p:cNvSpPr>
              <a:spLocks/>
            </p:cNvSpPr>
            <p:nvPr/>
          </p:nvSpPr>
          <p:spPr bwMode="auto">
            <a:xfrm>
              <a:off x="2658538" y="1735725"/>
              <a:ext cx="2018588" cy="2858021"/>
            </a:xfrm>
            <a:custGeom>
              <a:avLst/>
              <a:gdLst>
                <a:gd name="T0" fmla="*/ 5 w 807"/>
                <a:gd name="T1" fmla="*/ 0 h 1141"/>
                <a:gd name="T2" fmla="*/ 0 w 807"/>
                <a:gd name="T3" fmla="*/ 5 h 1141"/>
                <a:gd name="T4" fmla="*/ 5 w 807"/>
                <a:gd name="T5" fmla="*/ 11 h 1141"/>
                <a:gd name="T6" fmla="*/ 474 w 807"/>
                <a:gd name="T7" fmla="*/ 452 h 1141"/>
                <a:gd name="T8" fmla="*/ 475 w 807"/>
                <a:gd name="T9" fmla="*/ 457 h 1141"/>
                <a:gd name="T10" fmla="*/ 480 w 807"/>
                <a:gd name="T11" fmla="*/ 456 h 1141"/>
                <a:gd name="T12" fmla="*/ 517 w 807"/>
                <a:gd name="T13" fmla="*/ 453 h 1141"/>
                <a:gd name="T14" fmla="*/ 797 w 807"/>
                <a:gd name="T15" fmla="*/ 792 h 1141"/>
                <a:gd name="T16" fmla="*/ 517 w 807"/>
                <a:gd name="T17" fmla="*/ 1130 h 1141"/>
                <a:gd name="T18" fmla="*/ 304 w 807"/>
                <a:gd name="T19" fmla="*/ 1011 h 1141"/>
                <a:gd name="T20" fmla="*/ 300 w 807"/>
                <a:gd name="T21" fmla="*/ 1009 h 1141"/>
                <a:gd name="T22" fmla="*/ 297 w 807"/>
                <a:gd name="T23" fmla="*/ 1010 h 1141"/>
                <a:gd name="T24" fmla="*/ 295 w 807"/>
                <a:gd name="T25" fmla="*/ 1018 h 1141"/>
                <a:gd name="T26" fmla="*/ 517 w 807"/>
                <a:gd name="T27" fmla="*/ 1141 h 1141"/>
                <a:gd name="T28" fmla="*/ 807 w 807"/>
                <a:gd name="T29" fmla="*/ 792 h 1141"/>
                <a:gd name="T30" fmla="*/ 517 w 807"/>
                <a:gd name="T31" fmla="*/ 442 h 1141"/>
                <a:gd name="T32" fmla="*/ 484 w 807"/>
                <a:gd name="T33" fmla="*/ 445 h 1141"/>
                <a:gd name="T34" fmla="*/ 320 w 807"/>
                <a:gd name="T35" fmla="*/ 122 h 1141"/>
                <a:gd name="T36" fmla="*/ 5 w 807"/>
                <a:gd name="T37" fmla="*/ 0 h 1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07" h="1141">
                  <a:moveTo>
                    <a:pt x="5" y="0"/>
                  </a:moveTo>
                  <a:cubicBezTo>
                    <a:pt x="2" y="0"/>
                    <a:pt x="0" y="2"/>
                    <a:pt x="0" y="5"/>
                  </a:cubicBezTo>
                  <a:cubicBezTo>
                    <a:pt x="0" y="8"/>
                    <a:pt x="2" y="11"/>
                    <a:pt x="5" y="11"/>
                  </a:cubicBezTo>
                  <a:cubicBezTo>
                    <a:pt x="246" y="11"/>
                    <a:pt x="435" y="188"/>
                    <a:pt x="474" y="452"/>
                  </a:cubicBezTo>
                  <a:cubicBezTo>
                    <a:pt x="475" y="457"/>
                    <a:pt x="475" y="457"/>
                    <a:pt x="475" y="457"/>
                  </a:cubicBezTo>
                  <a:cubicBezTo>
                    <a:pt x="480" y="456"/>
                    <a:pt x="480" y="456"/>
                    <a:pt x="480" y="456"/>
                  </a:cubicBezTo>
                  <a:cubicBezTo>
                    <a:pt x="494" y="454"/>
                    <a:pt x="506" y="453"/>
                    <a:pt x="517" y="453"/>
                  </a:cubicBezTo>
                  <a:cubicBezTo>
                    <a:pt x="671" y="453"/>
                    <a:pt x="797" y="605"/>
                    <a:pt x="797" y="792"/>
                  </a:cubicBezTo>
                  <a:cubicBezTo>
                    <a:pt x="797" y="978"/>
                    <a:pt x="671" y="1130"/>
                    <a:pt x="517" y="1130"/>
                  </a:cubicBezTo>
                  <a:cubicBezTo>
                    <a:pt x="435" y="1130"/>
                    <a:pt x="357" y="1087"/>
                    <a:pt x="304" y="1011"/>
                  </a:cubicBezTo>
                  <a:cubicBezTo>
                    <a:pt x="303" y="1010"/>
                    <a:pt x="301" y="1009"/>
                    <a:pt x="300" y="1009"/>
                  </a:cubicBezTo>
                  <a:cubicBezTo>
                    <a:pt x="299" y="1009"/>
                    <a:pt x="298" y="1009"/>
                    <a:pt x="297" y="1010"/>
                  </a:cubicBezTo>
                  <a:cubicBezTo>
                    <a:pt x="294" y="1012"/>
                    <a:pt x="294" y="1015"/>
                    <a:pt x="295" y="1018"/>
                  </a:cubicBezTo>
                  <a:cubicBezTo>
                    <a:pt x="351" y="1096"/>
                    <a:pt x="431" y="1141"/>
                    <a:pt x="517" y="1141"/>
                  </a:cubicBezTo>
                  <a:cubicBezTo>
                    <a:pt x="677" y="1141"/>
                    <a:pt x="807" y="984"/>
                    <a:pt x="807" y="792"/>
                  </a:cubicBezTo>
                  <a:cubicBezTo>
                    <a:pt x="807" y="599"/>
                    <a:pt x="677" y="442"/>
                    <a:pt x="517" y="442"/>
                  </a:cubicBezTo>
                  <a:cubicBezTo>
                    <a:pt x="507" y="442"/>
                    <a:pt x="496" y="443"/>
                    <a:pt x="484" y="445"/>
                  </a:cubicBezTo>
                  <a:cubicBezTo>
                    <a:pt x="463" y="314"/>
                    <a:pt x="407" y="202"/>
                    <a:pt x="320" y="122"/>
                  </a:cubicBezTo>
                  <a:cubicBezTo>
                    <a:pt x="233" y="42"/>
                    <a:pt x="124" y="0"/>
                    <a:pt x="5" y="0"/>
                  </a:cubicBezTo>
                </a:path>
              </a:pathLst>
            </a:custGeom>
            <a:solidFill>
              <a:schemeClr val="bg1">
                <a:alpha val="45000"/>
              </a:schemeClr>
            </a:solidFill>
            <a:ln>
              <a:noFill/>
            </a:ln>
          </p:spPr>
          <p:txBody>
            <a:bodyPr vert="horz" wrap="square" lIns="68580" tIns="34290" rIns="68580" bIns="34290" numCol="1" anchor="t" anchorCtr="0" compatLnSpc="1">
              <a:prstTxWarp prst="textNoShape">
                <a:avLst/>
              </a:prstTxWarp>
            </a:bodyPr>
            <a:lstStyle/>
            <a:p>
              <a:endParaRPr lang="en-US" dirty="0"/>
            </a:p>
          </p:txBody>
        </p:sp>
        <p:sp>
          <p:nvSpPr>
            <p:cNvPr id="55" name="Freeform 42">
              <a:extLst>
                <a:ext uri="{FF2B5EF4-FFF2-40B4-BE49-F238E27FC236}">
                  <a16:creationId xmlns:a16="http://schemas.microsoft.com/office/drawing/2014/main" id="{2CD9D639-E62A-4D79-8BCE-306FE635EE87}"/>
                </a:ext>
              </a:extLst>
            </p:cNvPr>
            <p:cNvSpPr>
              <a:spLocks/>
            </p:cNvSpPr>
            <p:nvPr/>
          </p:nvSpPr>
          <p:spPr bwMode="auto">
            <a:xfrm>
              <a:off x="287082" y="3692944"/>
              <a:ext cx="1742429" cy="876694"/>
            </a:xfrm>
            <a:custGeom>
              <a:avLst/>
              <a:gdLst>
                <a:gd name="T0" fmla="*/ 5 w 696"/>
                <a:gd name="T1" fmla="*/ 0 h 350"/>
                <a:gd name="T2" fmla="*/ 0 w 696"/>
                <a:gd name="T3" fmla="*/ 6 h 350"/>
                <a:gd name="T4" fmla="*/ 294 w 696"/>
                <a:gd name="T5" fmla="*/ 350 h 350"/>
                <a:gd name="T6" fmla="*/ 691 w 696"/>
                <a:gd name="T7" fmla="*/ 350 h 350"/>
                <a:gd name="T8" fmla="*/ 696 w 696"/>
                <a:gd name="T9" fmla="*/ 345 h 350"/>
                <a:gd name="T10" fmla="*/ 691 w 696"/>
                <a:gd name="T11" fmla="*/ 339 h 350"/>
                <a:gd name="T12" fmla="*/ 294 w 696"/>
                <a:gd name="T13" fmla="*/ 339 h 350"/>
                <a:gd name="T14" fmla="*/ 11 w 696"/>
                <a:gd name="T15" fmla="*/ 6 h 350"/>
                <a:gd name="T16" fmla="*/ 5 w 696"/>
                <a:gd name="T17" fmla="*/ 0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6" h="350">
                  <a:moveTo>
                    <a:pt x="5" y="0"/>
                  </a:moveTo>
                  <a:cubicBezTo>
                    <a:pt x="2" y="0"/>
                    <a:pt x="0" y="3"/>
                    <a:pt x="0" y="6"/>
                  </a:cubicBezTo>
                  <a:cubicBezTo>
                    <a:pt x="0" y="196"/>
                    <a:pt x="132" y="350"/>
                    <a:pt x="294" y="350"/>
                  </a:cubicBezTo>
                  <a:cubicBezTo>
                    <a:pt x="691" y="350"/>
                    <a:pt x="691" y="350"/>
                    <a:pt x="691" y="350"/>
                  </a:cubicBezTo>
                  <a:cubicBezTo>
                    <a:pt x="694" y="350"/>
                    <a:pt x="696" y="348"/>
                    <a:pt x="696" y="345"/>
                  </a:cubicBezTo>
                  <a:cubicBezTo>
                    <a:pt x="696" y="342"/>
                    <a:pt x="694" y="339"/>
                    <a:pt x="691" y="339"/>
                  </a:cubicBezTo>
                  <a:cubicBezTo>
                    <a:pt x="294" y="339"/>
                    <a:pt x="294" y="339"/>
                    <a:pt x="294" y="339"/>
                  </a:cubicBezTo>
                  <a:cubicBezTo>
                    <a:pt x="138" y="339"/>
                    <a:pt x="11" y="190"/>
                    <a:pt x="11" y="6"/>
                  </a:cubicBezTo>
                  <a:cubicBezTo>
                    <a:pt x="11" y="3"/>
                    <a:pt x="8" y="0"/>
                    <a:pt x="5" y="0"/>
                  </a:cubicBezTo>
                </a:path>
              </a:pathLst>
            </a:custGeom>
            <a:solidFill>
              <a:schemeClr val="bg1">
                <a:alpha val="45000"/>
              </a:schemeClr>
            </a:solidFill>
            <a:ln>
              <a:noFill/>
            </a:ln>
          </p:spPr>
          <p:txBody>
            <a:bodyPr vert="horz" wrap="square" lIns="68580" tIns="34290" rIns="68580" bIns="34290" numCol="1" anchor="t" anchorCtr="0" compatLnSpc="1">
              <a:prstTxWarp prst="textNoShape">
                <a:avLst/>
              </a:prstTxWarp>
            </a:bodyPr>
            <a:lstStyle/>
            <a:p>
              <a:endParaRPr lang="en-US" dirty="0"/>
            </a:p>
          </p:txBody>
        </p:sp>
      </p:grpSp>
      <p:sp>
        <p:nvSpPr>
          <p:cNvPr id="2" name="Title 1"/>
          <p:cNvSpPr>
            <a:spLocks noGrp="1"/>
          </p:cNvSpPr>
          <p:nvPr>
            <p:ph type="title"/>
          </p:nvPr>
        </p:nvSpPr>
        <p:spPr/>
        <p:txBody>
          <a:bodyPr/>
          <a:lstStyle/>
          <a:p>
            <a:r>
              <a:rPr lang="en-US" dirty="0"/>
              <a:t>Managing Apps Is Increasingly Challenging</a:t>
            </a:r>
          </a:p>
        </p:txBody>
      </p:sp>
      <p:sp>
        <p:nvSpPr>
          <p:cNvPr id="175" name="Freeform 41">
            <a:extLst>
              <a:ext uri="{FF2B5EF4-FFF2-40B4-BE49-F238E27FC236}">
                <a16:creationId xmlns:a16="http://schemas.microsoft.com/office/drawing/2014/main" id="{E8630486-7BA1-4ED6-837D-088DB368F8B0}"/>
              </a:ext>
            </a:extLst>
          </p:cNvPr>
          <p:cNvSpPr>
            <a:spLocks/>
          </p:cNvSpPr>
          <p:nvPr/>
        </p:nvSpPr>
        <p:spPr bwMode="auto">
          <a:xfrm>
            <a:off x="1993904" y="1423714"/>
            <a:ext cx="1513941" cy="2143516"/>
          </a:xfrm>
          <a:custGeom>
            <a:avLst/>
            <a:gdLst>
              <a:gd name="T0" fmla="*/ 5 w 807"/>
              <a:gd name="T1" fmla="*/ 0 h 1141"/>
              <a:gd name="T2" fmla="*/ 0 w 807"/>
              <a:gd name="T3" fmla="*/ 5 h 1141"/>
              <a:gd name="T4" fmla="*/ 5 w 807"/>
              <a:gd name="T5" fmla="*/ 11 h 1141"/>
              <a:gd name="T6" fmla="*/ 474 w 807"/>
              <a:gd name="T7" fmla="*/ 452 h 1141"/>
              <a:gd name="T8" fmla="*/ 475 w 807"/>
              <a:gd name="T9" fmla="*/ 457 h 1141"/>
              <a:gd name="T10" fmla="*/ 480 w 807"/>
              <a:gd name="T11" fmla="*/ 456 h 1141"/>
              <a:gd name="T12" fmla="*/ 517 w 807"/>
              <a:gd name="T13" fmla="*/ 453 h 1141"/>
              <a:gd name="T14" fmla="*/ 797 w 807"/>
              <a:gd name="T15" fmla="*/ 792 h 1141"/>
              <a:gd name="T16" fmla="*/ 517 w 807"/>
              <a:gd name="T17" fmla="*/ 1130 h 1141"/>
              <a:gd name="T18" fmla="*/ 304 w 807"/>
              <a:gd name="T19" fmla="*/ 1011 h 1141"/>
              <a:gd name="T20" fmla="*/ 300 w 807"/>
              <a:gd name="T21" fmla="*/ 1009 h 1141"/>
              <a:gd name="T22" fmla="*/ 297 w 807"/>
              <a:gd name="T23" fmla="*/ 1010 h 1141"/>
              <a:gd name="T24" fmla="*/ 295 w 807"/>
              <a:gd name="T25" fmla="*/ 1018 h 1141"/>
              <a:gd name="T26" fmla="*/ 517 w 807"/>
              <a:gd name="T27" fmla="*/ 1141 h 1141"/>
              <a:gd name="T28" fmla="*/ 807 w 807"/>
              <a:gd name="T29" fmla="*/ 792 h 1141"/>
              <a:gd name="T30" fmla="*/ 517 w 807"/>
              <a:gd name="T31" fmla="*/ 442 h 1141"/>
              <a:gd name="T32" fmla="*/ 484 w 807"/>
              <a:gd name="T33" fmla="*/ 445 h 1141"/>
              <a:gd name="T34" fmla="*/ 320 w 807"/>
              <a:gd name="T35" fmla="*/ 122 h 1141"/>
              <a:gd name="T36" fmla="*/ 5 w 807"/>
              <a:gd name="T37" fmla="*/ 0 h 1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07" h="1141">
                <a:moveTo>
                  <a:pt x="5" y="0"/>
                </a:moveTo>
                <a:cubicBezTo>
                  <a:pt x="2" y="0"/>
                  <a:pt x="0" y="2"/>
                  <a:pt x="0" y="5"/>
                </a:cubicBezTo>
                <a:cubicBezTo>
                  <a:pt x="0" y="8"/>
                  <a:pt x="2" y="11"/>
                  <a:pt x="5" y="11"/>
                </a:cubicBezTo>
                <a:cubicBezTo>
                  <a:pt x="246" y="11"/>
                  <a:pt x="435" y="188"/>
                  <a:pt x="474" y="452"/>
                </a:cubicBezTo>
                <a:cubicBezTo>
                  <a:pt x="475" y="457"/>
                  <a:pt x="475" y="457"/>
                  <a:pt x="475" y="457"/>
                </a:cubicBezTo>
                <a:cubicBezTo>
                  <a:pt x="480" y="456"/>
                  <a:pt x="480" y="456"/>
                  <a:pt x="480" y="456"/>
                </a:cubicBezTo>
                <a:cubicBezTo>
                  <a:pt x="494" y="454"/>
                  <a:pt x="506" y="453"/>
                  <a:pt x="517" y="453"/>
                </a:cubicBezTo>
                <a:cubicBezTo>
                  <a:pt x="671" y="453"/>
                  <a:pt x="797" y="605"/>
                  <a:pt x="797" y="792"/>
                </a:cubicBezTo>
                <a:cubicBezTo>
                  <a:pt x="797" y="978"/>
                  <a:pt x="671" y="1130"/>
                  <a:pt x="517" y="1130"/>
                </a:cubicBezTo>
                <a:cubicBezTo>
                  <a:pt x="435" y="1130"/>
                  <a:pt x="357" y="1087"/>
                  <a:pt x="304" y="1011"/>
                </a:cubicBezTo>
                <a:cubicBezTo>
                  <a:pt x="303" y="1010"/>
                  <a:pt x="301" y="1009"/>
                  <a:pt x="300" y="1009"/>
                </a:cubicBezTo>
                <a:cubicBezTo>
                  <a:pt x="299" y="1009"/>
                  <a:pt x="298" y="1009"/>
                  <a:pt x="297" y="1010"/>
                </a:cubicBezTo>
                <a:cubicBezTo>
                  <a:pt x="294" y="1012"/>
                  <a:pt x="294" y="1015"/>
                  <a:pt x="295" y="1018"/>
                </a:cubicBezTo>
                <a:cubicBezTo>
                  <a:pt x="351" y="1096"/>
                  <a:pt x="431" y="1141"/>
                  <a:pt x="517" y="1141"/>
                </a:cubicBezTo>
                <a:cubicBezTo>
                  <a:pt x="677" y="1141"/>
                  <a:pt x="807" y="984"/>
                  <a:pt x="807" y="792"/>
                </a:cubicBezTo>
                <a:cubicBezTo>
                  <a:pt x="807" y="599"/>
                  <a:pt x="677" y="442"/>
                  <a:pt x="517" y="442"/>
                </a:cubicBezTo>
                <a:cubicBezTo>
                  <a:pt x="507" y="442"/>
                  <a:pt x="496" y="443"/>
                  <a:pt x="484" y="445"/>
                </a:cubicBezTo>
                <a:cubicBezTo>
                  <a:pt x="463" y="314"/>
                  <a:pt x="407" y="202"/>
                  <a:pt x="320" y="122"/>
                </a:cubicBezTo>
                <a:cubicBezTo>
                  <a:pt x="233" y="42"/>
                  <a:pt x="124" y="0"/>
                  <a:pt x="5" y="0"/>
                </a:cubicBezTo>
              </a:path>
            </a:pathLst>
          </a:custGeom>
          <a:solidFill>
            <a:schemeClr val="accent3">
              <a:alpha val="45000"/>
            </a:schemeClr>
          </a:solidFill>
          <a:ln>
            <a:noFill/>
          </a:ln>
        </p:spPr>
        <p:txBody>
          <a:bodyPr vert="horz" wrap="square" lIns="68580" tIns="34290" rIns="68580" bIns="34290" numCol="1" anchor="t" anchorCtr="0" compatLnSpc="1">
            <a:prstTxWarp prst="textNoShape">
              <a:avLst/>
            </a:prstTxWarp>
          </a:bodyPr>
          <a:lstStyle/>
          <a:p>
            <a:endParaRPr lang="en-US" dirty="0"/>
          </a:p>
        </p:txBody>
      </p:sp>
      <p:sp>
        <p:nvSpPr>
          <p:cNvPr id="176" name="Freeform 42">
            <a:extLst>
              <a:ext uri="{FF2B5EF4-FFF2-40B4-BE49-F238E27FC236}">
                <a16:creationId xmlns:a16="http://schemas.microsoft.com/office/drawing/2014/main" id="{2CD9D639-E62A-4D79-8BCE-306FE635EE87}"/>
              </a:ext>
            </a:extLst>
          </p:cNvPr>
          <p:cNvSpPr>
            <a:spLocks/>
          </p:cNvSpPr>
          <p:nvPr/>
        </p:nvSpPr>
        <p:spPr bwMode="auto">
          <a:xfrm>
            <a:off x="215312" y="2891628"/>
            <a:ext cx="1306822" cy="657521"/>
          </a:xfrm>
          <a:custGeom>
            <a:avLst/>
            <a:gdLst>
              <a:gd name="T0" fmla="*/ 5 w 696"/>
              <a:gd name="T1" fmla="*/ 0 h 350"/>
              <a:gd name="T2" fmla="*/ 0 w 696"/>
              <a:gd name="T3" fmla="*/ 6 h 350"/>
              <a:gd name="T4" fmla="*/ 294 w 696"/>
              <a:gd name="T5" fmla="*/ 350 h 350"/>
              <a:gd name="T6" fmla="*/ 691 w 696"/>
              <a:gd name="T7" fmla="*/ 350 h 350"/>
              <a:gd name="T8" fmla="*/ 696 w 696"/>
              <a:gd name="T9" fmla="*/ 345 h 350"/>
              <a:gd name="T10" fmla="*/ 691 w 696"/>
              <a:gd name="T11" fmla="*/ 339 h 350"/>
              <a:gd name="T12" fmla="*/ 294 w 696"/>
              <a:gd name="T13" fmla="*/ 339 h 350"/>
              <a:gd name="T14" fmla="*/ 11 w 696"/>
              <a:gd name="T15" fmla="*/ 6 h 350"/>
              <a:gd name="T16" fmla="*/ 5 w 696"/>
              <a:gd name="T17" fmla="*/ 0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6" h="350">
                <a:moveTo>
                  <a:pt x="5" y="0"/>
                </a:moveTo>
                <a:cubicBezTo>
                  <a:pt x="2" y="0"/>
                  <a:pt x="0" y="3"/>
                  <a:pt x="0" y="6"/>
                </a:cubicBezTo>
                <a:cubicBezTo>
                  <a:pt x="0" y="196"/>
                  <a:pt x="132" y="350"/>
                  <a:pt x="294" y="350"/>
                </a:cubicBezTo>
                <a:cubicBezTo>
                  <a:pt x="691" y="350"/>
                  <a:pt x="691" y="350"/>
                  <a:pt x="691" y="350"/>
                </a:cubicBezTo>
                <a:cubicBezTo>
                  <a:pt x="694" y="350"/>
                  <a:pt x="696" y="348"/>
                  <a:pt x="696" y="345"/>
                </a:cubicBezTo>
                <a:cubicBezTo>
                  <a:pt x="696" y="342"/>
                  <a:pt x="694" y="339"/>
                  <a:pt x="691" y="339"/>
                </a:cubicBezTo>
                <a:cubicBezTo>
                  <a:pt x="294" y="339"/>
                  <a:pt x="294" y="339"/>
                  <a:pt x="294" y="339"/>
                </a:cubicBezTo>
                <a:cubicBezTo>
                  <a:pt x="138" y="339"/>
                  <a:pt x="11" y="190"/>
                  <a:pt x="11" y="6"/>
                </a:cubicBezTo>
                <a:cubicBezTo>
                  <a:pt x="11" y="3"/>
                  <a:pt x="8" y="0"/>
                  <a:pt x="5" y="0"/>
                </a:cubicBezTo>
              </a:path>
            </a:pathLst>
          </a:custGeom>
          <a:solidFill>
            <a:schemeClr val="accent3">
              <a:alpha val="45000"/>
            </a:schemeClr>
          </a:solidFill>
          <a:ln>
            <a:noFill/>
          </a:ln>
        </p:spPr>
        <p:txBody>
          <a:bodyPr vert="horz" wrap="square" lIns="68580" tIns="34290" rIns="68580" bIns="34290" numCol="1" anchor="t" anchorCtr="0" compatLnSpc="1">
            <a:prstTxWarp prst="textNoShape">
              <a:avLst/>
            </a:prstTxWarp>
          </a:bodyPr>
          <a:lstStyle/>
          <a:p>
            <a:endParaRPr lang="en-US" dirty="0"/>
          </a:p>
        </p:txBody>
      </p:sp>
      <p:grpSp>
        <p:nvGrpSpPr>
          <p:cNvPr id="3" name="Group 2"/>
          <p:cNvGrpSpPr/>
          <p:nvPr/>
        </p:nvGrpSpPr>
        <p:grpSpPr>
          <a:xfrm>
            <a:off x="868723" y="2133838"/>
            <a:ext cx="2062466" cy="1174025"/>
            <a:chOff x="1072684" y="2099936"/>
            <a:chExt cx="1495905" cy="851519"/>
          </a:xfrm>
        </p:grpSpPr>
        <p:sp>
          <p:nvSpPr>
            <p:cNvPr id="67" name="Rounded Rectangle 71">
              <a:extLst>
                <a:ext uri="{FF2B5EF4-FFF2-40B4-BE49-F238E27FC236}">
                  <a16:creationId xmlns:a16="http://schemas.microsoft.com/office/drawing/2014/main" id="{0F70CE20-6E3D-41A3-8361-5DE5F0E48DC4}"/>
                </a:ext>
              </a:extLst>
            </p:cNvPr>
            <p:cNvSpPr/>
            <p:nvPr/>
          </p:nvSpPr>
          <p:spPr>
            <a:xfrm>
              <a:off x="1072685" y="2747698"/>
              <a:ext cx="1495904" cy="203757"/>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US" sz="1050" dirty="0">
                  <a:solidFill>
                    <a:schemeClr val="bg1"/>
                  </a:solidFill>
                  <a:latin typeface="Gotham Rounded Medium" pitchFamily="50" charset="0"/>
                  <a:cs typeface="Gotham Medium" pitchFamily="50" charset="0"/>
                </a:rPr>
                <a:t>Compute/storage</a:t>
              </a:r>
            </a:p>
          </p:txBody>
        </p:sp>
        <p:sp>
          <p:nvSpPr>
            <p:cNvPr id="68" name="Rounded Rectangle 71">
              <a:extLst>
                <a:ext uri="{FF2B5EF4-FFF2-40B4-BE49-F238E27FC236}">
                  <a16:creationId xmlns:a16="http://schemas.microsoft.com/office/drawing/2014/main" id="{0F70CE20-6E3D-41A3-8361-5DE5F0E48DC4}"/>
                </a:ext>
              </a:extLst>
            </p:cNvPr>
            <p:cNvSpPr/>
            <p:nvPr/>
          </p:nvSpPr>
          <p:spPr>
            <a:xfrm>
              <a:off x="1072684" y="2424960"/>
              <a:ext cx="1495904" cy="203757"/>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US" sz="1050" dirty="0">
                  <a:solidFill>
                    <a:schemeClr val="bg1"/>
                  </a:solidFill>
                  <a:latin typeface="Gotham Rounded Medium" pitchFamily="50" charset="0"/>
                  <a:cs typeface="Gotham Medium" pitchFamily="50" charset="0"/>
                </a:rPr>
                <a:t>Virtualization</a:t>
              </a:r>
            </a:p>
          </p:txBody>
        </p:sp>
        <p:sp>
          <p:nvSpPr>
            <p:cNvPr id="69" name="Rounded Rectangle 71">
              <a:extLst>
                <a:ext uri="{FF2B5EF4-FFF2-40B4-BE49-F238E27FC236}">
                  <a16:creationId xmlns:a16="http://schemas.microsoft.com/office/drawing/2014/main" id="{0F70CE20-6E3D-41A3-8361-5DE5F0E48DC4}"/>
                </a:ext>
              </a:extLst>
            </p:cNvPr>
            <p:cNvSpPr/>
            <p:nvPr/>
          </p:nvSpPr>
          <p:spPr>
            <a:xfrm>
              <a:off x="1603150" y="2099936"/>
              <a:ext cx="457200" cy="203757"/>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r>
                <a:rPr lang="en-US" sz="1050" dirty="0">
                  <a:solidFill>
                    <a:schemeClr val="bg1"/>
                  </a:solidFill>
                  <a:latin typeface="Gotham Rounded Medium" pitchFamily="50" charset="0"/>
                  <a:cs typeface="Gotham Medium" pitchFamily="50" charset="0"/>
                </a:rPr>
                <a:t>App</a:t>
              </a:r>
            </a:p>
          </p:txBody>
        </p:sp>
        <p:sp>
          <p:nvSpPr>
            <p:cNvPr id="70" name="Rounded Rectangle 71">
              <a:extLst>
                <a:ext uri="{FF2B5EF4-FFF2-40B4-BE49-F238E27FC236}">
                  <a16:creationId xmlns:a16="http://schemas.microsoft.com/office/drawing/2014/main" id="{0F70CE20-6E3D-41A3-8361-5DE5F0E48DC4}"/>
                </a:ext>
              </a:extLst>
            </p:cNvPr>
            <p:cNvSpPr/>
            <p:nvPr/>
          </p:nvSpPr>
          <p:spPr>
            <a:xfrm>
              <a:off x="1072684" y="2099937"/>
              <a:ext cx="457200" cy="203757"/>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r>
                <a:rPr lang="en-US" sz="1050" dirty="0">
                  <a:solidFill>
                    <a:schemeClr val="bg1"/>
                  </a:solidFill>
                  <a:latin typeface="Gotham Rounded Medium" pitchFamily="50" charset="0"/>
                  <a:cs typeface="Gotham Medium" pitchFamily="50" charset="0"/>
                </a:rPr>
                <a:t>App</a:t>
              </a:r>
            </a:p>
          </p:txBody>
        </p:sp>
        <p:sp>
          <p:nvSpPr>
            <p:cNvPr id="71" name="Rounded Rectangle 71">
              <a:extLst>
                <a:ext uri="{FF2B5EF4-FFF2-40B4-BE49-F238E27FC236}">
                  <a16:creationId xmlns:a16="http://schemas.microsoft.com/office/drawing/2014/main" id="{0F70CE20-6E3D-41A3-8361-5DE5F0E48DC4}"/>
                </a:ext>
              </a:extLst>
            </p:cNvPr>
            <p:cNvSpPr/>
            <p:nvPr/>
          </p:nvSpPr>
          <p:spPr>
            <a:xfrm>
              <a:off x="2111388" y="2099937"/>
              <a:ext cx="457200" cy="203757"/>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r>
                <a:rPr lang="en-US" sz="1050" dirty="0">
                  <a:solidFill>
                    <a:schemeClr val="bg1"/>
                  </a:solidFill>
                  <a:latin typeface="Gotham Rounded Medium" pitchFamily="50" charset="0"/>
                  <a:cs typeface="Gotham Medium" pitchFamily="50" charset="0"/>
                </a:rPr>
                <a:t>App</a:t>
              </a:r>
            </a:p>
          </p:txBody>
        </p:sp>
      </p:grpSp>
      <p:sp>
        <p:nvSpPr>
          <p:cNvPr id="72" name="TextBox 71"/>
          <p:cNvSpPr txBox="1"/>
          <p:nvPr/>
        </p:nvSpPr>
        <p:spPr>
          <a:xfrm>
            <a:off x="955144" y="3803409"/>
            <a:ext cx="1819665" cy="369332"/>
          </a:xfrm>
          <a:prstGeom prst="rect">
            <a:avLst/>
          </a:prstGeom>
          <a:noFill/>
        </p:spPr>
        <p:txBody>
          <a:bodyPr wrap="none" rtlCol="0">
            <a:spAutoFit/>
          </a:bodyPr>
          <a:lstStyle/>
          <a:p>
            <a:r>
              <a:rPr lang="en-US" dirty="0">
                <a:solidFill>
                  <a:schemeClr val="tx2"/>
                </a:solidFill>
                <a:latin typeface="+mj-lt"/>
                <a:ea typeface="+mn-ea"/>
                <a:cs typeface="Arial" pitchFamily="34" charset="0"/>
              </a:rPr>
              <a:t>Private Cloud </a:t>
            </a:r>
          </a:p>
        </p:txBody>
      </p:sp>
      <p:grpSp>
        <p:nvGrpSpPr>
          <p:cNvPr id="17" name="Group 16"/>
          <p:cNvGrpSpPr/>
          <p:nvPr/>
        </p:nvGrpSpPr>
        <p:grpSpPr>
          <a:xfrm>
            <a:off x="3943350" y="972502"/>
            <a:ext cx="4857077" cy="1097280"/>
            <a:chOff x="3943350" y="972502"/>
            <a:chExt cx="4857077" cy="1097280"/>
          </a:xfrm>
        </p:grpSpPr>
        <p:grpSp>
          <p:nvGrpSpPr>
            <p:cNvPr id="16" name="Group 15"/>
            <p:cNvGrpSpPr/>
            <p:nvPr/>
          </p:nvGrpSpPr>
          <p:grpSpPr>
            <a:xfrm>
              <a:off x="3943350" y="972502"/>
              <a:ext cx="4857077" cy="1097280"/>
              <a:chOff x="3943350" y="972502"/>
              <a:chExt cx="4857077" cy="1097280"/>
            </a:xfrm>
          </p:grpSpPr>
          <p:sp>
            <p:nvSpPr>
              <p:cNvPr id="6" name="Chevron 5"/>
              <p:cNvSpPr/>
              <p:nvPr/>
            </p:nvSpPr>
            <p:spPr>
              <a:xfrm>
                <a:off x="3943350" y="972502"/>
                <a:ext cx="2103120" cy="1097280"/>
              </a:xfrm>
              <a:prstGeom prst="rect">
                <a:avLst/>
              </a:prstGeom>
              <a:solidFill>
                <a:schemeClr val="accent1"/>
              </a:solidFill>
              <a:ln>
                <a:noFill/>
              </a:ln>
              <a:effectLst/>
            </p:spPr>
            <p:style>
              <a:lnRef idx="0">
                <a:schemeClr val="lt1">
                  <a:hueOff val="0"/>
                  <a:satOff val="0"/>
                  <a:lumOff val="0"/>
                  <a:alphaOff val="0"/>
                </a:schemeClr>
              </a:lnRef>
              <a:fillRef idx="3">
                <a:schemeClr val="accent4">
                  <a:hueOff val="0"/>
                  <a:satOff val="0"/>
                  <a:lumOff val="0"/>
                  <a:alphaOff val="0"/>
                </a:schemeClr>
              </a:fillRef>
              <a:effectRef idx="2">
                <a:schemeClr val="accent4">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lvl="0" algn="ctr" defTabSz="800100">
                  <a:lnSpc>
                    <a:spcPct val="90000"/>
                  </a:lnSpc>
                  <a:spcAft>
                    <a:spcPct val="35000"/>
                  </a:spcAft>
                </a:pPr>
                <a:r>
                  <a:rPr lang="en-US" sz="1600" dirty="0">
                    <a:solidFill>
                      <a:schemeClr val="bg1"/>
                    </a:solidFill>
                    <a:cs typeface="Gotham Rounded Book"/>
                  </a:rPr>
                  <a:t>More app components and platforms</a:t>
                </a:r>
              </a:p>
            </p:txBody>
          </p:sp>
          <p:sp>
            <p:nvSpPr>
              <p:cNvPr id="148" name="Chevron 147"/>
              <p:cNvSpPr/>
              <p:nvPr/>
            </p:nvSpPr>
            <p:spPr>
              <a:xfrm>
                <a:off x="6697307" y="972502"/>
                <a:ext cx="2103120" cy="1097280"/>
              </a:xfrm>
              <a:prstGeom prst="rect">
                <a:avLst/>
              </a:prstGeom>
              <a:solidFill>
                <a:schemeClr val="accent3">
                  <a:alpha val="90000"/>
                </a:schemeClr>
              </a:solidFill>
              <a:ln>
                <a:noFill/>
              </a:ln>
            </p:spPr>
            <p:style>
              <a:lnRef idx="1">
                <a:schemeClr val="accent4">
                  <a:tint val="40000"/>
                  <a:alpha val="90000"/>
                  <a:hueOff val="1813716"/>
                  <a:satOff val="17097"/>
                  <a:lumOff val="2689"/>
                  <a:alphaOff val="0"/>
                </a:schemeClr>
              </a:lnRef>
              <a:fillRef idx="1">
                <a:schemeClr val="accent4">
                  <a:tint val="40000"/>
                  <a:alpha val="90000"/>
                  <a:hueOff val="1813716"/>
                  <a:satOff val="17097"/>
                  <a:lumOff val="2689"/>
                  <a:alphaOff val="0"/>
                </a:schemeClr>
              </a:fillRef>
              <a:effectRef idx="0">
                <a:schemeClr val="accent4">
                  <a:tint val="40000"/>
                  <a:alpha val="90000"/>
                  <a:hueOff val="1813716"/>
                  <a:satOff val="17097"/>
                  <a:lumOff val="2689"/>
                  <a:alphaOff val="0"/>
                </a:schemeClr>
              </a:effectRef>
              <a:fontRef idx="minor">
                <a:schemeClr val="dk1">
                  <a:hueOff val="0"/>
                  <a:satOff val="0"/>
                  <a:lumOff val="0"/>
                  <a:alphaOff val="0"/>
                </a:schemeClr>
              </a:fontRef>
            </p:style>
            <p:txBody>
              <a:bodyPr spcFirstLastPara="0" vert="horz" wrap="square" lIns="0" tIns="0" rIns="0" bIns="0" numCol="1" spcCol="1270" anchor="ctr" anchorCtr="0">
                <a:noAutofit/>
              </a:bodyPr>
              <a:lstStyle/>
              <a:p>
                <a:pPr lvl="0" algn="ctr" defTabSz="488950">
                  <a:lnSpc>
                    <a:spcPct val="90000"/>
                  </a:lnSpc>
                  <a:spcAft>
                    <a:spcPct val="35000"/>
                  </a:spcAft>
                </a:pPr>
                <a:r>
                  <a:rPr lang="en-US" sz="1600" dirty="0">
                    <a:solidFill>
                      <a:schemeClr val="tx2"/>
                    </a:solidFill>
                  </a:rPr>
                  <a:t>Increased response time and finger pointing</a:t>
                </a:r>
              </a:p>
            </p:txBody>
          </p:sp>
        </p:grpSp>
        <p:sp>
          <p:nvSpPr>
            <p:cNvPr id="15" name="Right Arrow 14"/>
            <p:cNvSpPr/>
            <p:nvPr/>
          </p:nvSpPr>
          <p:spPr>
            <a:xfrm>
              <a:off x="5638800" y="1225867"/>
              <a:ext cx="1009650" cy="590550"/>
            </a:xfrm>
            <a:prstGeom prst="rightArrow">
              <a:avLst>
                <a:gd name="adj1" fmla="val 61828"/>
                <a:gd name="adj2" fmla="val 54839"/>
              </a:avLst>
            </a:prstGeom>
            <a:gradFill flip="none" rotWithShape="1">
              <a:gsLst>
                <a:gs pos="100000">
                  <a:schemeClr val="accent1">
                    <a:alpha val="59000"/>
                  </a:schemeClr>
                </a:gs>
                <a:gs pos="0">
                  <a:srgbClr val="A3D3E1">
                    <a:alpha val="0"/>
                  </a:srgbClr>
                </a:gs>
                <a:gs pos="100000">
                  <a:srgbClr val="A3D3E1">
                    <a:alpha val="0"/>
                  </a:srgbClr>
                </a:gs>
              </a:gsLst>
              <a:lin ang="0" scaled="1"/>
              <a:tileRect/>
            </a:gradFill>
          </p:spPr>
          <p:txBody>
            <a:bodyPr wrap="none" rtlCol="0" anchor="ctr">
              <a:spAutoFit/>
            </a:bodyPr>
            <a:lstStyle/>
            <a:p>
              <a:pPr algn="ctr"/>
              <a:endParaRPr lang="en-US" dirty="0">
                <a:latin typeface="+mn-lt"/>
              </a:endParaRPr>
            </a:p>
          </p:txBody>
        </p:sp>
      </p:grpSp>
      <p:grpSp>
        <p:nvGrpSpPr>
          <p:cNvPr id="18" name="Group 17"/>
          <p:cNvGrpSpPr/>
          <p:nvPr/>
        </p:nvGrpSpPr>
        <p:grpSpPr>
          <a:xfrm>
            <a:off x="3943350" y="2260826"/>
            <a:ext cx="4857077" cy="1097280"/>
            <a:chOff x="3943350" y="2260826"/>
            <a:chExt cx="4857077" cy="1097280"/>
          </a:xfrm>
        </p:grpSpPr>
        <p:grpSp>
          <p:nvGrpSpPr>
            <p:cNvPr id="7" name="Group 6"/>
            <p:cNvGrpSpPr/>
            <p:nvPr/>
          </p:nvGrpSpPr>
          <p:grpSpPr>
            <a:xfrm>
              <a:off x="3943350" y="2260826"/>
              <a:ext cx="4857077" cy="1097280"/>
              <a:chOff x="3943350" y="2201004"/>
              <a:chExt cx="4857077" cy="1097280"/>
            </a:xfrm>
          </p:grpSpPr>
          <p:sp>
            <p:nvSpPr>
              <p:cNvPr id="8" name="Chevron 7"/>
              <p:cNvSpPr/>
              <p:nvPr/>
            </p:nvSpPr>
            <p:spPr>
              <a:xfrm>
                <a:off x="3943350" y="2201004"/>
                <a:ext cx="2103120" cy="1097280"/>
              </a:xfrm>
              <a:prstGeom prst="rect">
                <a:avLst/>
              </a:prstGeom>
              <a:solidFill>
                <a:schemeClr val="accent5"/>
              </a:solidFill>
              <a:ln>
                <a:noFill/>
              </a:ln>
              <a:effectLst/>
            </p:spPr>
            <p:style>
              <a:lnRef idx="0">
                <a:schemeClr val="lt1">
                  <a:hueOff val="0"/>
                  <a:satOff val="0"/>
                  <a:lumOff val="0"/>
                  <a:alphaOff val="0"/>
                </a:schemeClr>
              </a:lnRef>
              <a:fillRef idx="3">
                <a:schemeClr val="accent4">
                  <a:hueOff val="0"/>
                  <a:satOff val="0"/>
                  <a:lumOff val="0"/>
                  <a:alphaOff val="0"/>
                </a:schemeClr>
              </a:fillRef>
              <a:effectRef idx="2">
                <a:schemeClr val="accent4">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algn="ctr" defTabSz="800100">
                  <a:lnSpc>
                    <a:spcPct val="90000"/>
                  </a:lnSpc>
                  <a:spcAft>
                    <a:spcPct val="35000"/>
                  </a:spcAft>
                </a:pPr>
                <a:r>
                  <a:rPr lang="en-US" sz="1600" dirty="0">
                    <a:solidFill>
                      <a:schemeClr val="bg1"/>
                    </a:solidFill>
                    <a:cs typeface="Gotham Rounded Book"/>
                  </a:rPr>
                  <a:t>Knowledge silos</a:t>
                </a:r>
              </a:p>
            </p:txBody>
          </p:sp>
          <p:sp>
            <p:nvSpPr>
              <p:cNvPr id="9" name="Chevron 8"/>
              <p:cNvSpPr/>
              <p:nvPr/>
            </p:nvSpPr>
            <p:spPr>
              <a:xfrm>
                <a:off x="6697307" y="2201004"/>
                <a:ext cx="2103120" cy="1097280"/>
              </a:xfrm>
              <a:prstGeom prst="rect">
                <a:avLst/>
              </a:prstGeom>
              <a:solidFill>
                <a:schemeClr val="accent3">
                  <a:alpha val="90000"/>
                </a:schemeClr>
              </a:solidFill>
              <a:ln>
                <a:noFill/>
              </a:ln>
            </p:spPr>
            <p:style>
              <a:lnRef idx="1">
                <a:schemeClr val="accent4">
                  <a:tint val="40000"/>
                  <a:alpha val="90000"/>
                  <a:hueOff val="1813716"/>
                  <a:satOff val="17097"/>
                  <a:lumOff val="2689"/>
                  <a:alphaOff val="0"/>
                </a:schemeClr>
              </a:lnRef>
              <a:fillRef idx="1">
                <a:schemeClr val="accent4">
                  <a:tint val="40000"/>
                  <a:alpha val="90000"/>
                  <a:hueOff val="1813716"/>
                  <a:satOff val="17097"/>
                  <a:lumOff val="2689"/>
                  <a:alphaOff val="0"/>
                </a:schemeClr>
              </a:fillRef>
              <a:effectRef idx="0">
                <a:schemeClr val="accent4">
                  <a:tint val="40000"/>
                  <a:alpha val="90000"/>
                  <a:hueOff val="1813716"/>
                  <a:satOff val="17097"/>
                  <a:lumOff val="2689"/>
                  <a:alphaOff val="0"/>
                </a:schemeClr>
              </a:effectRef>
              <a:fontRef idx="minor">
                <a:schemeClr val="dk1">
                  <a:hueOff val="0"/>
                  <a:satOff val="0"/>
                  <a:lumOff val="0"/>
                  <a:alphaOff val="0"/>
                </a:schemeClr>
              </a:fontRef>
            </p:style>
            <p:txBody>
              <a:bodyPr spcFirstLastPara="0" vert="horz" wrap="square" lIns="0" tIns="0" rIns="0" bIns="0" numCol="1" spcCol="1270" anchor="ctr" anchorCtr="0">
                <a:noAutofit/>
              </a:bodyPr>
              <a:lstStyle/>
              <a:p>
                <a:pPr lvl="0" algn="ctr" defTabSz="488950">
                  <a:lnSpc>
                    <a:spcPct val="90000"/>
                  </a:lnSpc>
                  <a:spcAft>
                    <a:spcPct val="35000"/>
                  </a:spcAft>
                </a:pPr>
                <a:r>
                  <a:rPr lang="en-US" sz="1600" dirty="0">
                    <a:solidFill>
                      <a:schemeClr val="tx2"/>
                    </a:solidFill>
                  </a:rPr>
                  <a:t>Longer time to resolution </a:t>
                </a:r>
              </a:p>
            </p:txBody>
          </p:sp>
        </p:grpSp>
        <p:sp>
          <p:nvSpPr>
            <p:cNvPr id="30" name="Right Arrow 29"/>
            <p:cNvSpPr/>
            <p:nvPr/>
          </p:nvSpPr>
          <p:spPr>
            <a:xfrm>
              <a:off x="5638800" y="2514191"/>
              <a:ext cx="1009650" cy="590550"/>
            </a:xfrm>
            <a:prstGeom prst="rightArrow">
              <a:avLst>
                <a:gd name="adj1" fmla="val 61828"/>
                <a:gd name="adj2" fmla="val 54839"/>
              </a:avLst>
            </a:prstGeom>
            <a:gradFill flip="none" rotWithShape="1">
              <a:gsLst>
                <a:gs pos="100000">
                  <a:schemeClr val="accent5">
                    <a:alpha val="63000"/>
                  </a:schemeClr>
                </a:gs>
                <a:gs pos="0">
                  <a:srgbClr val="A3D3E1">
                    <a:alpha val="0"/>
                  </a:srgbClr>
                </a:gs>
                <a:gs pos="100000">
                  <a:srgbClr val="A3D3E1">
                    <a:alpha val="0"/>
                  </a:srgbClr>
                </a:gs>
              </a:gsLst>
              <a:lin ang="0" scaled="1"/>
              <a:tileRect/>
            </a:gradFill>
          </p:spPr>
          <p:txBody>
            <a:bodyPr wrap="none" rtlCol="0" anchor="ctr">
              <a:spAutoFit/>
            </a:bodyPr>
            <a:lstStyle/>
            <a:p>
              <a:pPr algn="ctr"/>
              <a:endParaRPr lang="en-US" dirty="0">
                <a:latin typeface="+mn-lt"/>
              </a:endParaRPr>
            </a:p>
          </p:txBody>
        </p:sp>
      </p:grpSp>
      <p:grpSp>
        <p:nvGrpSpPr>
          <p:cNvPr id="19" name="Group 18"/>
          <p:cNvGrpSpPr/>
          <p:nvPr/>
        </p:nvGrpSpPr>
        <p:grpSpPr>
          <a:xfrm>
            <a:off x="3943350" y="3549149"/>
            <a:ext cx="4857077" cy="1097280"/>
            <a:chOff x="3943350" y="3549149"/>
            <a:chExt cx="4857077" cy="1097280"/>
          </a:xfrm>
        </p:grpSpPr>
        <p:grpSp>
          <p:nvGrpSpPr>
            <p:cNvPr id="5" name="Group 4"/>
            <p:cNvGrpSpPr/>
            <p:nvPr/>
          </p:nvGrpSpPr>
          <p:grpSpPr>
            <a:xfrm>
              <a:off x="3943350" y="3549149"/>
              <a:ext cx="4857077" cy="1097280"/>
              <a:chOff x="3943350" y="3386249"/>
              <a:chExt cx="4857077" cy="1097280"/>
            </a:xfrm>
          </p:grpSpPr>
          <p:sp>
            <p:nvSpPr>
              <p:cNvPr id="10" name="Chevron 9"/>
              <p:cNvSpPr/>
              <p:nvPr/>
            </p:nvSpPr>
            <p:spPr>
              <a:xfrm>
                <a:off x="3943350" y="3386249"/>
                <a:ext cx="2103120" cy="1097280"/>
              </a:xfrm>
              <a:prstGeom prst="rect">
                <a:avLst/>
              </a:prstGeom>
              <a:solidFill>
                <a:schemeClr val="accent2"/>
              </a:solidFill>
              <a:ln>
                <a:noFill/>
              </a:ln>
              <a:effectLst/>
            </p:spPr>
            <p:style>
              <a:lnRef idx="0">
                <a:schemeClr val="lt1">
                  <a:hueOff val="0"/>
                  <a:satOff val="0"/>
                  <a:lumOff val="0"/>
                  <a:alphaOff val="0"/>
                </a:schemeClr>
              </a:lnRef>
              <a:fillRef idx="3">
                <a:schemeClr val="accent4">
                  <a:hueOff val="0"/>
                  <a:satOff val="0"/>
                  <a:lumOff val="0"/>
                  <a:alphaOff val="0"/>
                </a:schemeClr>
              </a:fillRef>
              <a:effectRef idx="2">
                <a:schemeClr val="accent4">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algn="ctr" defTabSz="800100">
                  <a:lnSpc>
                    <a:spcPct val="90000"/>
                  </a:lnSpc>
                  <a:spcAft>
                    <a:spcPct val="35000"/>
                  </a:spcAft>
                </a:pPr>
                <a:r>
                  <a:rPr lang="en-US" sz="1600" dirty="0">
                    <a:solidFill>
                      <a:schemeClr val="bg1"/>
                    </a:solidFill>
                    <a:cs typeface="Gotham Rounded Book"/>
                  </a:rPr>
                  <a:t>Fragmented ownership </a:t>
                </a:r>
              </a:p>
            </p:txBody>
          </p:sp>
          <p:sp>
            <p:nvSpPr>
              <p:cNvPr id="149" name="Chevron 148"/>
              <p:cNvSpPr/>
              <p:nvPr/>
            </p:nvSpPr>
            <p:spPr>
              <a:xfrm>
                <a:off x="6697307" y="3386249"/>
                <a:ext cx="2103120" cy="1097280"/>
              </a:xfrm>
              <a:prstGeom prst="rect">
                <a:avLst/>
              </a:prstGeom>
              <a:solidFill>
                <a:schemeClr val="accent3">
                  <a:alpha val="90000"/>
                </a:schemeClr>
              </a:solidFill>
              <a:ln>
                <a:noFill/>
              </a:ln>
            </p:spPr>
            <p:style>
              <a:lnRef idx="1">
                <a:schemeClr val="accent4">
                  <a:tint val="40000"/>
                  <a:alpha val="90000"/>
                  <a:hueOff val="1813716"/>
                  <a:satOff val="17097"/>
                  <a:lumOff val="2689"/>
                  <a:alphaOff val="0"/>
                </a:schemeClr>
              </a:lnRef>
              <a:fillRef idx="1">
                <a:schemeClr val="accent4">
                  <a:tint val="40000"/>
                  <a:alpha val="90000"/>
                  <a:hueOff val="1813716"/>
                  <a:satOff val="17097"/>
                  <a:lumOff val="2689"/>
                  <a:alphaOff val="0"/>
                </a:schemeClr>
              </a:fillRef>
              <a:effectRef idx="0">
                <a:schemeClr val="accent4">
                  <a:tint val="40000"/>
                  <a:alpha val="90000"/>
                  <a:hueOff val="1813716"/>
                  <a:satOff val="17097"/>
                  <a:lumOff val="2689"/>
                  <a:alphaOff val="0"/>
                </a:schemeClr>
              </a:effectRef>
              <a:fontRef idx="minor">
                <a:schemeClr val="dk1">
                  <a:hueOff val="0"/>
                  <a:satOff val="0"/>
                  <a:lumOff val="0"/>
                  <a:alphaOff val="0"/>
                </a:schemeClr>
              </a:fontRef>
            </p:style>
            <p:txBody>
              <a:bodyPr spcFirstLastPara="0" vert="horz" wrap="square" lIns="0" tIns="0" rIns="0" bIns="0" numCol="1" spcCol="1270" anchor="ctr" anchorCtr="0">
                <a:noAutofit/>
              </a:bodyPr>
              <a:lstStyle/>
              <a:p>
                <a:pPr lvl="0" algn="ctr" defTabSz="488950">
                  <a:lnSpc>
                    <a:spcPct val="90000"/>
                  </a:lnSpc>
                  <a:spcAft>
                    <a:spcPct val="35000"/>
                  </a:spcAft>
                </a:pPr>
                <a:r>
                  <a:rPr lang="en-US" sz="1600" dirty="0">
                    <a:solidFill>
                      <a:schemeClr val="tx2"/>
                    </a:solidFill>
                  </a:rPr>
                  <a:t>Longer release cycles</a:t>
                </a:r>
              </a:p>
            </p:txBody>
          </p:sp>
        </p:grpSp>
        <p:sp>
          <p:nvSpPr>
            <p:cNvPr id="31" name="Right Arrow 30"/>
            <p:cNvSpPr/>
            <p:nvPr/>
          </p:nvSpPr>
          <p:spPr>
            <a:xfrm>
              <a:off x="5638800" y="3803409"/>
              <a:ext cx="1009650" cy="590550"/>
            </a:xfrm>
            <a:prstGeom prst="rightArrow">
              <a:avLst>
                <a:gd name="adj1" fmla="val 61828"/>
                <a:gd name="adj2" fmla="val 54839"/>
              </a:avLst>
            </a:prstGeom>
            <a:gradFill flip="none" rotWithShape="1">
              <a:gsLst>
                <a:gs pos="100000">
                  <a:schemeClr val="accent2">
                    <a:alpha val="63000"/>
                  </a:schemeClr>
                </a:gs>
                <a:gs pos="0">
                  <a:srgbClr val="A3D3E1">
                    <a:alpha val="0"/>
                  </a:srgbClr>
                </a:gs>
                <a:gs pos="100000">
                  <a:srgbClr val="A3D3E1">
                    <a:alpha val="0"/>
                  </a:srgbClr>
                </a:gs>
              </a:gsLst>
              <a:lin ang="0" scaled="1"/>
              <a:tileRect/>
            </a:gradFill>
          </p:spPr>
          <p:txBody>
            <a:bodyPr wrap="none" rtlCol="0" anchor="ctr">
              <a:spAutoFit/>
            </a:bodyPr>
            <a:lstStyle/>
            <a:p>
              <a:pPr algn="ctr"/>
              <a:endParaRPr lang="en-US" dirty="0">
                <a:latin typeface="+mn-lt"/>
              </a:endParaRPr>
            </a:p>
          </p:txBody>
        </p:sp>
      </p:grpSp>
    </p:spTree>
    <p:extLst>
      <p:ext uri="{BB962C8B-B14F-4D97-AF65-F5344CB8AC3E}">
        <p14:creationId xmlns:p14="http://schemas.microsoft.com/office/powerpoint/2010/main" val="1983056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a:xfrm>
            <a:off x="7203643" y="3656936"/>
            <a:ext cx="787875" cy="534064"/>
          </a:xfrm>
          <a:prstGeom prst="roundRect">
            <a:avLst>
              <a:gd name="adj" fmla="val 13905"/>
            </a:avLst>
          </a:prstGeom>
          <a:solidFill>
            <a:schemeClr val="bg1"/>
          </a:solidFill>
          <a:ln w="19050">
            <a:solidFill>
              <a:schemeClr val="accent1"/>
            </a:solidFill>
          </a:ln>
        </p:spPr>
        <p:txBody>
          <a:bodyPr wrap="square" rtlCol="0" anchor="ctr">
            <a:noAutofit/>
          </a:bodyPr>
          <a:lstStyle/>
          <a:p>
            <a:pPr algn="ctr"/>
            <a:endParaRPr lang="en-US" sz="1100" dirty="0">
              <a:latin typeface="+mn-lt"/>
            </a:endParaRPr>
          </a:p>
        </p:txBody>
      </p:sp>
      <p:sp>
        <p:nvSpPr>
          <p:cNvPr id="4" name="Rounded Rectangle 3"/>
          <p:cNvSpPr/>
          <p:nvPr/>
        </p:nvSpPr>
        <p:spPr>
          <a:xfrm>
            <a:off x="8172854" y="3656936"/>
            <a:ext cx="793347" cy="534064"/>
          </a:xfrm>
          <a:prstGeom prst="roundRect">
            <a:avLst>
              <a:gd name="adj" fmla="val 11144"/>
            </a:avLst>
          </a:prstGeom>
          <a:solidFill>
            <a:schemeClr val="bg1"/>
          </a:solidFill>
          <a:ln w="19050">
            <a:solidFill>
              <a:schemeClr val="accent5"/>
            </a:solidFill>
          </a:ln>
        </p:spPr>
        <p:txBody>
          <a:bodyPr wrap="square" rtlCol="0" anchor="ctr">
            <a:noAutofit/>
          </a:bodyPr>
          <a:lstStyle/>
          <a:p>
            <a:pPr algn="ctr"/>
            <a:endParaRPr lang="en-US" sz="1100" dirty="0">
              <a:latin typeface="+mn-lt"/>
            </a:endParaRPr>
          </a:p>
        </p:txBody>
      </p:sp>
      <p:sp>
        <p:nvSpPr>
          <p:cNvPr id="5" name="Rounded Rectangle 4"/>
          <p:cNvSpPr/>
          <p:nvPr/>
        </p:nvSpPr>
        <p:spPr>
          <a:xfrm>
            <a:off x="6110805" y="3656936"/>
            <a:ext cx="776659" cy="534064"/>
          </a:xfrm>
          <a:prstGeom prst="roundRect">
            <a:avLst>
              <a:gd name="adj" fmla="val 9763"/>
            </a:avLst>
          </a:prstGeom>
          <a:solidFill>
            <a:schemeClr val="bg1"/>
          </a:solidFill>
          <a:ln w="19050">
            <a:solidFill>
              <a:schemeClr val="bg2"/>
            </a:solidFill>
          </a:ln>
        </p:spPr>
        <p:txBody>
          <a:bodyPr wrap="square" rtlCol="0" anchor="ctr">
            <a:noAutofit/>
          </a:bodyPr>
          <a:lstStyle/>
          <a:p>
            <a:pPr algn="ctr"/>
            <a:endParaRPr lang="en-US" dirty="0">
              <a:latin typeface="+mn-lt"/>
            </a:endParaRPr>
          </a:p>
        </p:txBody>
      </p:sp>
      <p:sp>
        <p:nvSpPr>
          <p:cNvPr id="38" name="Rounded Rectangle 37"/>
          <p:cNvSpPr/>
          <p:nvPr/>
        </p:nvSpPr>
        <p:spPr>
          <a:xfrm>
            <a:off x="1998379" y="3656936"/>
            <a:ext cx="3803979" cy="534064"/>
          </a:xfrm>
          <a:prstGeom prst="roundRect">
            <a:avLst>
              <a:gd name="adj" fmla="val 9763"/>
            </a:avLst>
          </a:prstGeom>
          <a:solidFill>
            <a:schemeClr val="accent3"/>
          </a:solidFill>
        </p:spPr>
        <p:txBody>
          <a:bodyPr wrap="square" lIns="0" tIns="0" rIns="0" bIns="0" rtlCol="0" anchor="ctr">
            <a:noAutofit/>
          </a:bodyPr>
          <a:lstStyle/>
          <a:p>
            <a:pPr algn="ctr"/>
            <a:r>
              <a:rPr lang="en-US" sz="1600" dirty="0">
                <a:solidFill>
                  <a:schemeClr val="tx2"/>
                </a:solidFill>
                <a:latin typeface="+mn-lt"/>
              </a:rPr>
              <a:t>Private Cloud</a:t>
            </a:r>
          </a:p>
        </p:txBody>
      </p:sp>
      <p:sp>
        <p:nvSpPr>
          <p:cNvPr id="2" name="Title 1"/>
          <p:cNvSpPr>
            <a:spLocks noGrp="1"/>
          </p:cNvSpPr>
          <p:nvPr>
            <p:ph type="title"/>
          </p:nvPr>
        </p:nvSpPr>
        <p:spPr/>
        <p:txBody>
          <a:bodyPr/>
          <a:lstStyle/>
          <a:p>
            <a:r>
              <a:rPr lang="en-US" dirty="0"/>
              <a:t>Hybrid Clouds Add Another Layer of Challenges </a:t>
            </a:r>
          </a:p>
        </p:txBody>
      </p:sp>
      <p:sp>
        <p:nvSpPr>
          <p:cNvPr id="10" name="Rounded Rectangle 9"/>
          <p:cNvSpPr/>
          <p:nvPr/>
        </p:nvSpPr>
        <p:spPr>
          <a:xfrm>
            <a:off x="1998379" y="3036269"/>
            <a:ext cx="3803979" cy="534064"/>
          </a:xfrm>
          <a:prstGeom prst="roundRect">
            <a:avLst>
              <a:gd name="adj" fmla="val 7692"/>
            </a:avLst>
          </a:prstGeom>
          <a:solidFill>
            <a:schemeClr val="accent3"/>
          </a:solidFill>
        </p:spPr>
        <p:txBody>
          <a:bodyPr wrap="square" rtlCol="0" anchor="ctr">
            <a:noAutofit/>
          </a:bodyPr>
          <a:lstStyle/>
          <a:p>
            <a:pPr algn="ctr"/>
            <a:endParaRPr lang="en-US" sz="1100" dirty="0">
              <a:latin typeface="+mn-lt"/>
            </a:endParaRPr>
          </a:p>
        </p:txBody>
      </p:sp>
      <p:sp>
        <p:nvSpPr>
          <p:cNvPr id="14" name="Rounded Rectangle 13"/>
          <p:cNvSpPr/>
          <p:nvPr/>
        </p:nvSpPr>
        <p:spPr>
          <a:xfrm>
            <a:off x="1998379" y="1608667"/>
            <a:ext cx="3803979" cy="1340998"/>
          </a:xfrm>
          <a:prstGeom prst="roundRect">
            <a:avLst>
              <a:gd name="adj" fmla="val 5628"/>
            </a:avLst>
          </a:prstGeom>
          <a:noFill/>
          <a:ln>
            <a:solidFill>
              <a:schemeClr val="accent1"/>
            </a:solidFill>
            <a:prstDash val="sysDash"/>
          </a:ln>
        </p:spPr>
        <p:txBody>
          <a:bodyPr wrap="square" rtlCol="0" anchor="b" anchorCtr="0">
            <a:noAutofit/>
          </a:bodyPr>
          <a:lstStyle/>
          <a:p>
            <a:pPr algn="ctr"/>
            <a:endParaRPr lang="en-US" sz="1200" dirty="0">
              <a:ln>
                <a:solidFill>
                  <a:sysClr val="windowText" lastClr="000000"/>
                </a:solidFill>
                <a:prstDash val="dash"/>
              </a:ln>
              <a:latin typeface="+mn-lt"/>
            </a:endParaRPr>
          </a:p>
        </p:txBody>
      </p:sp>
      <p:sp>
        <p:nvSpPr>
          <p:cNvPr id="7" name="Rounded Rectangle 6"/>
          <p:cNvSpPr/>
          <p:nvPr/>
        </p:nvSpPr>
        <p:spPr>
          <a:xfrm>
            <a:off x="7203643" y="3036269"/>
            <a:ext cx="787875" cy="534064"/>
          </a:xfrm>
          <a:prstGeom prst="roundRect">
            <a:avLst>
              <a:gd name="adj" fmla="val 11834"/>
            </a:avLst>
          </a:prstGeom>
          <a:solidFill>
            <a:schemeClr val="bg1"/>
          </a:solidFill>
          <a:ln w="19050">
            <a:solidFill>
              <a:schemeClr val="accent1"/>
            </a:solidFill>
          </a:ln>
        </p:spPr>
        <p:txBody>
          <a:bodyPr wrap="square" rtlCol="0" anchor="ctr">
            <a:noAutofit/>
          </a:bodyPr>
          <a:lstStyle/>
          <a:p>
            <a:pPr algn="ctr"/>
            <a:endParaRPr lang="en-US" sz="1100" dirty="0">
              <a:latin typeface="+mn-lt"/>
            </a:endParaRPr>
          </a:p>
        </p:txBody>
      </p:sp>
      <p:sp>
        <p:nvSpPr>
          <p:cNvPr id="8" name="Rounded Rectangle 7"/>
          <p:cNvSpPr/>
          <p:nvPr/>
        </p:nvSpPr>
        <p:spPr>
          <a:xfrm>
            <a:off x="8172854" y="3036269"/>
            <a:ext cx="793347" cy="534064"/>
          </a:xfrm>
          <a:prstGeom prst="roundRect">
            <a:avLst>
              <a:gd name="adj" fmla="val 11834"/>
            </a:avLst>
          </a:prstGeom>
          <a:solidFill>
            <a:schemeClr val="bg1"/>
          </a:solidFill>
          <a:ln w="19050">
            <a:solidFill>
              <a:schemeClr val="accent5"/>
            </a:solidFill>
          </a:ln>
        </p:spPr>
        <p:txBody>
          <a:bodyPr wrap="square" rtlCol="0" anchor="ctr">
            <a:noAutofit/>
          </a:bodyPr>
          <a:lstStyle/>
          <a:p>
            <a:pPr algn="ctr"/>
            <a:endParaRPr lang="en-US" sz="1100" dirty="0">
              <a:latin typeface="+mn-lt"/>
            </a:endParaRPr>
          </a:p>
        </p:txBody>
      </p:sp>
      <p:sp>
        <p:nvSpPr>
          <p:cNvPr id="9" name="Rounded Rectangle 8"/>
          <p:cNvSpPr/>
          <p:nvPr/>
        </p:nvSpPr>
        <p:spPr>
          <a:xfrm>
            <a:off x="6110805" y="3036269"/>
            <a:ext cx="776659" cy="534064"/>
          </a:xfrm>
          <a:prstGeom prst="roundRect">
            <a:avLst>
              <a:gd name="adj" fmla="val 13215"/>
            </a:avLst>
          </a:prstGeom>
          <a:solidFill>
            <a:schemeClr val="bg1"/>
          </a:solidFill>
          <a:ln w="19050">
            <a:solidFill>
              <a:schemeClr val="bg2"/>
            </a:solidFill>
          </a:ln>
        </p:spPr>
        <p:txBody>
          <a:bodyPr wrap="square" rtlCol="0" anchor="ctr">
            <a:noAutofit/>
          </a:bodyPr>
          <a:lstStyle/>
          <a:p>
            <a:pPr algn="ctr"/>
            <a:endParaRPr lang="en-US" sz="1100" dirty="0">
              <a:latin typeface="+mn-lt"/>
            </a:endParaRPr>
          </a:p>
        </p:txBody>
      </p:sp>
      <p:sp>
        <p:nvSpPr>
          <p:cNvPr id="300" name="Rounded Rectangle 299"/>
          <p:cNvSpPr/>
          <p:nvPr/>
        </p:nvSpPr>
        <p:spPr>
          <a:xfrm>
            <a:off x="6091094" y="1620375"/>
            <a:ext cx="793348" cy="1340998"/>
          </a:xfrm>
          <a:prstGeom prst="roundRect">
            <a:avLst>
              <a:gd name="adj" fmla="val 5543"/>
            </a:avLst>
          </a:prstGeom>
          <a:noFill/>
          <a:ln>
            <a:solidFill>
              <a:schemeClr val="accent1"/>
            </a:solidFill>
            <a:prstDash val="sysDash"/>
          </a:ln>
        </p:spPr>
        <p:txBody>
          <a:bodyPr wrap="square" rtlCol="0" anchor="b" anchorCtr="0">
            <a:noAutofit/>
          </a:bodyPr>
          <a:lstStyle/>
          <a:p>
            <a:pPr algn="ctr"/>
            <a:endParaRPr lang="en-US" sz="1200" dirty="0">
              <a:ln>
                <a:solidFill>
                  <a:sysClr val="windowText" lastClr="000000"/>
                </a:solidFill>
                <a:prstDash val="dash"/>
              </a:ln>
              <a:latin typeface="+mn-lt"/>
            </a:endParaRPr>
          </a:p>
        </p:txBody>
      </p:sp>
      <p:sp>
        <p:nvSpPr>
          <p:cNvPr id="340" name="Rounded Rectangle 339"/>
          <p:cNvSpPr/>
          <p:nvPr/>
        </p:nvSpPr>
        <p:spPr>
          <a:xfrm>
            <a:off x="7198735" y="1608667"/>
            <a:ext cx="793348" cy="1340998"/>
          </a:xfrm>
          <a:prstGeom prst="roundRect">
            <a:avLst>
              <a:gd name="adj" fmla="val 6649"/>
            </a:avLst>
          </a:prstGeom>
          <a:noFill/>
          <a:ln>
            <a:solidFill>
              <a:schemeClr val="accent1"/>
            </a:solidFill>
            <a:prstDash val="sysDash"/>
          </a:ln>
        </p:spPr>
        <p:txBody>
          <a:bodyPr wrap="square" rtlCol="0" anchor="b" anchorCtr="0">
            <a:noAutofit/>
          </a:bodyPr>
          <a:lstStyle/>
          <a:p>
            <a:pPr algn="ctr"/>
            <a:endParaRPr lang="en-US" sz="1200" dirty="0">
              <a:ln>
                <a:solidFill>
                  <a:sysClr val="windowText" lastClr="000000"/>
                </a:solidFill>
                <a:prstDash val="dash"/>
              </a:ln>
              <a:latin typeface="+mn-lt"/>
            </a:endParaRPr>
          </a:p>
        </p:txBody>
      </p:sp>
      <p:sp>
        <p:nvSpPr>
          <p:cNvPr id="376" name="Rounded Rectangle 375"/>
          <p:cNvSpPr/>
          <p:nvPr/>
        </p:nvSpPr>
        <p:spPr>
          <a:xfrm>
            <a:off x="8172853" y="1608667"/>
            <a:ext cx="793348" cy="1340998"/>
          </a:xfrm>
          <a:prstGeom prst="roundRect">
            <a:avLst>
              <a:gd name="adj" fmla="val 7014"/>
            </a:avLst>
          </a:prstGeom>
          <a:noFill/>
          <a:ln>
            <a:solidFill>
              <a:schemeClr val="accent1"/>
            </a:solidFill>
            <a:prstDash val="sysDash"/>
          </a:ln>
        </p:spPr>
        <p:txBody>
          <a:bodyPr wrap="square" rtlCol="0" anchor="b" anchorCtr="0">
            <a:noAutofit/>
          </a:bodyPr>
          <a:lstStyle/>
          <a:p>
            <a:pPr algn="ctr"/>
            <a:endParaRPr lang="en-US" sz="1200" dirty="0">
              <a:ln>
                <a:solidFill>
                  <a:sysClr val="windowText" lastClr="000000"/>
                </a:solidFill>
                <a:prstDash val="dash"/>
              </a:ln>
              <a:latin typeface="+mn-lt"/>
            </a:endParaRPr>
          </a:p>
        </p:txBody>
      </p:sp>
      <p:sp>
        <p:nvSpPr>
          <p:cNvPr id="413" name="Rounded Rectangle 67">
            <a:extLst>
              <a:ext uri="{FF2B5EF4-FFF2-40B4-BE49-F238E27FC236}">
                <a16:creationId xmlns:a16="http://schemas.microsoft.com/office/drawing/2014/main" id="{7C983170-F3FA-4D69-85B0-C6209015A3C3}"/>
              </a:ext>
            </a:extLst>
          </p:cNvPr>
          <p:cNvSpPr/>
          <p:nvPr/>
        </p:nvSpPr>
        <p:spPr>
          <a:xfrm>
            <a:off x="1998379" y="1067362"/>
            <a:ext cx="6966248" cy="502535"/>
          </a:xfrm>
          <a:prstGeom prst="roundRect">
            <a:avLst>
              <a:gd name="adj" fmla="val 10981"/>
            </a:avLst>
          </a:prstGeom>
          <a:solidFill>
            <a:schemeClr val="accent2"/>
          </a:solidFill>
          <a:ln w="19050">
            <a:solidFill>
              <a:schemeClr val="accent2"/>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r>
              <a:rPr lang="en-US" sz="2000" dirty="0">
                <a:solidFill>
                  <a:schemeClr val="tx2"/>
                </a:solidFill>
                <a:latin typeface="Gotham Book" pitchFamily="50" charset="0"/>
                <a:cs typeface="Gotham Book" pitchFamily="50" charset="0"/>
              </a:rPr>
              <a:t>Inoperable and Disparate Platforms</a:t>
            </a:r>
          </a:p>
        </p:txBody>
      </p:sp>
      <p:sp>
        <p:nvSpPr>
          <p:cNvPr id="166" name="TextBox 165"/>
          <p:cNvSpPr txBox="1"/>
          <p:nvPr/>
        </p:nvSpPr>
        <p:spPr>
          <a:xfrm>
            <a:off x="461927" y="2150055"/>
            <a:ext cx="1490133" cy="276999"/>
          </a:xfrm>
          <a:prstGeom prst="rect">
            <a:avLst/>
          </a:prstGeom>
          <a:noFill/>
        </p:spPr>
        <p:txBody>
          <a:bodyPr wrap="square" rtlCol="0">
            <a:spAutoFit/>
          </a:bodyPr>
          <a:lstStyle/>
          <a:p>
            <a:pPr algn="r"/>
            <a:r>
              <a:rPr lang="en-US" sz="1200" dirty="0">
                <a:solidFill>
                  <a:schemeClr val="tx2"/>
                </a:solidFill>
                <a:latin typeface="+mj-lt"/>
                <a:ea typeface="+mn-ea"/>
                <a:cs typeface="Arial" pitchFamily="34" charset="0"/>
              </a:rPr>
              <a:t>Application</a:t>
            </a:r>
            <a:endParaRPr lang="en-US" sz="1600" dirty="0">
              <a:solidFill>
                <a:schemeClr val="tx2"/>
              </a:solidFill>
              <a:latin typeface="+mj-lt"/>
              <a:ea typeface="+mn-ea"/>
              <a:cs typeface="Arial" pitchFamily="34" charset="0"/>
            </a:endParaRPr>
          </a:p>
        </p:txBody>
      </p:sp>
      <p:sp>
        <p:nvSpPr>
          <p:cNvPr id="167" name="TextBox 166"/>
          <p:cNvSpPr txBox="1"/>
          <p:nvPr/>
        </p:nvSpPr>
        <p:spPr>
          <a:xfrm>
            <a:off x="325429" y="3094535"/>
            <a:ext cx="1626631" cy="461665"/>
          </a:xfrm>
          <a:prstGeom prst="rect">
            <a:avLst/>
          </a:prstGeom>
          <a:noFill/>
        </p:spPr>
        <p:txBody>
          <a:bodyPr wrap="square" rtlCol="0">
            <a:spAutoFit/>
          </a:bodyPr>
          <a:lstStyle/>
          <a:p>
            <a:pPr algn="r"/>
            <a:r>
              <a:rPr lang="en-US" sz="1200" dirty="0">
                <a:solidFill>
                  <a:schemeClr val="tx2"/>
                </a:solidFill>
                <a:latin typeface="+mj-lt"/>
                <a:ea typeface="+mn-ea"/>
                <a:cs typeface="Arial" pitchFamily="34" charset="0"/>
              </a:rPr>
              <a:t>Management and Provisioning</a:t>
            </a:r>
          </a:p>
        </p:txBody>
      </p:sp>
      <p:sp>
        <p:nvSpPr>
          <p:cNvPr id="168" name="TextBox 167"/>
          <p:cNvSpPr txBox="1"/>
          <p:nvPr/>
        </p:nvSpPr>
        <p:spPr>
          <a:xfrm>
            <a:off x="325429" y="3805601"/>
            <a:ext cx="1626631" cy="276999"/>
          </a:xfrm>
          <a:prstGeom prst="rect">
            <a:avLst/>
          </a:prstGeom>
          <a:noFill/>
        </p:spPr>
        <p:txBody>
          <a:bodyPr wrap="square" rtlCol="0">
            <a:spAutoFit/>
          </a:bodyPr>
          <a:lstStyle/>
          <a:p>
            <a:pPr algn="r"/>
            <a:r>
              <a:rPr lang="en-US" sz="1200" dirty="0">
                <a:solidFill>
                  <a:schemeClr val="tx2"/>
                </a:solidFill>
                <a:latin typeface="+mj-lt"/>
                <a:ea typeface="+mn-ea"/>
                <a:cs typeface="Arial" pitchFamily="34" charset="0"/>
              </a:rPr>
              <a:t>Infrastructure</a:t>
            </a:r>
          </a:p>
        </p:txBody>
      </p:sp>
      <p:sp>
        <p:nvSpPr>
          <p:cNvPr id="147" name="Rectangle: Rounded Corners 260"/>
          <p:cNvSpPr/>
          <p:nvPr/>
        </p:nvSpPr>
        <p:spPr bwMode="gray">
          <a:xfrm>
            <a:off x="3047683" y="2490948"/>
            <a:ext cx="401896" cy="401896"/>
          </a:xfrm>
          <a:prstGeom prst="roundRect">
            <a:avLst>
              <a:gd name="adj" fmla="val 16214"/>
            </a:avLst>
          </a:prstGeom>
          <a:solidFill>
            <a:schemeClr val="accent5"/>
          </a:solidFill>
          <a:ln w="9525">
            <a:noFill/>
          </a:ln>
          <a:effectLst/>
        </p:spPr>
        <p:style>
          <a:lnRef idx="1">
            <a:schemeClr val="accent1"/>
          </a:lnRef>
          <a:fillRef idx="3">
            <a:schemeClr val="accent1"/>
          </a:fillRef>
          <a:effectRef idx="2">
            <a:schemeClr val="accent1"/>
          </a:effectRef>
          <a:fontRef idx="minor">
            <a:schemeClr val="lt1"/>
          </a:fontRef>
        </p:style>
        <p:txBody>
          <a:bodyPr lIns="123444" tIns="123444" rIns="123444" bIns="123444" rtlCol="0" anchor="ctr"/>
          <a:lstStyle/>
          <a:p>
            <a:pPr algn="ctr">
              <a:spcBef>
                <a:spcPts val="608"/>
              </a:spcBef>
            </a:pPr>
            <a:endParaRPr lang="en-US" sz="2063">
              <a:solidFill>
                <a:prstClr val="white"/>
              </a:solidFill>
              <a:ea typeface="ＭＳ Ｐゴシック" charset="-128"/>
              <a:cs typeface="Calibri" panose="020F0502020204030204" pitchFamily="34" charset="0"/>
            </a:endParaRPr>
          </a:p>
        </p:txBody>
      </p:sp>
      <p:sp>
        <p:nvSpPr>
          <p:cNvPr id="149" name="Rectangle: Rounded Corners 323"/>
          <p:cNvSpPr/>
          <p:nvPr/>
        </p:nvSpPr>
        <p:spPr bwMode="gray">
          <a:xfrm>
            <a:off x="4430804" y="2456255"/>
            <a:ext cx="401896" cy="401896"/>
          </a:xfrm>
          <a:prstGeom prst="roundRect">
            <a:avLst>
              <a:gd name="adj" fmla="val 16214"/>
            </a:avLst>
          </a:prstGeom>
          <a:solidFill>
            <a:schemeClr val="bg2"/>
          </a:solidFill>
          <a:ln w="9525">
            <a:noFill/>
          </a:ln>
          <a:effectLst/>
        </p:spPr>
        <p:style>
          <a:lnRef idx="1">
            <a:schemeClr val="accent1"/>
          </a:lnRef>
          <a:fillRef idx="3">
            <a:schemeClr val="accent1"/>
          </a:fillRef>
          <a:effectRef idx="2">
            <a:schemeClr val="accent1"/>
          </a:effectRef>
          <a:fontRef idx="minor">
            <a:schemeClr val="lt1"/>
          </a:fontRef>
        </p:style>
        <p:txBody>
          <a:bodyPr lIns="123444" tIns="123444" rIns="123444" bIns="123444" rtlCol="0" anchor="ctr"/>
          <a:lstStyle/>
          <a:p>
            <a:pPr algn="ctr">
              <a:spcBef>
                <a:spcPts val="608"/>
              </a:spcBef>
            </a:pPr>
            <a:endParaRPr lang="en-US" sz="2063">
              <a:solidFill>
                <a:prstClr val="white"/>
              </a:solidFill>
              <a:ea typeface="ＭＳ Ｐゴシック" charset="-128"/>
              <a:cs typeface="Calibri" panose="020F0502020204030204" pitchFamily="34" charset="0"/>
            </a:endParaRPr>
          </a:p>
        </p:txBody>
      </p:sp>
      <p:sp>
        <p:nvSpPr>
          <p:cNvPr id="150" name="Rectangle: Rounded Corners 344"/>
          <p:cNvSpPr/>
          <p:nvPr/>
        </p:nvSpPr>
        <p:spPr bwMode="gray">
          <a:xfrm>
            <a:off x="3730313" y="1761131"/>
            <a:ext cx="401896" cy="401896"/>
          </a:xfrm>
          <a:prstGeom prst="roundRect">
            <a:avLst>
              <a:gd name="adj" fmla="val 16214"/>
            </a:avLst>
          </a:prstGeom>
          <a:solidFill>
            <a:schemeClr val="accent1"/>
          </a:solidFill>
          <a:ln w="9525">
            <a:noFill/>
          </a:ln>
          <a:effectLst/>
        </p:spPr>
        <p:style>
          <a:lnRef idx="1">
            <a:schemeClr val="accent1"/>
          </a:lnRef>
          <a:fillRef idx="3">
            <a:schemeClr val="accent1"/>
          </a:fillRef>
          <a:effectRef idx="2">
            <a:schemeClr val="accent1"/>
          </a:effectRef>
          <a:fontRef idx="minor">
            <a:schemeClr val="lt1"/>
          </a:fontRef>
        </p:style>
        <p:txBody>
          <a:bodyPr lIns="123444" tIns="123444" rIns="123444" bIns="123444" rtlCol="0" anchor="ctr"/>
          <a:lstStyle/>
          <a:p>
            <a:pPr algn="ctr">
              <a:spcBef>
                <a:spcPts val="608"/>
              </a:spcBef>
            </a:pPr>
            <a:endParaRPr lang="en-US" sz="2063">
              <a:solidFill>
                <a:prstClr val="white"/>
              </a:solidFill>
              <a:ea typeface="ＭＳ Ｐゴシック" charset="-128"/>
              <a:cs typeface="Calibri" panose="020F0502020204030204" pitchFamily="34" charset="0"/>
            </a:endParaRPr>
          </a:p>
        </p:txBody>
      </p:sp>
      <p:sp>
        <p:nvSpPr>
          <p:cNvPr id="156" name="Rectangle: Rounded Corners 323"/>
          <p:cNvSpPr/>
          <p:nvPr/>
        </p:nvSpPr>
        <p:spPr bwMode="gray">
          <a:xfrm>
            <a:off x="2146244" y="2149783"/>
            <a:ext cx="401896" cy="401896"/>
          </a:xfrm>
          <a:prstGeom prst="roundRect">
            <a:avLst>
              <a:gd name="adj" fmla="val 16214"/>
            </a:avLst>
          </a:prstGeom>
          <a:solidFill>
            <a:schemeClr val="bg2"/>
          </a:solidFill>
          <a:ln w="9525">
            <a:noFill/>
          </a:ln>
          <a:effectLst/>
        </p:spPr>
        <p:style>
          <a:lnRef idx="1">
            <a:schemeClr val="accent1"/>
          </a:lnRef>
          <a:fillRef idx="3">
            <a:schemeClr val="accent1"/>
          </a:fillRef>
          <a:effectRef idx="2">
            <a:schemeClr val="accent1"/>
          </a:effectRef>
          <a:fontRef idx="minor">
            <a:schemeClr val="lt1"/>
          </a:fontRef>
        </p:style>
        <p:txBody>
          <a:bodyPr lIns="123444" tIns="123444" rIns="123444" bIns="123444" rtlCol="0" anchor="ctr"/>
          <a:lstStyle/>
          <a:p>
            <a:pPr algn="ctr">
              <a:spcBef>
                <a:spcPts val="608"/>
              </a:spcBef>
            </a:pPr>
            <a:endParaRPr lang="en-US" sz="2063">
              <a:solidFill>
                <a:prstClr val="white"/>
              </a:solidFill>
              <a:ea typeface="ＭＳ Ｐゴシック" charset="-128"/>
              <a:cs typeface="Calibri" panose="020F0502020204030204" pitchFamily="34" charset="0"/>
            </a:endParaRPr>
          </a:p>
        </p:txBody>
      </p:sp>
      <p:sp>
        <p:nvSpPr>
          <p:cNvPr id="550" name="Rectangle: Rounded Corners 300"/>
          <p:cNvSpPr/>
          <p:nvPr/>
        </p:nvSpPr>
        <p:spPr bwMode="gray">
          <a:xfrm>
            <a:off x="6148421" y="2443555"/>
            <a:ext cx="401896" cy="401896"/>
          </a:xfrm>
          <a:prstGeom prst="roundRect">
            <a:avLst>
              <a:gd name="adj" fmla="val 16214"/>
            </a:avLst>
          </a:prstGeom>
          <a:solidFill>
            <a:schemeClr val="tx2"/>
          </a:solidFill>
          <a:ln w="9525">
            <a:noFill/>
          </a:ln>
          <a:effectLst/>
        </p:spPr>
        <p:style>
          <a:lnRef idx="1">
            <a:schemeClr val="accent1"/>
          </a:lnRef>
          <a:fillRef idx="3">
            <a:schemeClr val="accent1"/>
          </a:fillRef>
          <a:effectRef idx="2">
            <a:schemeClr val="accent1"/>
          </a:effectRef>
          <a:fontRef idx="minor">
            <a:schemeClr val="lt1"/>
          </a:fontRef>
        </p:style>
        <p:txBody>
          <a:bodyPr lIns="123444" tIns="123444" rIns="123444" bIns="123444" rtlCol="0" anchor="ctr"/>
          <a:lstStyle/>
          <a:p>
            <a:pPr algn="ctr">
              <a:spcBef>
                <a:spcPts val="608"/>
              </a:spcBef>
            </a:pPr>
            <a:endParaRPr lang="en-US" sz="2063">
              <a:solidFill>
                <a:prstClr val="white"/>
              </a:solidFill>
              <a:ea typeface="ＭＳ Ｐゴシック" charset="-128"/>
              <a:cs typeface="Calibri" panose="020F0502020204030204" pitchFamily="34" charset="0"/>
            </a:endParaRPr>
          </a:p>
        </p:txBody>
      </p:sp>
      <p:sp>
        <p:nvSpPr>
          <p:cNvPr id="551" name="Rectangle: Rounded Corners 363"/>
          <p:cNvSpPr/>
          <p:nvPr/>
        </p:nvSpPr>
        <p:spPr bwMode="gray">
          <a:xfrm>
            <a:off x="7204207" y="1764358"/>
            <a:ext cx="401896" cy="401896"/>
          </a:xfrm>
          <a:prstGeom prst="roundRect">
            <a:avLst>
              <a:gd name="adj" fmla="val 16214"/>
            </a:avLst>
          </a:prstGeom>
          <a:solidFill>
            <a:schemeClr val="tx1">
              <a:lumMod val="40000"/>
              <a:lumOff val="60000"/>
            </a:schemeClr>
          </a:solidFill>
          <a:ln w="9525">
            <a:noFill/>
          </a:ln>
          <a:effectLst/>
        </p:spPr>
        <p:style>
          <a:lnRef idx="1">
            <a:schemeClr val="accent1"/>
          </a:lnRef>
          <a:fillRef idx="3">
            <a:schemeClr val="accent1"/>
          </a:fillRef>
          <a:effectRef idx="2">
            <a:schemeClr val="accent1"/>
          </a:effectRef>
          <a:fontRef idx="minor">
            <a:schemeClr val="lt1"/>
          </a:fontRef>
        </p:style>
        <p:txBody>
          <a:bodyPr lIns="123444" tIns="123444" rIns="123444" bIns="123444" rtlCol="0" anchor="ctr"/>
          <a:lstStyle/>
          <a:p>
            <a:pPr algn="ctr">
              <a:spcBef>
                <a:spcPts val="608"/>
              </a:spcBef>
            </a:pPr>
            <a:endParaRPr lang="en-US" sz="2063">
              <a:solidFill>
                <a:schemeClr val="accent3"/>
              </a:solidFill>
              <a:ea typeface="ＭＳ Ｐゴシック" charset="-128"/>
              <a:cs typeface="Calibri" panose="020F0502020204030204" pitchFamily="34" charset="0"/>
            </a:endParaRPr>
          </a:p>
        </p:txBody>
      </p:sp>
      <p:sp>
        <p:nvSpPr>
          <p:cNvPr id="552" name="Rectangle: Rounded Corners 363"/>
          <p:cNvSpPr/>
          <p:nvPr/>
        </p:nvSpPr>
        <p:spPr bwMode="gray">
          <a:xfrm>
            <a:off x="8435431" y="2011892"/>
            <a:ext cx="401896" cy="401896"/>
          </a:xfrm>
          <a:prstGeom prst="roundRect">
            <a:avLst>
              <a:gd name="adj" fmla="val 16214"/>
            </a:avLst>
          </a:prstGeom>
          <a:solidFill>
            <a:schemeClr val="tx1">
              <a:lumMod val="40000"/>
              <a:lumOff val="60000"/>
            </a:schemeClr>
          </a:solidFill>
          <a:ln w="9525">
            <a:noFill/>
          </a:ln>
          <a:effectLst/>
        </p:spPr>
        <p:style>
          <a:lnRef idx="1">
            <a:schemeClr val="accent1"/>
          </a:lnRef>
          <a:fillRef idx="3">
            <a:schemeClr val="accent1"/>
          </a:fillRef>
          <a:effectRef idx="2">
            <a:schemeClr val="accent1"/>
          </a:effectRef>
          <a:fontRef idx="minor">
            <a:schemeClr val="lt1"/>
          </a:fontRef>
        </p:style>
        <p:txBody>
          <a:bodyPr lIns="123444" tIns="123444" rIns="123444" bIns="123444" rtlCol="0" anchor="ctr"/>
          <a:lstStyle/>
          <a:p>
            <a:pPr algn="ctr">
              <a:spcBef>
                <a:spcPts val="608"/>
              </a:spcBef>
            </a:pPr>
            <a:endParaRPr lang="en-US" sz="2063">
              <a:solidFill>
                <a:schemeClr val="accent3"/>
              </a:solidFill>
              <a:ea typeface="ＭＳ Ｐゴシック" charset="-128"/>
              <a:cs typeface="Calibri" panose="020F0502020204030204" pitchFamily="34" charset="0"/>
            </a:endParaRPr>
          </a:p>
        </p:txBody>
      </p:sp>
      <p:sp>
        <p:nvSpPr>
          <p:cNvPr id="553" name="Rectangle: Rounded Corners 344"/>
          <p:cNvSpPr/>
          <p:nvPr/>
        </p:nvSpPr>
        <p:spPr bwMode="gray">
          <a:xfrm>
            <a:off x="5375428" y="1683360"/>
            <a:ext cx="401896" cy="401896"/>
          </a:xfrm>
          <a:prstGeom prst="roundRect">
            <a:avLst>
              <a:gd name="adj" fmla="val 16214"/>
            </a:avLst>
          </a:prstGeom>
          <a:solidFill>
            <a:schemeClr val="accent1"/>
          </a:solidFill>
          <a:ln w="9525">
            <a:noFill/>
          </a:ln>
          <a:effectLst/>
        </p:spPr>
        <p:style>
          <a:lnRef idx="1">
            <a:schemeClr val="accent1"/>
          </a:lnRef>
          <a:fillRef idx="3">
            <a:schemeClr val="accent1"/>
          </a:fillRef>
          <a:effectRef idx="2">
            <a:schemeClr val="accent1"/>
          </a:effectRef>
          <a:fontRef idx="minor">
            <a:schemeClr val="lt1"/>
          </a:fontRef>
        </p:style>
        <p:txBody>
          <a:bodyPr lIns="123444" tIns="123444" rIns="123444" bIns="123444" rtlCol="0" anchor="ctr"/>
          <a:lstStyle/>
          <a:p>
            <a:pPr algn="ctr">
              <a:spcBef>
                <a:spcPts val="608"/>
              </a:spcBef>
            </a:pPr>
            <a:endParaRPr lang="en-US" sz="2063">
              <a:solidFill>
                <a:prstClr val="white"/>
              </a:solidFill>
              <a:ea typeface="ＭＳ Ｐゴシック" charset="-128"/>
              <a:cs typeface="Calibri" panose="020F0502020204030204" pitchFamily="34" charset="0"/>
            </a:endParaRPr>
          </a:p>
        </p:txBody>
      </p:sp>
      <p:sp>
        <p:nvSpPr>
          <p:cNvPr id="554" name="Rectangle: Rounded Corners 260"/>
          <p:cNvSpPr/>
          <p:nvPr/>
        </p:nvSpPr>
        <p:spPr bwMode="gray">
          <a:xfrm>
            <a:off x="6417080" y="1877270"/>
            <a:ext cx="401896" cy="401896"/>
          </a:xfrm>
          <a:prstGeom prst="roundRect">
            <a:avLst>
              <a:gd name="adj" fmla="val 16214"/>
            </a:avLst>
          </a:prstGeom>
          <a:solidFill>
            <a:schemeClr val="accent5"/>
          </a:solidFill>
          <a:ln w="9525">
            <a:noFill/>
          </a:ln>
          <a:effectLst/>
        </p:spPr>
        <p:style>
          <a:lnRef idx="1">
            <a:schemeClr val="accent1"/>
          </a:lnRef>
          <a:fillRef idx="3">
            <a:schemeClr val="accent1"/>
          </a:fillRef>
          <a:effectRef idx="2">
            <a:schemeClr val="accent1"/>
          </a:effectRef>
          <a:fontRef idx="minor">
            <a:schemeClr val="lt1"/>
          </a:fontRef>
        </p:style>
        <p:txBody>
          <a:bodyPr lIns="123444" tIns="123444" rIns="123444" bIns="123444" rtlCol="0" anchor="ctr"/>
          <a:lstStyle/>
          <a:p>
            <a:pPr algn="ctr">
              <a:spcBef>
                <a:spcPts val="608"/>
              </a:spcBef>
            </a:pPr>
            <a:endParaRPr lang="en-US" sz="2063">
              <a:solidFill>
                <a:prstClr val="white"/>
              </a:solidFill>
              <a:ea typeface="ＭＳ Ｐゴシック" charset="-128"/>
              <a:cs typeface="Calibri" panose="020F0502020204030204" pitchFamily="34" charset="0"/>
            </a:endParaRPr>
          </a:p>
        </p:txBody>
      </p:sp>
      <p:sp>
        <p:nvSpPr>
          <p:cNvPr id="555" name="Rectangle: Rounded Corners 300"/>
          <p:cNvSpPr/>
          <p:nvPr/>
        </p:nvSpPr>
        <p:spPr bwMode="gray">
          <a:xfrm>
            <a:off x="7511212" y="2413788"/>
            <a:ext cx="401896" cy="401896"/>
          </a:xfrm>
          <a:prstGeom prst="roundRect">
            <a:avLst>
              <a:gd name="adj" fmla="val 16214"/>
            </a:avLst>
          </a:prstGeom>
          <a:solidFill>
            <a:schemeClr val="tx2"/>
          </a:solidFill>
          <a:ln w="9525">
            <a:noFill/>
          </a:ln>
          <a:effectLst/>
        </p:spPr>
        <p:style>
          <a:lnRef idx="1">
            <a:schemeClr val="accent1"/>
          </a:lnRef>
          <a:fillRef idx="3">
            <a:schemeClr val="accent1"/>
          </a:fillRef>
          <a:effectRef idx="2">
            <a:schemeClr val="accent1"/>
          </a:effectRef>
          <a:fontRef idx="minor">
            <a:schemeClr val="lt1"/>
          </a:fontRef>
        </p:style>
        <p:txBody>
          <a:bodyPr lIns="123444" tIns="123444" rIns="123444" bIns="123444" rtlCol="0" anchor="ctr"/>
          <a:lstStyle/>
          <a:p>
            <a:pPr algn="ctr">
              <a:spcBef>
                <a:spcPts val="608"/>
              </a:spcBef>
            </a:pPr>
            <a:endParaRPr lang="en-US" sz="2063">
              <a:solidFill>
                <a:prstClr val="white"/>
              </a:solidFill>
              <a:ea typeface="ＭＳ Ｐゴシック" charset="-128"/>
              <a:cs typeface="Calibri" panose="020F0502020204030204" pitchFamily="34" charset="0"/>
            </a:endParaRPr>
          </a:p>
        </p:txBody>
      </p:sp>
      <p:pic>
        <p:nvPicPr>
          <p:cNvPr id="39" name="Picture 3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49369" y="3120572"/>
            <a:ext cx="299531" cy="399737"/>
          </a:xfrm>
          <a:prstGeom prst="rect">
            <a:avLst/>
          </a:prstGeom>
        </p:spPr>
      </p:pic>
      <p:pic>
        <p:nvPicPr>
          <p:cNvPr id="40" name="Picture 3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419762" y="3101208"/>
            <a:ext cx="299531" cy="399737"/>
          </a:xfrm>
          <a:prstGeom prst="rect">
            <a:avLst/>
          </a:prstGeom>
        </p:spPr>
      </p:pic>
      <p:pic>
        <p:nvPicPr>
          <p:cNvPr id="41" name="Picture 4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47815" y="3119992"/>
            <a:ext cx="299531" cy="399737"/>
          </a:xfrm>
          <a:prstGeom prst="rect">
            <a:avLst/>
          </a:prstGeom>
        </p:spPr>
      </p:pic>
      <p:pic>
        <p:nvPicPr>
          <p:cNvPr id="43" name="Picture 4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90537" y="3111249"/>
            <a:ext cx="299531" cy="399737"/>
          </a:xfrm>
          <a:prstGeom prst="rect">
            <a:avLst/>
          </a:prstGeom>
        </p:spPr>
      </p:pic>
      <p:pic>
        <p:nvPicPr>
          <p:cNvPr id="44" name="Picture 4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26861" y="3109025"/>
            <a:ext cx="299531" cy="399737"/>
          </a:xfrm>
          <a:prstGeom prst="rect">
            <a:avLst/>
          </a:prstGeom>
        </p:spPr>
      </p:pic>
      <p:pic>
        <p:nvPicPr>
          <p:cNvPr id="45" name="Picture 4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54212" y="3101208"/>
            <a:ext cx="299531" cy="399737"/>
          </a:xfrm>
          <a:prstGeom prst="rect">
            <a:avLst/>
          </a:prstGeom>
        </p:spPr>
      </p:pic>
      <p:pic>
        <p:nvPicPr>
          <p:cNvPr id="18" name="Picture 17"/>
          <p:cNvPicPr>
            <a:picLocks noChangeAspect="1"/>
          </p:cNvPicPr>
          <p:nvPr/>
        </p:nvPicPr>
        <p:blipFill>
          <a:blip r:embed="rId4"/>
          <a:stretch>
            <a:fillRect/>
          </a:stretch>
        </p:blipFill>
        <p:spPr>
          <a:xfrm>
            <a:off x="7383148" y="3678091"/>
            <a:ext cx="428864" cy="529953"/>
          </a:xfrm>
          <a:prstGeom prst="rect">
            <a:avLst/>
          </a:prstGeom>
        </p:spPr>
      </p:pic>
      <p:pic>
        <p:nvPicPr>
          <p:cNvPr id="19" name="Picture 18"/>
          <p:cNvPicPr>
            <a:picLocks noChangeAspect="1"/>
          </p:cNvPicPr>
          <p:nvPr/>
        </p:nvPicPr>
        <p:blipFill>
          <a:blip r:embed="rId5"/>
          <a:stretch>
            <a:fillRect/>
          </a:stretch>
        </p:blipFill>
        <p:spPr>
          <a:xfrm>
            <a:off x="6179293" y="3703491"/>
            <a:ext cx="639683" cy="474073"/>
          </a:xfrm>
          <a:prstGeom prst="rect">
            <a:avLst/>
          </a:prstGeom>
        </p:spPr>
      </p:pic>
      <p:pic>
        <p:nvPicPr>
          <p:cNvPr id="42" name="Picture 41"/>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8278818" y="3611831"/>
            <a:ext cx="581419" cy="582296"/>
          </a:xfrm>
          <a:prstGeom prst="rect">
            <a:avLst/>
          </a:prstGeom>
        </p:spPr>
      </p:pic>
    </p:spTree>
    <p:extLst>
      <p:ext uri="{BB962C8B-B14F-4D97-AF65-F5344CB8AC3E}">
        <p14:creationId xmlns:p14="http://schemas.microsoft.com/office/powerpoint/2010/main" val="10826408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ounded Rectangle 47"/>
          <p:cNvSpPr/>
          <p:nvPr/>
        </p:nvSpPr>
        <p:spPr>
          <a:xfrm>
            <a:off x="1998379" y="3656936"/>
            <a:ext cx="3803979" cy="534064"/>
          </a:xfrm>
          <a:prstGeom prst="roundRect">
            <a:avLst>
              <a:gd name="adj" fmla="val 9763"/>
            </a:avLst>
          </a:prstGeom>
          <a:solidFill>
            <a:schemeClr val="accent3"/>
          </a:solidFill>
        </p:spPr>
        <p:txBody>
          <a:bodyPr wrap="square" lIns="0" tIns="0" rIns="0" bIns="0" rtlCol="0" anchor="ctr">
            <a:noAutofit/>
          </a:bodyPr>
          <a:lstStyle/>
          <a:p>
            <a:pPr algn="ctr"/>
            <a:r>
              <a:rPr lang="en-US" sz="1600" dirty="0">
                <a:solidFill>
                  <a:schemeClr val="tx2"/>
                </a:solidFill>
                <a:latin typeface="+mn-lt"/>
              </a:rPr>
              <a:t>Private Cloud</a:t>
            </a:r>
          </a:p>
        </p:txBody>
      </p:sp>
      <p:sp>
        <p:nvSpPr>
          <p:cNvPr id="37" name="Rounded Rectangle 36"/>
          <p:cNvSpPr/>
          <p:nvPr/>
        </p:nvSpPr>
        <p:spPr>
          <a:xfrm>
            <a:off x="7203643" y="3656936"/>
            <a:ext cx="787875" cy="534064"/>
          </a:xfrm>
          <a:prstGeom prst="roundRect">
            <a:avLst>
              <a:gd name="adj" fmla="val 13905"/>
            </a:avLst>
          </a:prstGeom>
          <a:solidFill>
            <a:schemeClr val="bg1"/>
          </a:solidFill>
          <a:ln w="19050">
            <a:solidFill>
              <a:schemeClr val="accent1"/>
            </a:solidFill>
          </a:ln>
        </p:spPr>
        <p:txBody>
          <a:bodyPr wrap="square" rtlCol="0" anchor="ctr">
            <a:noAutofit/>
          </a:bodyPr>
          <a:lstStyle/>
          <a:p>
            <a:pPr algn="ctr"/>
            <a:endParaRPr lang="en-US" sz="1100" dirty="0">
              <a:latin typeface="+mn-lt"/>
            </a:endParaRPr>
          </a:p>
        </p:txBody>
      </p:sp>
      <p:sp>
        <p:nvSpPr>
          <p:cNvPr id="38" name="Rounded Rectangle 37"/>
          <p:cNvSpPr/>
          <p:nvPr/>
        </p:nvSpPr>
        <p:spPr>
          <a:xfrm>
            <a:off x="8172854" y="3656936"/>
            <a:ext cx="793347" cy="534064"/>
          </a:xfrm>
          <a:prstGeom prst="roundRect">
            <a:avLst>
              <a:gd name="adj" fmla="val 11144"/>
            </a:avLst>
          </a:prstGeom>
          <a:solidFill>
            <a:schemeClr val="bg1"/>
          </a:solidFill>
          <a:ln w="19050">
            <a:solidFill>
              <a:schemeClr val="accent5"/>
            </a:solidFill>
          </a:ln>
        </p:spPr>
        <p:txBody>
          <a:bodyPr wrap="square" rtlCol="0" anchor="ctr">
            <a:noAutofit/>
          </a:bodyPr>
          <a:lstStyle/>
          <a:p>
            <a:pPr algn="ctr"/>
            <a:endParaRPr lang="en-US" sz="1100" dirty="0">
              <a:latin typeface="+mn-lt"/>
            </a:endParaRPr>
          </a:p>
        </p:txBody>
      </p:sp>
      <p:sp>
        <p:nvSpPr>
          <p:cNvPr id="39" name="Rounded Rectangle 38"/>
          <p:cNvSpPr/>
          <p:nvPr/>
        </p:nvSpPr>
        <p:spPr>
          <a:xfrm>
            <a:off x="6110805" y="3656936"/>
            <a:ext cx="776659" cy="534064"/>
          </a:xfrm>
          <a:prstGeom prst="roundRect">
            <a:avLst>
              <a:gd name="adj" fmla="val 9763"/>
            </a:avLst>
          </a:prstGeom>
          <a:solidFill>
            <a:schemeClr val="bg1"/>
          </a:solidFill>
          <a:ln w="19050">
            <a:solidFill>
              <a:schemeClr val="bg2"/>
            </a:solidFill>
          </a:ln>
        </p:spPr>
        <p:txBody>
          <a:bodyPr wrap="square" rtlCol="0" anchor="ctr">
            <a:noAutofit/>
          </a:bodyPr>
          <a:lstStyle/>
          <a:p>
            <a:pPr algn="ctr"/>
            <a:endParaRPr lang="en-US" dirty="0">
              <a:latin typeface="+mn-lt"/>
            </a:endParaRPr>
          </a:p>
        </p:txBody>
      </p:sp>
      <p:sp>
        <p:nvSpPr>
          <p:cNvPr id="14" name="Rounded Rectangle 13"/>
          <p:cNvSpPr/>
          <p:nvPr/>
        </p:nvSpPr>
        <p:spPr>
          <a:xfrm>
            <a:off x="1998381" y="1608667"/>
            <a:ext cx="6966249" cy="1340998"/>
          </a:xfrm>
          <a:prstGeom prst="roundRect">
            <a:avLst>
              <a:gd name="adj" fmla="val 5302"/>
            </a:avLst>
          </a:prstGeom>
          <a:solidFill>
            <a:schemeClr val="bg1"/>
          </a:solidFill>
          <a:ln w="19050">
            <a:solidFill>
              <a:schemeClr val="accent2"/>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050" b="1" dirty="0">
              <a:latin typeface="Gotham Book" pitchFamily="50" charset="0"/>
              <a:ea typeface="+mn-ea"/>
              <a:cs typeface="Gotham Book" pitchFamily="50" charset="0"/>
            </a:endParaRPr>
          </a:p>
        </p:txBody>
      </p:sp>
      <p:sp>
        <p:nvSpPr>
          <p:cNvPr id="291" name="Rounded Rectangle 290"/>
          <p:cNvSpPr/>
          <p:nvPr/>
        </p:nvSpPr>
        <p:spPr>
          <a:xfrm>
            <a:off x="2102258" y="1671302"/>
            <a:ext cx="6756855" cy="1243803"/>
          </a:xfrm>
          <a:prstGeom prst="roundRect">
            <a:avLst/>
          </a:prstGeom>
          <a:noFill/>
        </p:spPr>
        <p:txBody>
          <a:bodyPr wrap="square" rtlCol="0" anchor="ctr">
            <a:noAutofit/>
          </a:bodyPr>
          <a:lstStyle/>
          <a:p>
            <a:pPr algn="ctr"/>
            <a:r>
              <a:rPr lang="en-US" sz="1600" dirty="0">
                <a:solidFill>
                  <a:schemeClr val="tx2"/>
                </a:solidFill>
                <a:latin typeface="+mn-lt"/>
              </a:rPr>
              <a:t>Full-stack </a:t>
            </a:r>
            <a:br>
              <a:rPr lang="en-US" sz="1600" dirty="0">
                <a:solidFill>
                  <a:schemeClr val="tx2"/>
                </a:solidFill>
                <a:latin typeface="+mn-lt"/>
              </a:rPr>
            </a:br>
            <a:r>
              <a:rPr lang="en-US" sz="1600" dirty="0">
                <a:solidFill>
                  <a:schemeClr val="tx2"/>
                </a:solidFill>
                <a:latin typeface="+mn-lt"/>
              </a:rPr>
              <a:t>Application</a:t>
            </a:r>
          </a:p>
          <a:p>
            <a:pPr algn="ctr"/>
            <a:r>
              <a:rPr lang="en-US" sz="1600" dirty="0">
                <a:solidFill>
                  <a:schemeClr val="tx2"/>
                </a:solidFill>
                <a:latin typeface="+mn-lt"/>
              </a:rPr>
              <a:t>Automation</a:t>
            </a:r>
          </a:p>
        </p:txBody>
      </p:sp>
      <p:sp>
        <p:nvSpPr>
          <p:cNvPr id="2" name="Title 1"/>
          <p:cNvSpPr>
            <a:spLocks noGrp="1"/>
          </p:cNvSpPr>
          <p:nvPr>
            <p:ph type="title"/>
          </p:nvPr>
        </p:nvSpPr>
        <p:spPr/>
        <p:txBody>
          <a:bodyPr/>
          <a:lstStyle/>
          <a:p>
            <a:r>
              <a:rPr lang="en-US" dirty="0"/>
              <a:t>What Is Needed</a:t>
            </a:r>
          </a:p>
        </p:txBody>
      </p:sp>
      <p:sp>
        <p:nvSpPr>
          <p:cNvPr id="7" name="Rounded Rectangle 6"/>
          <p:cNvSpPr/>
          <p:nvPr/>
        </p:nvSpPr>
        <p:spPr>
          <a:xfrm>
            <a:off x="5569065" y="3036269"/>
            <a:ext cx="1612579" cy="534064"/>
          </a:xfrm>
          <a:prstGeom prst="roundRect">
            <a:avLst/>
          </a:prstGeom>
          <a:solidFill>
            <a:schemeClr val="accent3"/>
          </a:solidFill>
        </p:spPr>
        <p:txBody>
          <a:bodyPr wrap="square" rtlCol="0" anchor="ctr">
            <a:noAutofit/>
          </a:bodyPr>
          <a:lstStyle/>
          <a:p>
            <a:pPr algn="ctr"/>
            <a:r>
              <a:rPr lang="en-US" sz="1100" dirty="0">
                <a:latin typeface="+mn-lt"/>
              </a:rPr>
              <a:t>Azure Portal or Classic Portal</a:t>
            </a:r>
          </a:p>
        </p:txBody>
      </p:sp>
      <p:sp>
        <p:nvSpPr>
          <p:cNvPr id="8" name="Rounded Rectangle 7"/>
          <p:cNvSpPr/>
          <p:nvPr/>
        </p:nvSpPr>
        <p:spPr>
          <a:xfrm>
            <a:off x="7353622" y="3036269"/>
            <a:ext cx="1612579" cy="534064"/>
          </a:xfrm>
          <a:prstGeom prst="roundRect">
            <a:avLst/>
          </a:prstGeom>
          <a:solidFill>
            <a:schemeClr val="accent3"/>
          </a:solidFill>
        </p:spPr>
        <p:txBody>
          <a:bodyPr wrap="square" rtlCol="0" anchor="ctr">
            <a:noAutofit/>
          </a:bodyPr>
          <a:lstStyle/>
          <a:p>
            <a:pPr algn="ctr"/>
            <a:r>
              <a:rPr lang="en-US" sz="1050" dirty="0">
                <a:latin typeface="+mn-lt"/>
              </a:rPr>
              <a:t>GCP Console</a:t>
            </a:r>
          </a:p>
        </p:txBody>
      </p:sp>
      <p:sp>
        <p:nvSpPr>
          <p:cNvPr id="9" name="Rounded Rectangle 8"/>
          <p:cNvSpPr/>
          <p:nvPr/>
        </p:nvSpPr>
        <p:spPr>
          <a:xfrm>
            <a:off x="3784509" y="3036269"/>
            <a:ext cx="1612579" cy="534064"/>
          </a:xfrm>
          <a:prstGeom prst="roundRect">
            <a:avLst/>
          </a:prstGeom>
          <a:solidFill>
            <a:schemeClr val="accent3"/>
          </a:solidFill>
        </p:spPr>
        <p:txBody>
          <a:bodyPr wrap="square" rtlCol="0" anchor="ctr">
            <a:noAutofit/>
          </a:bodyPr>
          <a:lstStyle/>
          <a:p>
            <a:pPr algn="ctr"/>
            <a:r>
              <a:rPr lang="en-US" sz="1100" dirty="0">
                <a:latin typeface="+mn-lt"/>
              </a:rPr>
              <a:t>IAM Console</a:t>
            </a:r>
          </a:p>
        </p:txBody>
      </p:sp>
      <p:sp>
        <p:nvSpPr>
          <p:cNvPr id="10" name="Rounded Rectangle 9"/>
          <p:cNvSpPr/>
          <p:nvPr/>
        </p:nvSpPr>
        <p:spPr>
          <a:xfrm>
            <a:off x="1999952" y="3036269"/>
            <a:ext cx="6964678" cy="534064"/>
          </a:xfrm>
          <a:prstGeom prst="roundRect">
            <a:avLst>
              <a:gd name="adj" fmla="val 10552"/>
            </a:avLst>
          </a:prstGeom>
          <a:solidFill>
            <a:schemeClr val="bg1"/>
          </a:solidFill>
          <a:ln w="19050">
            <a:solidFill>
              <a:schemeClr val="accent2"/>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r>
              <a:rPr lang="en-US" sz="1200" b="1" dirty="0">
                <a:solidFill>
                  <a:schemeClr val="tx2"/>
                </a:solidFill>
                <a:latin typeface="Gotham Book" pitchFamily="50" charset="0"/>
                <a:ea typeface="+mn-ea"/>
                <a:cs typeface="Gotham Book" pitchFamily="50" charset="0"/>
              </a:rPr>
              <a:t>Unified Orchestration and Management</a:t>
            </a:r>
          </a:p>
        </p:txBody>
      </p:sp>
      <p:grpSp>
        <p:nvGrpSpPr>
          <p:cNvPr id="12" name="Group 11"/>
          <p:cNvGrpSpPr/>
          <p:nvPr/>
        </p:nvGrpSpPr>
        <p:grpSpPr>
          <a:xfrm>
            <a:off x="2258551" y="3108612"/>
            <a:ext cx="622836" cy="399737"/>
            <a:chOff x="4561474" y="985848"/>
            <a:chExt cx="622836" cy="399737"/>
          </a:xfrm>
        </p:grpSpPr>
        <p:pic>
          <p:nvPicPr>
            <p:cNvPr id="111" name="Picture 1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61474" y="985848"/>
              <a:ext cx="299531" cy="399737"/>
            </a:xfrm>
            <a:prstGeom prst="rect">
              <a:avLst/>
            </a:prstGeom>
            <a:noFill/>
            <a:ln>
              <a:noFill/>
            </a:ln>
          </p:spPr>
        </p:pic>
        <p:pic>
          <p:nvPicPr>
            <p:cNvPr id="112" name="Picture 1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26135" y="985848"/>
              <a:ext cx="299531" cy="399737"/>
            </a:xfrm>
            <a:prstGeom prst="rect">
              <a:avLst/>
            </a:prstGeom>
            <a:noFill/>
            <a:ln>
              <a:noFill/>
            </a:ln>
          </p:spPr>
        </p:pic>
        <p:pic>
          <p:nvPicPr>
            <p:cNvPr id="113" name="Picture 1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90796" y="985848"/>
              <a:ext cx="299531" cy="399737"/>
            </a:xfrm>
            <a:prstGeom prst="rect">
              <a:avLst/>
            </a:prstGeom>
            <a:noFill/>
            <a:ln>
              <a:noFill/>
            </a:ln>
          </p:spPr>
        </p:pic>
        <p:pic>
          <p:nvPicPr>
            <p:cNvPr id="114" name="Picture 1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755457" y="985848"/>
              <a:ext cx="299531" cy="399737"/>
            </a:xfrm>
            <a:prstGeom prst="rect">
              <a:avLst/>
            </a:prstGeom>
            <a:noFill/>
            <a:ln>
              <a:noFill/>
            </a:ln>
          </p:spPr>
        </p:pic>
        <p:pic>
          <p:nvPicPr>
            <p:cNvPr id="115" name="Picture 11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20118" y="985848"/>
              <a:ext cx="299531" cy="399737"/>
            </a:xfrm>
            <a:prstGeom prst="rect">
              <a:avLst/>
            </a:prstGeom>
            <a:noFill/>
            <a:ln>
              <a:noFill/>
            </a:ln>
          </p:spPr>
        </p:pic>
        <p:pic>
          <p:nvPicPr>
            <p:cNvPr id="116" name="Picture 11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84779" y="985848"/>
              <a:ext cx="299531" cy="399737"/>
            </a:xfrm>
            <a:prstGeom prst="rect">
              <a:avLst/>
            </a:prstGeom>
            <a:noFill/>
            <a:ln>
              <a:noFill/>
            </a:ln>
          </p:spPr>
        </p:pic>
      </p:grpSp>
      <p:sp>
        <p:nvSpPr>
          <p:cNvPr id="36" name="TextBox 35"/>
          <p:cNvSpPr txBox="1"/>
          <p:nvPr/>
        </p:nvSpPr>
        <p:spPr>
          <a:xfrm>
            <a:off x="461927" y="2150055"/>
            <a:ext cx="1490133" cy="276999"/>
          </a:xfrm>
          <a:prstGeom prst="rect">
            <a:avLst/>
          </a:prstGeom>
          <a:noFill/>
        </p:spPr>
        <p:txBody>
          <a:bodyPr wrap="square" rtlCol="0">
            <a:spAutoFit/>
          </a:bodyPr>
          <a:lstStyle/>
          <a:p>
            <a:pPr algn="r"/>
            <a:r>
              <a:rPr lang="en-US" sz="1200" dirty="0">
                <a:solidFill>
                  <a:schemeClr val="tx2"/>
                </a:solidFill>
                <a:latin typeface="+mj-lt"/>
                <a:ea typeface="+mn-ea"/>
                <a:cs typeface="Arial" pitchFamily="34" charset="0"/>
              </a:rPr>
              <a:t>Application</a:t>
            </a:r>
            <a:endParaRPr lang="en-US" sz="1600" dirty="0">
              <a:solidFill>
                <a:schemeClr val="tx2"/>
              </a:solidFill>
              <a:latin typeface="+mj-lt"/>
              <a:ea typeface="+mn-ea"/>
              <a:cs typeface="Arial" pitchFamily="34" charset="0"/>
            </a:endParaRPr>
          </a:p>
        </p:txBody>
      </p:sp>
      <p:sp>
        <p:nvSpPr>
          <p:cNvPr id="43" name="TextBox 42"/>
          <p:cNvSpPr txBox="1"/>
          <p:nvPr/>
        </p:nvSpPr>
        <p:spPr>
          <a:xfrm>
            <a:off x="325429" y="3094535"/>
            <a:ext cx="1626631" cy="461665"/>
          </a:xfrm>
          <a:prstGeom prst="rect">
            <a:avLst/>
          </a:prstGeom>
          <a:noFill/>
        </p:spPr>
        <p:txBody>
          <a:bodyPr wrap="square" rtlCol="0">
            <a:spAutoFit/>
          </a:bodyPr>
          <a:lstStyle/>
          <a:p>
            <a:pPr algn="r"/>
            <a:r>
              <a:rPr lang="en-US" sz="1200" dirty="0">
                <a:solidFill>
                  <a:schemeClr val="tx2"/>
                </a:solidFill>
                <a:latin typeface="+mj-lt"/>
                <a:ea typeface="+mn-ea"/>
                <a:cs typeface="Arial" pitchFamily="34" charset="0"/>
              </a:rPr>
              <a:t>Management and Provisioning</a:t>
            </a:r>
          </a:p>
        </p:txBody>
      </p:sp>
      <p:sp>
        <p:nvSpPr>
          <p:cNvPr id="44" name="TextBox 43"/>
          <p:cNvSpPr txBox="1"/>
          <p:nvPr/>
        </p:nvSpPr>
        <p:spPr>
          <a:xfrm>
            <a:off x="325429" y="3805601"/>
            <a:ext cx="1626631" cy="276999"/>
          </a:xfrm>
          <a:prstGeom prst="rect">
            <a:avLst/>
          </a:prstGeom>
          <a:noFill/>
        </p:spPr>
        <p:txBody>
          <a:bodyPr wrap="square" rtlCol="0">
            <a:spAutoFit/>
          </a:bodyPr>
          <a:lstStyle/>
          <a:p>
            <a:pPr algn="r"/>
            <a:r>
              <a:rPr lang="en-US" sz="1200" dirty="0">
                <a:solidFill>
                  <a:schemeClr val="tx2"/>
                </a:solidFill>
                <a:latin typeface="+mj-lt"/>
                <a:ea typeface="+mn-ea"/>
                <a:cs typeface="Arial" pitchFamily="34" charset="0"/>
              </a:rPr>
              <a:t>Infrastructure</a:t>
            </a:r>
          </a:p>
        </p:txBody>
      </p:sp>
      <p:pic>
        <p:nvPicPr>
          <p:cNvPr id="45" name="Picture 44"/>
          <p:cNvPicPr>
            <a:picLocks noChangeAspect="1"/>
          </p:cNvPicPr>
          <p:nvPr/>
        </p:nvPicPr>
        <p:blipFill>
          <a:blip r:embed="rId3"/>
          <a:stretch>
            <a:fillRect/>
          </a:stretch>
        </p:blipFill>
        <p:spPr>
          <a:xfrm>
            <a:off x="7383148" y="3678091"/>
            <a:ext cx="428864" cy="529953"/>
          </a:xfrm>
          <a:prstGeom prst="rect">
            <a:avLst/>
          </a:prstGeom>
        </p:spPr>
      </p:pic>
      <p:pic>
        <p:nvPicPr>
          <p:cNvPr id="46" name="Picture 45"/>
          <p:cNvPicPr>
            <a:picLocks noChangeAspect="1"/>
          </p:cNvPicPr>
          <p:nvPr/>
        </p:nvPicPr>
        <p:blipFill>
          <a:blip r:embed="rId4"/>
          <a:stretch>
            <a:fillRect/>
          </a:stretch>
        </p:blipFill>
        <p:spPr>
          <a:xfrm>
            <a:off x="6179293" y="3703491"/>
            <a:ext cx="639683" cy="474073"/>
          </a:xfrm>
          <a:prstGeom prst="rect">
            <a:avLst/>
          </a:prstGeom>
        </p:spPr>
      </p:pic>
      <p:pic>
        <p:nvPicPr>
          <p:cNvPr id="47" name="Picture 46"/>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8278818" y="3611831"/>
            <a:ext cx="581419" cy="582296"/>
          </a:xfrm>
          <a:prstGeom prst="rect">
            <a:avLst/>
          </a:prstGeom>
        </p:spPr>
      </p:pic>
    </p:spTree>
    <p:extLst>
      <p:ext uri="{BB962C8B-B14F-4D97-AF65-F5344CB8AC3E}">
        <p14:creationId xmlns:p14="http://schemas.microsoft.com/office/powerpoint/2010/main" val="36800254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ounded Rectangle 29"/>
          <p:cNvSpPr/>
          <p:nvPr/>
        </p:nvSpPr>
        <p:spPr>
          <a:xfrm>
            <a:off x="1998379" y="3656936"/>
            <a:ext cx="3803979" cy="534064"/>
          </a:xfrm>
          <a:prstGeom prst="roundRect">
            <a:avLst>
              <a:gd name="adj" fmla="val 9763"/>
            </a:avLst>
          </a:prstGeom>
          <a:solidFill>
            <a:schemeClr val="accent3"/>
          </a:solidFill>
        </p:spPr>
        <p:txBody>
          <a:bodyPr wrap="square" lIns="0" tIns="0" rIns="0" bIns="0" rtlCol="0" anchor="ctr">
            <a:noAutofit/>
          </a:bodyPr>
          <a:lstStyle/>
          <a:p>
            <a:pPr algn="ctr"/>
            <a:endParaRPr lang="en-US" sz="1600" dirty="0">
              <a:solidFill>
                <a:schemeClr val="tx2"/>
              </a:solidFill>
              <a:latin typeface="+mn-lt"/>
            </a:endParaRPr>
          </a:p>
        </p:txBody>
      </p:sp>
      <p:sp>
        <p:nvSpPr>
          <p:cNvPr id="2" name="Title 1"/>
          <p:cNvSpPr>
            <a:spLocks noGrp="1"/>
          </p:cNvSpPr>
          <p:nvPr>
            <p:ph type="title"/>
          </p:nvPr>
        </p:nvSpPr>
        <p:spPr/>
        <p:txBody>
          <a:bodyPr/>
          <a:lstStyle/>
          <a:p>
            <a:r>
              <a:rPr lang="en-US"/>
              <a:t>Introducing Calm</a:t>
            </a:r>
            <a:endParaRPr lang="en-US" dirty="0"/>
          </a:p>
        </p:txBody>
      </p:sp>
      <p:sp>
        <p:nvSpPr>
          <p:cNvPr id="14" name="Rounded Rectangle 13"/>
          <p:cNvSpPr/>
          <p:nvPr/>
        </p:nvSpPr>
        <p:spPr>
          <a:xfrm>
            <a:off x="1998381" y="1596453"/>
            <a:ext cx="6966249" cy="1942132"/>
          </a:xfrm>
          <a:prstGeom prst="roundRect">
            <a:avLst>
              <a:gd name="adj" fmla="val 4710"/>
            </a:avLst>
          </a:prstGeom>
          <a:solidFill>
            <a:schemeClr val="accent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dirty="0">
                <a:solidFill>
                  <a:schemeClr val="bg1"/>
                </a:solidFill>
                <a:latin typeface="+mj-lt"/>
                <a:ea typeface="ＭＳ Ｐゴシック" charset="-128"/>
                <a:cs typeface="ＭＳ Ｐゴシック" charset="-128"/>
              </a:rPr>
              <a:t>Nutanix Calm</a:t>
            </a: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69043" y="3694718"/>
            <a:ext cx="1662650" cy="450269"/>
          </a:xfrm>
          <a:prstGeom prst="rect">
            <a:avLst/>
          </a:prstGeom>
        </p:spPr>
      </p:pic>
      <p:sp>
        <p:nvSpPr>
          <p:cNvPr id="15" name="TextBox 14"/>
          <p:cNvSpPr txBox="1"/>
          <p:nvPr/>
        </p:nvSpPr>
        <p:spPr>
          <a:xfrm>
            <a:off x="461927" y="2150055"/>
            <a:ext cx="1490133" cy="276999"/>
          </a:xfrm>
          <a:prstGeom prst="rect">
            <a:avLst/>
          </a:prstGeom>
          <a:noFill/>
        </p:spPr>
        <p:txBody>
          <a:bodyPr wrap="square" rtlCol="0">
            <a:spAutoFit/>
          </a:bodyPr>
          <a:lstStyle/>
          <a:p>
            <a:pPr algn="r"/>
            <a:r>
              <a:rPr lang="en-US" sz="1200" dirty="0">
                <a:solidFill>
                  <a:schemeClr val="tx2"/>
                </a:solidFill>
                <a:latin typeface="+mj-lt"/>
                <a:ea typeface="+mn-ea"/>
                <a:cs typeface="Arial" pitchFamily="34" charset="0"/>
              </a:rPr>
              <a:t>Application</a:t>
            </a:r>
            <a:endParaRPr lang="en-US" sz="1600" dirty="0">
              <a:solidFill>
                <a:schemeClr val="tx2"/>
              </a:solidFill>
              <a:latin typeface="+mj-lt"/>
              <a:ea typeface="+mn-ea"/>
              <a:cs typeface="Arial" pitchFamily="34" charset="0"/>
            </a:endParaRPr>
          </a:p>
        </p:txBody>
      </p:sp>
      <p:sp>
        <p:nvSpPr>
          <p:cNvPr id="16" name="TextBox 15"/>
          <p:cNvSpPr txBox="1"/>
          <p:nvPr/>
        </p:nvSpPr>
        <p:spPr>
          <a:xfrm>
            <a:off x="325429" y="3094535"/>
            <a:ext cx="1626631" cy="461665"/>
          </a:xfrm>
          <a:prstGeom prst="rect">
            <a:avLst/>
          </a:prstGeom>
          <a:noFill/>
        </p:spPr>
        <p:txBody>
          <a:bodyPr wrap="square" rtlCol="0">
            <a:spAutoFit/>
          </a:bodyPr>
          <a:lstStyle/>
          <a:p>
            <a:pPr algn="r"/>
            <a:r>
              <a:rPr lang="en-US" sz="1200" dirty="0">
                <a:solidFill>
                  <a:schemeClr val="tx2"/>
                </a:solidFill>
                <a:latin typeface="+mj-lt"/>
                <a:ea typeface="+mn-ea"/>
                <a:cs typeface="Arial" pitchFamily="34" charset="0"/>
              </a:rPr>
              <a:t>Management and Provisioning</a:t>
            </a:r>
          </a:p>
        </p:txBody>
      </p:sp>
      <p:sp>
        <p:nvSpPr>
          <p:cNvPr id="17" name="TextBox 16"/>
          <p:cNvSpPr txBox="1"/>
          <p:nvPr/>
        </p:nvSpPr>
        <p:spPr>
          <a:xfrm>
            <a:off x="325429" y="3805601"/>
            <a:ext cx="1626631" cy="276999"/>
          </a:xfrm>
          <a:prstGeom prst="rect">
            <a:avLst/>
          </a:prstGeom>
          <a:noFill/>
        </p:spPr>
        <p:txBody>
          <a:bodyPr wrap="square" rtlCol="0">
            <a:spAutoFit/>
          </a:bodyPr>
          <a:lstStyle/>
          <a:p>
            <a:pPr algn="r"/>
            <a:r>
              <a:rPr lang="en-US" sz="1200" dirty="0">
                <a:solidFill>
                  <a:schemeClr val="tx2"/>
                </a:solidFill>
                <a:latin typeface="+mj-lt"/>
                <a:ea typeface="+mn-ea"/>
                <a:cs typeface="Arial" pitchFamily="34" charset="0"/>
              </a:rPr>
              <a:t>Infrastructure</a:t>
            </a:r>
          </a:p>
        </p:txBody>
      </p:sp>
      <p:sp>
        <p:nvSpPr>
          <p:cNvPr id="18" name="Rounded Rectangle 17"/>
          <p:cNvSpPr/>
          <p:nvPr/>
        </p:nvSpPr>
        <p:spPr>
          <a:xfrm>
            <a:off x="7203643" y="3656936"/>
            <a:ext cx="787875" cy="534064"/>
          </a:xfrm>
          <a:prstGeom prst="roundRect">
            <a:avLst>
              <a:gd name="adj" fmla="val 13905"/>
            </a:avLst>
          </a:prstGeom>
          <a:solidFill>
            <a:schemeClr val="bg1"/>
          </a:solidFill>
          <a:ln w="19050">
            <a:solidFill>
              <a:schemeClr val="accent1"/>
            </a:solidFill>
          </a:ln>
        </p:spPr>
        <p:txBody>
          <a:bodyPr wrap="square" rtlCol="0" anchor="ctr">
            <a:noAutofit/>
          </a:bodyPr>
          <a:lstStyle/>
          <a:p>
            <a:pPr algn="ctr"/>
            <a:endParaRPr lang="en-US" sz="1100" dirty="0">
              <a:latin typeface="+mn-lt"/>
            </a:endParaRPr>
          </a:p>
        </p:txBody>
      </p:sp>
      <p:sp>
        <p:nvSpPr>
          <p:cNvPr id="19" name="Rounded Rectangle 18"/>
          <p:cNvSpPr/>
          <p:nvPr/>
        </p:nvSpPr>
        <p:spPr>
          <a:xfrm>
            <a:off x="8172854" y="3656936"/>
            <a:ext cx="793347" cy="534064"/>
          </a:xfrm>
          <a:prstGeom prst="roundRect">
            <a:avLst>
              <a:gd name="adj" fmla="val 11144"/>
            </a:avLst>
          </a:prstGeom>
          <a:solidFill>
            <a:schemeClr val="bg1"/>
          </a:solidFill>
          <a:ln w="19050">
            <a:solidFill>
              <a:schemeClr val="accent5"/>
            </a:solidFill>
          </a:ln>
        </p:spPr>
        <p:txBody>
          <a:bodyPr wrap="square" rtlCol="0" anchor="ctr">
            <a:noAutofit/>
          </a:bodyPr>
          <a:lstStyle/>
          <a:p>
            <a:pPr algn="ctr"/>
            <a:endParaRPr lang="en-US" sz="1100" dirty="0">
              <a:latin typeface="+mn-lt"/>
            </a:endParaRPr>
          </a:p>
        </p:txBody>
      </p:sp>
      <p:sp>
        <p:nvSpPr>
          <p:cNvPr id="20" name="Rounded Rectangle 19"/>
          <p:cNvSpPr/>
          <p:nvPr/>
        </p:nvSpPr>
        <p:spPr>
          <a:xfrm>
            <a:off x="6110805" y="3656936"/>
            <a:ext cx="776659" cy="534064"/>
          </a:xfrm>
          <a:prstGeom prst="roundRect">
            <a:avLst>
              <a:gd name="adj" fmla="val 9763"/>
            </a:avLst>
          </a:prstGeom>
          <a:solidFill>
            <a:schemeClr val="bg1"/>
          </a:solidFill>
          <a:ln w="19050">
            <a:solidFill>
              <a:schemeClr val="bg2"/>
            </a:solidFill>
          </a:ln>
        </p:spPr>
        <p:txBody>
          <a:bodyPr wrap="square" rtlCol="0" anchor="ctr">
            <a:noAutofit/>
          </a:bodyPr>
          <a:lstStyle/>
          <a:p>
            <a:pPr algn="ctr"/>
            <a:endParaRPr lang="en-US" dirty="0">
              <a:latin typeface="+mn-lt"/>
            </a:endParaRPr>
          </a:p>
        </p:txBody>
      </p:sp>
      <p:pic>
        <p:nvPicPr>
          <p:cNvPr id="23" name="Picture 22"/>
          <p:cNvPicPr>
            <a:picLocks noChangeAspect="1"/>
          </p:cNvPicPr>
          <p:nvPr/>
        </p:nvPicPr>
        <p:blipFill>
          <a:blip r:embed="rId3"/>
          <a:stretch>
            <a:fillRect/>
          </a:stretch>
        </p:blipFill>
        <p:spPr>
          <a:xfrm>
            <a:off x="7383148" y="3678091"/>
            <a:ext cx="428864" cy="529953"/>
          </a:xfrm>
          <a:prstGeom prst="rect">
            <a:avLst/>
          </a:prstGeom>
        </p:spPr>
      </p:pic>
      <p:pic>
        <p:nvPicPr>
          <p:cNvPr id="28" name="Picture 27"/>
          <p:cNvPicPr>
            <a:picLocks noChangeAspect="1"/>
          </p:cNvPicPr>
          <p:nvPr/>
        </p:nvPicPr>
        <p:blipFill>
          <a:blip r:embed="rId4"/>
          <a:stretch>
            <a:fillRect/>
          </a:stretch>
        </p:blipFill>
        <p:spPr>
          <a:xfrm>
            <a:off x="6179293" y="3703491"/>
            <a:ext cx="639683" cy="474073"/>
          </a:xfrm>
          <a:prstGeom prst="rect">
            <a:avLst/>
          </a:prstGeom>
        </p:spPr>
      </p:pic>
      <p:pic>
        <p:nvPicPr>
          <p:cNvPr id="29" name="Picture 28"/>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8278818" y="3611831"/>
            <a:ext cx="581419" cy="582296"/>
          </a:xfrm>
          <a:prstGeom prst="rect">
            <a:avLst/>
          </a:prstGeom>
        </p:spPr>
      </p:pic>
    </p:spTree>
    <p:extLst>
      <p:ext uri="{BB962C8B-B14F-4D97-AF65-F5344CB8AC3E}">
        <p14:creationId xmlns:p14="http://schemas.microsoft.com/office/powerpoint/2010/main" val="6327272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Delivered in Prism</a:t>
            </a:r>
          </a:p>
        </p:txBody>
      </p:sp>
      <p:sp>
        <p:nvSpPr>
          <p:cNvPr id="5" name="Rounded Rectangle 4"/>
          <p:cNvSpPr/>
          <p:nvPr/>
        </p:nvSpPr>
        <p:spPr bwMode="gray">
          <a:xfrm>
            <a:off x="392679" y="1322763"/>
            <a:ext cx="5214098" cy="3096521"/>
          </a:xfrm>
          <a:prstGeom prst="roundRect">
            <a:avLst>
              <a:gd name="adj" fmla="val 2897"/>
            </a:avLst>
          </a:prstGeom>
          <a:solidFill>
            <a:schemeClr val="accent3"/>
          </a:solid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mn-lt"/>
            </a:endParaRPr>
          </a:p>
        </p:txBody>
      </p:sp>
      <p:sp>
        <p:nvSpPr>
          <p:cNvPr id="6" name="Rounded Rectangle 5"/>
          <p:cNvSpPr/>
          <p:nvPr/>
        </p:nvSpPr>
        <p:spPr bwMode="gray">
          <a:xfrm>
            <a:off x="5801396" y="1322766"/>
            <a:ext cx="2922475" cy="3096518"/>
          </a:xfrm>
          <a:prstGeom prst="roundRect">
            <a:avLst>
              <a:gd name="adj" fmla="val 2461"/>
            </a:avLst>
          </a:prstGeom>
          <a:solidFill>
            <a:schemeClr val="accent1"/>
          </a:solid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bg1"/>
              </a:solidFill>
              <a:latin typeface="+mn-lt"/>
            </a:endParaRPr>
          </a:p>
        </p:txBody>
      </p:sp>
      <p:sp>
        <p:nvSpPr>
          <p:cNvPr id="7" name="Rounded Rectangle 6"/>
          <p:cNvSpPr/>
          <p:nvPr/>
        </p:nvSpPr>
        <p:spPr bwMode="gray">
          <a:xfrm>
            <a:off x="6017223" y="2900347"/>
            <a:ext cx="2512029" cy="610773"/>
          </a:xfrm>
          <a:prstGeom prst="roundRect">
            <a:avLst>
              <a:gd name="adj" fmla="val 6628"/>
            </a:avLst>
          </a:prstGeom>
          <a:solidFill>
            <a:schemeClr val="accent3">
              <a:lumMod val="20000"/>
              <a:lumOff val="80000"/>
            </a:schemeClr>
          </a:solid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300">
                <a:solidFill>
                  <a:schemeClr val="tx1">
                    <a:lumMod val="75000"/>
                    <a:lumOff val="25000"/>
                  </a:schemeClr>
                </a:solidFill>
                <a:latin typeface="+mn-lt"/>
              </a:rPr>
              <a:t>Distributed Storage Fabric</a:t>
            </a:r>
          </a:p>
        </p:txBody>
      </p:sp>
      <p:sp>
        <p:nvSpPr>
          <p:cNvPr id="8" name="Rounded Rectangle 7"/>
          <p:cNvSpPr/>
          <p:nvPr/>
        </p:nvSpPr>
        <p:spPr bwMode="gray">
          <a:xfrm>
            <a:off x="6017223" y="2183353"/>
            <a:ext cx="2512029" cy="610773"/>
          </a:xfrm>
          <a:prstGeom prst="roundRect">
            <a:avLst>
              <a:gd name="adj" fmla="val 6628"/>
            </a:avLst>
          </a:prstGeom>
          <a:solidFill>
            <a:schemeClr val="accent3">
              <a:lumMod val="20000"/>
              <a:lumOff val="80000"/>
            </a:schemeClr>
          </a:solid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300">
                <a:solidFill>
                  <a:schemeClr val="tx1">
                    <a:lumMod val="75000"/>
                    <a:lumOff val="25000"/>
                  </a:schemeClr>
                </a:solidFill>
                <a:latin typeface="+mn-lt"/>
              </a:rPr>
              <a:t>App Mobility Fabric</a:t>
            </a:r>
          </a:p>
        </p:txBody>
      </p:sp>
      <p:sp>
        <p:nvSpPr>
          <p:cNvPr id="9" name="TextBox 8"/>
          <p:cNvSpPr txBox="1"/>
          <p:nvPr/>
        </p:nvSpPr>
        <p:spPr>
          <a:xfrm>
            <a:off x="6429388" y="1575465"/>
            <a:ext cx="2118516" cy="415426"/>
          </a:xfrm>
          <a:prstGeom prst="rect">
            <a:avLst/>
          </a:prstGeom>
          <a:noFill/>
        </p:spPr>
        <p:txBody>
          <a:bodyPr wrap="square" lIns="91367" tIns="45684" rIns="91367" bIns="45684" rtlCol="0">
            <a:spAutoFit/>
          </a:bodyPr>
          <a:lstStyle/>
          <a:p>
            <a:pPr algn="ctr"/>
            <a:r>
              <a:rPr lang="en-US" sz="2100">
                <a:solidFill>
                  <a:srgbClr val="FFFFFF"/>
                </a:solidFill>
                <a:latin typeface="Gotham Rounded Book" charset="0"/>
                <a:ea typeface="Gotham Rounded Book" charset="0"/>
                <a:cs typeface="Gotham Rounded Book" charset="0"/>
              </a:rPr>
              <a:t>Acropolis</a:t>
            </a:r>
          </a:p>
        </p:txBody>
      </p:sp>
      <p:sp>
        <p:nvSpPr>
          <p:cNvPr id="10" name="TextBox 9"/>
          <p:cNvSpPr txBox="1"/>
          <p:nvPr/>
        </p:nvSpPr>
        <p:spPr>
          <a:xfrm>
            <a:off x="2786339" y="1541985"/>
            <a:ext cx="1126878" cy="461592"/>
          </a:xfrm>
          <a:prstGeom prst="rect">
            <a:avLst/>
          </a:prstGeom>
          <a:noFill/>
        </p:spPr>
        <p:txBody>
          <a:bodyPr wrap="square" lIns="91367" tIns="45684" rIns="91367" bIns="45684" rtlCol="0">
            <a:spAutoFit/>
          </a:bodyPr>
          <a:lstStyle/>
          <a:p>
            <a:pPr algn="ctr"/>
            <a:r>
              <a:rPr lang="en-US" sz="2400">
                <a:solidFill>
                  <a:schemeClr val="tx1">
                    <a:lumMod val="75000"/>
                  </a:schemeClr>
                </a:solidFill>
                <a:latin typeface="Gotham Rounded Book" charset="0"/>
                <a:ea typeface="Gotham Rounded Book" charset="0"/>
                <a:cs typeface="Gotham Rounded Book" charset="0"/>
              </a:rPr>
              <a:t>Prism</a:t>
            </a:r>
          </a:p>
        </p:txBody>
      </p:sp>
      <p:sp>
        <p:nvSpPr>
          <p:cNvPr id="11" name="Rounded Rectangle 10"/>
          <p:cNvSpPr/>
          <p:nvPr/>
        </p:nvSpPr>
        <p:spPr bwMode="gray">
          <a:xfrm>
            <a:off x="6017223" y="3636384"/>
            <a:ext cx="2512029" cy="612648"/>
          </a:xfrm>
          <a:prstGeom prst="roundRect">
            <a:avLst>
              <a:gd name="adj" fmla="val 10630"/>
            </a:avLst>
          </a:prstGeom>
          <a:solidFill>
            <a:schemeClr val="accent3">
              <a:lumMod val="20000"/>
              <a:lumOff val="80000"/>
            </a:schemeClr>
          </a:solid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300">
                <a:solidFill>
                  <a:schemeClr val="tx1">
                    <a:lumMod val="75000"/>
                    <a:lumOff val="25000"/>
                  </a:schemeClr>
                </a:solidFill>
                <a:latin typeface="+mn-lt"/>
              </a:rPr>
              <a:t>AHV (Built-in Virtualization)</a:t>
            </a:r>
          </a:p>
        </p:txBody>
      </p:sp>
      <p:sp>
        <p:nvSpPr>
          <p:cNvPr id="12" name="Rounded Rectangle 11"/>
          <p:cNvSpPr/>
          <p:nvPr/>
        </p:nvSpPr>
        <p:spPr bwMode="gray">
          <a:xfrm>
            <a:off x="3688595" y="2173831"/>
            <a:ext cx="1751976" cy="603504"/>
          </a:xfrm>
          <a:prstGeom prst="roundRect">
            <a:avLst>
              <a:gd name="adj" fmla="val 9770"/>
            </a:avLst>
          </a:prstGeom>
          <a:solidFill>
            <a:schemeClr val="accent3">
              <a:lumMod val="20000"/>
              <a:lumOff val="80000"/>
            </a:schemeClr>
          </a:solid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300">
                <a:solidFill>
                  <a:schemeClr val="tx1">
                    <a:lumMod val="75000"/>
                    <a:lumOff val="25000"/>
                  </a:schemeClr>
                </a:solidFill>
                <a:latin typeface="+mn-lt"/>
              </a:rPr>
              <a:t>One-click Infrastructure Management</a:t>
            </a:r>
          </a:p>
        </p:txBody>
      </p:sp>
      <p:sp>
        <p:nvSpPr>
          <p:cNvPr id="13" name="Rounded Rectangle 12"/>
          <p:cNvSpPr/>
          <p:nvPr/>
        </p:nvSpPr>
        <p:spPr bwMode="gray">
          <a:xfrm>
            <a:off x="3688591" y="2900347"/>
            <a:ext cx="1751976" cy="603504"/>
          </a:xfrm>
          <a:prstGeom prst="roundRect">
            <a:avLst>
              <a:gd name="adj" fmla="val 9770"/>
            </a:avLst>
          </a:prstGeom>
          <a:solidFill>
            <a:schemeClr val="accent3">
              <a:lumMod val="20000"/>
              <a:lumOff val="80000"/>
            </a:schemeClr>
          </a:solid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300">
                <a:solidFill>
                  <a:schemeClr val="tx1">
                    <a:lumMod val="75000"/>
                    <a:lumOff val="25000"/>
                  </a:schemeClr>
                </a:solidFill>
                <a:latin typeface="+mn-lt"/>
              </a:rPr>
              <a:t>One-click Operational </a:t>
            </a:r>
            <a:br>
              <a:rPr lang="en-US" sz="1300">
                <a:solidFill>
                  <a:schemeClr val="tx1">
                    <a:lumMod val="75000"/>
                    <a:lumOff val="25000"/>
                  </a:schemeClr>
                </a:solidFill>
                <a:latin typeface="+mn-lt"/>
              </a:rPr>
            </a:br>
            <a:r>
              <a:rPr lang="en-US" sz="1300">
                <a:solidFill>
                  <a:schemeClr val="tx1">
                    <a:lumMod val="75000"/>
                    <a:lumOff val="25000"/>
                  </a:schemeClr>
                </a:solidFill>
                <a:latin typeface="+mn-lt"/>
              </a:rPr>
              <a:t>Insights</a:t>
            </a:r>
          </a:p>
        </p:txBody>
      </p:sp>
      <p:sp>
        <p:nvSpPr>
          <p:cNvPr id="14" name="Rounded Rectangle 13"/>
          <p:cNvSpPr/>
          <p:nvPr/>
        </p:nvSpPr>
        <p:spPr bwMode="gray">
          <a:xfrm>
            <a:off x="3695594" y="3626865"/>
            <a:ext cx="1744973" cy="603446"/>
          </a:xfrm>
          <a:prstGeom prst="roundRect">
            <a:avLst>
              <a:gd name="adj" fmla="val 9770"/>
            </a:avLst>
          </a:prstGeom>
          <a:solidFill>
            <a:schemeClr val="accent3">
              <a:lumMod val="20000"/>
              <a:lumOff val="80000"/>
            </a:schemeClr>
          </a:solid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300">
                <a:solidFill>
                  <a:schemeClr val="tx1">
                    <a:lumMod val="75000"/>
                    <a:lumOff val="25000"/>
                  </a:schemeClr>
                </a:solidFill>
                <a:latin typeface="+mn-lt"/>
              </a:rPr>
              <a:t>One-Click Planning</a:t>
            </a:r>
          </a:p>
        </p:txBody>
      </p:sp>
      <p:sp>
        <p:nvSpPr>
          <p:cNvPr id="47" name="Rounded Rectangle 46"/>
          <p:cNvSpPr/>
          <p:nvPr/>
        </p:nvSpPr>
        <p:spPr bwMode="gray">
          <a:xfrm>
            <a:off x="559143" y="2183351"/>
            <a:ext cx="2970242" cy="2065679"/>
          </a:xfrm>
          <a:prstGeom prst="roundRect">
            <a:avLst>
              <a:gd name="adj" fmla="val 4678"/>
            </a:avLst>
          </a:prstGeom>
          <a:solidFill>
            <a:schemeClr val="accent2"/>
          </a:solidFill>
          <a:ln>
            <a:solidFill>
              <a:schemeClr val="bg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US" sz="2800">
                <a:solidFill>
                  <a:schemeClr val="bg1"/>
                </a:solidFill>
                <a:latin typeface="+mj-lt"/>
              </a:rPr>
              <a:t>Calm</a:t>
            </a:r>
          </a:p>
        </p:txBody>
      </p:sp>
      <p:sp>
        <p:nvSpPr>
          <p:cNvPr id="48" name="Rounded Rectangle 47"/>
          <p:cNvSpPr/>
          <p:nvPr/>
        </p:nvSpPr>
        <p:spPr bwMode="gray">
          <a:xfrm>
            <a:off x="688686" y="2759848"/>
            <a:ext cx="2706332" cy="370802"/>
          </a:xfrm>
          <a:prstGeom prst="roundRect">
            <a:avLst>
              <a:gd name="adj" fmla="val 9770"/>
            </a:avLst>
          </a:prstGeom>
          <a:solidFill>
            <a:schemeClr val="accent3">
              <a:lumMod val="20000"/>
              <a:lumOff val="80000"/>
            </a:schemeClr>
          </a:solid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300">
                <a:solidFill>
                  <a:schemeClr val="tx1">
                    <a:lumMod val="75000"/>
                    <a:lumOff val="25000"/>
                  </a:schemeClr>
                </a:solidFill>
                <a:latin typeface="+mn-lt"/>
              </a:rPr>
              <a:t>App Lifecycle Management</a:t>
            </a:r>
          </a:p>
        </p:txBody>
      </p:sp>
      <p:sp>
        <p:nvSpPr>
          <p:cNvPr id="49" name="Rounded Rectangle 48"/>
          <p:cNvSpPr/>
          <p:nvPr/>
        </p:nvSpPr>
        <p:spPr bwMode="gray">
          <a:xfrm>
            <a:off x="688686" y="3636382"/>
            <a:ext cx="2706332" cy="370802"/>
          </a:xfrm>
          <a:prstGeom prst="roundRect">
            <a:avLst>
              <a:gd name="adj" fmla="val 9770"/>
            </a:avLst>
          </a:prstGeom>
          <a:solidFill>
            <a:schemeClr val="accent3">
              <a:lumMod val="20000"/>
              <a:lumOff val="80000"/>
            </a:schemeClr>
          </a:solid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300">
                <a:solidFill>
                  <a:schemeClr val="tx1">
                    <a:lumMod val="75000"/>
                    <a:lumOff val="25000"/>
                  </a:schemeClr>
                </a:solidFill>
                <a:latin typeface="+mn-lt"/>
              </a:rPr>
              <a:t>Hybrid Cloud Management</a:t>
            </a:r>
          </a:p>
        </p:txBody>
      </p:sp>
      <p:sp>
        <p:nvSpPr>
          <p:cNvPr id="50" name="Rounded Rectangle 49"/>
          <p:cNvSpPr/>
          <p:nvPr/>
        </p:nvSpPr>
        <p:spPr bwMode="gray">
          <a:xfrm>
            <a:off x="688686" y="3193380"/>
            <a:ext cx="2706332" cy="370802"/>
          </a:xfrm>
          <a:prstGeom prst="roundRect">
            <a:avLst>
              <a:gd name="adj" fmla="val 9770"/>
            </a:avLst>
          </a:prstGeom>
          <a:solidFill>
            <a:schemeClr val="accent3">
              <a:lumMod val="20000"/>
              <a:lumOff val="80000"/>
            </a:schemeClr>
          </a:solid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300">
                <a:solidFill>
                  <a:schemeClr val="tx1">
                    <a:lumMod val="75000"/>
                    <a:lumOff val="25000"/>
                  </a:schemeClr>
                </a:solidFill>
                <a:latin typeface="+mn-lt"/>
              </a:rPr>
              <a:t>Self Service and Governance</a:t>
            </a:r>
          </a:p>
        </p:txBody>
      </p:sp>
      <p:grpSp>
        <p:nvGrpSpPr>
          <p:cNvPr id="59" name="Group 58"/>
          <p:cNvGrpSpPr/>
          <p:nvPr/>
        </p:nvGrpSpPr>
        <p:grpSpPr>
          <a:xfrm>
            <a:off x="6154857" y="1452987"/>
            <a:ext cx="620636" cy="623779"/>
            <a:chOff x="1901864" y="1648561"/>
            <a:chExt cx="627063" cy="630238"/>
          </a:xfrm>
        </p:grpSpPr>
        <p:sp>
          <p:nvSpPr>
            <p:cNvPr id="60" name="Freeform 34"/>
            <p:cNvSpPr>
              <a:spLocks/>
            </p:cNvSpPr>
            <p:nvPr/>
          </p:nvSpPr>
          <p:spPr bwMode="auto">
            <a:xfrm>
              <a:off x="1947902" y="1650149"/>
              <a:ext cx="241300" cy="425450"/>
            </a:xfrm>
            <a:custGeom>
              <a:avLst/>
              <a:gdLst>
                <a:gd name="T0" fmla="*/ 176 w 203"/>
                <a:gd name="T1" fmla="*/ 0 h 358"/>
                <a:gd name="T2" fmla="*/ 161 w 203"/>
                <a:gd name="T3" fmla="*/ 11 h 358"/>
                <a:gd name="T4" fmla="*/ 0 w 203"/>
                <a:gd name="T5" fmla="*/ 358 h 358"/>
                <a:gd name="T6" fmla="*/ 111 w 203"/>
                <a:gd name="T7" fmla="*/ 358 h 358"/>
                <a:gd name="T8" fmla="*/ 191 w 203"/>
                <a:gd name="T9" fmla="*/ 11 h 358"/>
                <a:gd name="T10" fmla="*/ 176 w 203"/>
                <a:gd name="T11" fmla="*/ 0 h 358"/>
              </a:gdLst>
              <a:ahLst/>
              <a:cxnLst>
                <a:cxn ang="0">
                  <a:pos x="T0" y="T1"/>
                </a:cxn>
                <a:cxn ang="0">
                  <a:pos x="T2" y="T3"/>
                </a:cxn>
                <a:cxn ang="0">
                  <a:pos x="T4" y="T5"/>
                </a:cxn>
                <a:cxn ang="0">
                  <a:pos x="T6" y="T7"/>
                </a:cxn>
                <a:cxn ang="0">
                  <a:pos x="T8" y="T9"/>
                </a:cxn>
                <a:cxn ang="0">
                  <a:pos x="T10" y="T11"/>
                </a:cxn>
              </a:cxnLst>
              <a:rect l="0" t="0" r="r" b="b"/>
              <a:pathLst>
                <a:path w="203" h="358">
                  <a:moveTo>
                    <a:pt x="176" y="0"/>
                  </a:moveTo>
                  <a:cubicBezTo>
                    <a:pt x="161" y="11"/>
                    <a:pt x="161" y="11"/>
                    <a:pt x="161" y="11"/>
                  </a:cubicBezTo>
                  <a:cubicBezTo>
                    <a:pt x="161" y="273"/>
                    <a:pt x="0" y="358"/>
                    <a:pt x="0" y="358"/>
                  </a:cubicBezTo>
                  <a:cubicBezTo>
                    <a:pt x="111" y="358"/>
                    <a:pt x="111" y="358"/>
                    <a:pt x="111" y="358"/>
                  </a:cubicBezTo>
                  <a:cubicBezTo>
                    <a:pt x="203" y="210"/>
                    <a:pt x="191" y="11"/>
                    <a:pt x="191" y="11"/>
                  </a:cubicBezTo>
                  <a:cubicBezTo>
                    <a:pt x="176" y="0"/>
                    <a:pt x="176" y="0"/>
                    <a:pt x="176" y="0"/>
                  </a:cubicBezTo>
                </a:path>
              </a:pathLst>
            </a:custGeom>
            <a:solidFill>
              <a:srgbClr val="D0E4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35"/>
            <p:cNvSpPr>
              <a:spLocks/>
            </p:cNvSpPr>
            <p:nvPr/>
          </p:nvSpPr>
          <p:spPr bwMode="auto">
            <a:xfrm>
              <a:off x="2240002" y="1650149"/>
              <a:ext cx="241300" cy="425450"/>
            </a:xfrm>
            <a:custGeom>
              <a:avLst/>
              <a:gdLst>
                <a:gd name="T0" fmla="*/ 27 w 203"/>
                <a:gd name="T1" fmla="*/ 0 h 358"/>
                <a:gd name="T2" fmla="*/ 12 w 203"/>
                <a:gd name="T3" fmla="*/ 11 h 358"/>
                <a:gd name="T4" fmla="*/ 92 w 203"/>
                <a:gd name="T5" fmla="*/ 358 h 358"/>
                <a:gd name="T6" fmla="*/ 203 w 203"/>
                <a:gd name="T7" fmla="*/ 358 h 358"/>
                <a:gd name="T8" fmla="*/ 42 w 203"/>
                <a:gd name="T9" fmla="*/ 11 h 358"/>
                <a:gd name="T10" fmla="*/ 27 w 203"/>
                <a:gd name="T11" fmla="*/ 0 h 358"/>
              </a:gdLst>
              <a:ahLst/>
              <a:cxnLst>
                <a:cxn ang="0">
                  <a:pos x="T0" y="T1"/>
                </a:cxn>
                <a:cxn ang="0">
                  <a:pos x="T2" y="T3"/>
                </a:cxn>
                <a:cxn ang="0">
                  <a:pos x="T4" y="T5"/>
                </a:cxn>
                <a:cxn ang="0">
                  <a:pos x="T6" y="T7"/>
                </a:cxn>
                <a:cxn ang="0">
                  <a:pos x="T8" y="T9"/>
                </a:cxn>
                <a:cxn ang="0">
                  <a:pos x="T10" y="T11"/>
                </a:cxn>
              </a:cxnLst>
              <a:rect l="0" t="0" r="r" b="b"/>
              <a:pathLst>
                <a:path w="203" h="358">
                  <a:moveTo>
                    <a:pt x="27" y="0"/>
                  </a:moveTo>
                  <a:cubicBezTo>
                    <a:pt x="12" y="11"/>
                    <a:pt x="12" y="11"/>
                    <a:pt x="12" y="11"/>
                  </a:cubicBezTo>
                  <a:cubicBezTo>
                    <a:pt x="12" y="11"/>
                    <a:pt x="0" y="210"/>
                    <a:pt x="92" y="358"/>
                  </a:cubicBezTo>
                  <a:cubicBezTo>
                    <a:pt x="203" y="358"/>
                    <a:pt x="203" y="358"/>
                    <a:pt x="203" y="358"/>
                  </a:cubicBezTo>
                  <a:cubicBezTo>
                    <a:pt x="203" y="358"/>
                    <a:pt x="42" y="273"/>
                    <a:pt x="42" y="11"/>
                  </a:cubicBezTo>
                  <a:cubicBezTo>
                    <a:pt x="27" y="0"/>
                    <a:pt x="27" y="0"/>
                    <a:pt x="27" y="0"/>
                  </a:cubicBezTo>
                </a:path>
              </a:pathLst>
            </a:custGeom>
            <a:solidFill>
              <a:srgbClr val="D0E4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36"/>
            <p:cNvSpPr>
              <a:spLocks/>
            </p:cNvSpPr>
            <p:nvPr/>
          </p:nvSpPr>
          <p:spPr bwMode="auto">
            <a:xfrm>
              <a:off x="2122527" y="1650149"/>
              <a:ext cx="184150" cy="425450"/>
            </a:xfrm>
            <a:custGeom>
              <a:avLst/>
              <a:gdLst>
                <a:gd name="T0" fmla="*/ 93 w 154"/>
                <a:gd name="T1" fmla="*/ 11 h 358"/>
                <a:gd name="T2" fmla="*/ 77 w 154"/>
                <a:gd name="T3" fmla="*/ 0 h 358"/>
                <a:gd name="T4" fmla="*/ 61 w 154"/>
                <a:gd name="T5" fmla="*/ 11 h 358"/>
                <a:gd name="T6" fmla="*/ 0 w 154"/>
                <a:gd name="T7" fmla="*/ 358 h 358"/>
                <a:gd name="T8" fmla="*/ 77 w 154"/>
                <a:gd name="T9" fmla="*/ 358 h 358"/>
                <a:gd name="T10" fmla="*/ 154 w 154"/>
                <a:gd name="T11" fmla="*/ 358 h 358"/>
                <a:gd name="T12" fmla="*/ 93 w 154"/>
                <a:gd name="T13" fmla="*/ 11 h 358"/>
              </a:gdLst>
              <a:ahLst/>
              <a:cxnLst>
                <a:cxn ang="0">
                  <a:pos x="T0" y="T1"/>
                </a:cxn>
                <a:cxn ang="0">
                  <a:pos x="T2" y="T3"/>
                </a:cxn>
                <a:cxn ang="0">
                  <a:pos x="T4" y="T5"/>
                </a:cxn>
                <a:cxn ang="0">
                  <a:pos x="T6" y="T7"/>
                </a:cxn>
                <a:cxn ang="0">
                  <a:pos x="T8" y="T9"/>
                </a:cxn>
                <a:cxn ang="0">
                  <a:pos x="T10" y="T11"/>
                </a:cxn>
                <a:cxn ang="0">
                  <a:pos x="T12" y="T13"/>
                </a:cxn>
              </a:cxnLst>
              <a:rect l="0" t="0" r="r" b="b"/>
              <a:pathLst>
                <a:path w="154" h="358">
                  <a:moveTo>
                    <a:pt x="93" y="11"/>
                  </a:moveTo>
                  <a:cubicBezTo>
                    <a:pt x="77" y="0"/>
                    <a:pt x="77" y="0"/>
                    <a:pt x="77" y="0"/>
                  </a:cubicBezTo>
                  <a:cubicBezTo>
                    <a:pt x="61" y="11"/>
                    <a:pt x="61" y="11"/>
                    <a:pt x="61" y="11"/>
                  </a:cubicBezTo>
                  <a:cubicBezTo>
                    <a:pt x="61" y="285"/>
                    <a:pt x="0" y="358"/>
                    <a:pt x="0" y="358"/>
                  </a:cubicBezTo>
                  <a:cubicBezTo>
                    <a:pt x="77" y="358"/>
                    <a:pt x="77" y="358"/>
                    <a:pt x="77" y="358"/>
                  </a:cubicBezTo>
                  <a:cubicBezTo>
                    <a:pt x="154" y="358"/>
                    <a:pt x="154" y="358"/>
                    <a:pt x="154" y="358"/>
                  </a:cubicBezTo>
                  <a:cubicBezTo>
                    <a:pt x="154" y="358"/>
                    <a:pt x="93" y="285"/>
                    <a:pt x="93" y="11"/>
                  </a:cubicBezTo>
                  <a:close/>
                </a:path>
              </a:pathLst>
            </a:custGeom>
            <a:solidFill>
              <a:srgbClr val="E2E9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37"/>
            <p:cNvSpPr>
              <a:spLocks/>
            </p:cNvSpPr>
            <p:nvPr/>
          </p:nvSpPr>
          <p:spPr bwMode="auto">
            <a:xfrm>
              <a:off x="2352714" y="2239111"/>
              <a:ext cx="173038" cy="38100"/>
            </a:xfrm>
            <a:custGeom>
              <a:avLst/>
              <a:gdLst>
                <a:gd name="T0" fmla="*/ 0 w 145"/>
                <a:gd name="T1" fmla="*/ 29 h 32"/>
                <a:gd name="T2" fmla="*/ 3 w 145"/>
                <a:gd name="T3" fmla="*/ 32 h 32"/>
                <a:gd name="T4" fmla="*/ 143 w 145"/>
                <a:gd name="T5" fmla="*/ 32 h 32"/>
                <a:gd name="T6" fmla="*/ 145 w 145"/>
                <a:gd name="T7" fmla="*/ 29 h 32"/>
                <a:gd name="T8" fmla="*/ 145 w 145"/>
                <a:gd name="T9" fmla="*/ 3 h 32"/>
                <a:gd name="T10" fmla="*/ 143 w 145"/>
                <a:gd name="T11" fmla="*/ 0 h 32"/>
                <a:gd name="T12" fmla="*/ 3 w 145"/>
                <a:gd name="T13" fmla="*/ 0 h 32"/>
                <a:gd name="T14" fmla="*/ 0 w 145"/>
                <a:gd name="T15" fmla="*/ 3 h 32"/>
                <a:gd name="T16" fmla="*/ 0 w 145"/>
                <a:gd name="T17" fmla="*/ 29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5" h="32">
                  <a:moveTo>
                    <a:pt x="0" y="29"/>
                  </a:moveTo>
                  <a:cubicBezTo>
                    <a:pt x="0" y="31"/>
                    <a:pt x="2" y="32"/>
                    <a:pt x="3" y="32"/>
                  </a:cubicBezTo>
                  <a:cubicBezTo>
                    <a:pt x="143" y="32"/>
                    <a:pt x="143" y="32"/>
                    <a:pt x="143" y="32"/>
                  </a:cubicBezTo>
                  <a:cubicBezTo>
                    <a:pt x="144" y="32"/>
                    <a:pt x="145" y="31"/>
                    <a:pt x="145" y="29"/>
                  </a:cubicBezTo>
                  <a:cubicBezTo>
                    <a:pt x="145" y="3"/>
                    <a:pt x="145" y="3"/>
                    <a:pt x="145" y="3"/>
                  </a:cubicBezTo>
                  <a:cubicBezTo>
                    <a:pt x="145" y="2"/>
                    <a:pt x="144" y="0"/>
                    <a:pt x="143" y="0"/>
                  </a:cubicBezTo>
                  <a:cubicBezTo>
                    <a:pt x="3" y="0"/>
                    <a:pt x="3" y="0"/>
                    <a:pt x="3" y="0"/>
                  </a:cubicBezTo>
                  <a:cubicBezTo>
                    <a:pt x="2" y="0"/>
                    <a:pt x="0" y="2"/>
                    <a:pt x="0" y="3"/>
                  </a:cubicBezTo>
                  <a:lnTo>
                    <a:pt x="0" y="29"/>
                  </a:lnTo>
                  <a:close/>
                </a:path>
              </a:pathLst>
            </a:custGeom>
            <a:solidFill>
              <a:srgbClr val="E2E9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38"/>
            <p:cNvSpPr>
              <a:spLocks/>
            </p:cNvSpPr>
            <p:nvPr/>
          </p:nvSpPr>
          <p:spPr bwMode="auto">
            <a:xfrm>
              <a:off x="2352714" y="2174024"/>
              <a:ext cx="173038" cy="38100"/>
            </a:xfrm>
            <a:custGeom>
              <a:avLst/>
              <a:gdLst>
                <a:gd name="T0" fmla="*/ 0 w 145"/>
                <a:gd name="T1" fmla="*/ 29 h 32"/>
                <a:gd name="T2" fmla="*/ 3 w 145"/>
                <a:gd name="T3" fmla="*/ 32 h 32"/>
                <a:gd name="T4" fmla="*/ 143 w 145"/>
                <a:gd name="T5" fmla="*/ 32 h 32"/>
                <a:gd name="T6" fmla="*/ 145 w 145"/>
                <a:gd name="T7" fmla="*/ 29 h 32"/>
                <a:gd name="T8" fmla="*/ 145 w 145"/>
                <a:gd name="T9" fmla="*/ 3 h 32"/>
                <a:gd name="T10" fmla="*/ 143 w 145"/>
                <a:gd name="T11" fmla="*/ 0 h 32"/>
                <a:gd name="T12" fmla="*/ 3 w 145"/>
                <a:gd name="T13" fmla="*/ 0 h 32"/>
                <a:gd name="T14" fmla="*/ 0 w 145"/>
                <a:gd name="T15" fmla="*/ 3 h 32"/>
                <a:gd name="T16" fmla="*/ 0 w 145"/>
                <a:gd name="T17" fmla="*/ 29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5" h="32">
                  <a:moveTo>
                    <a:pt x="0" y="29"/>
                  </a:moveTo>
                  <a:cubicBezTo>
                    <a:pt x="0" y="31"/>
                    <a:pt x="2" y="32"/>
                    <a:pt x="3" y="32"/>
                  </a:cubicBezTo>
                  <a:cubicBezTo>
                    <a:pt x="143" y="32"/>
                    <a:pt x="143" y="32"/>
                    <a:pt x="143" y="32"/>
                  </a:cubicBezTo>
                  <a:cubicBezTo>
                    <a:pt x="144" y="32"/>
                    <a:pt x="145" y="31"/>
                    <a:pt x="145" y="29"/>
                  </a:cubicBezTo>
                  <a:cubicBezTo>
                    <a:pt x="145" y="3"/>
                    <a:pt x="145" y="3"/>
                    <a:pt x="145" y="3"/>
                  </a:cubicBezTo>
                  <a:cubicBezTo>
                    <a:pt x="145" y="2"/>
                    <a:pt x="144" y="0"/>
                    <a:pt x="143" y="0"/>
                  </a:cubicBezTo>
                  <a:cubicBezTo>
                    <a:pt x="3" y="0"/>
                    <a:pt x="3" y="0"/>
                    <a:pt x="3" y="0"/>
                  </a:cubicBezTo>
                  <a:cubicBezTo>
                    <a:pt x="2" y="0"/>
                    <a:pt x="0" y="2"/>
                    <a:pt x="0" y="3"/>
                  </a:cubicBezTo>
                  <a:lnTo>
                    <a:pt x="0" y="29"/>
                  </a:lnTo>
                  <a:close/>
                </a:path>
              </a:pathLst>
            </a:custGeom>
            <a:solidFill>
              <a:srgbClr val="E2E9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39"/>
            <p:cNvSpPr>
              <a:spLocks/>
            </p:cNvSpPr>
            <p:nvPr/>
          </p:nvSpPr>
          <p:spPr bwMode="auto">
            <a:xfrm>
              <a:off x="2352714" y="2112111"/>
              <a:ext cx="173038" cy="38100"/>
            </a:xfrm>
            <a:custGeom>
              <a:avLst/>
              <a:gdLst>
                <a:gd name="T0" fmla="*/ 0 w 145"/>
                <a:gd name="T1" fmla="*/ 29 h 32"/>
                <a:gd name="T2" fmla="*/ 3 w 145"/>
                <a:gd name="T3" fmla="*/ 32 h 32"/>
                <a:gd name="T4" fmla="*/ 143 w 145"/>
                <a:gd name="T5" fmla="*/ 32 h 32"/>
                <a:gd name="T6" fmla="*/ 145 w 145"/>
                <a:gd name="T7" fmla="*/ 29 h 32"/>
                <a:gd name="T8" fmla="*/ 145 w 145"/>
                <a:gd name="T9" fmla="*/ 3 h 32"/>
                <a:gd name="T10" fmla="*/ 143 w 145"/>
                <a:gd name="T11" fmla="*/ 0 h 32"/>
                <a:gd name="T12" fmla="*/ 3 w 145"/>
                <a:gd name="T13" fmla="*/ 0 h 32"/>
                <a:gd name="T14" fmla="*/ 0 w 145"/>
                <a:gd name="T15" fmla="*/ 3 h 32"/>
                <a:gd name="T16" fmla="*/ 0 w 145"/>
                <a:gd name="T17" fmla="*/ 29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5" h="32">
                  <a:moveTo>
                    <a:pt x="0" y="29"/>
                  </a:moveTo>
                  <a:cubicBezTo>
                    <a:pt x="0" y="30"/>
                    <a:pt x="2" y="32"/>
                    <a:pt x="3" y="32"/>
                  </a:cubicBezTo>
                  <a:cubicBezTo>
                    <a:pt x="143" y="32"/>
                    <a:pt x="143" y="32"/>
                    <a:pt x="143" y="32"/>
                  </a:cubicBezTo>
                  <a:cubicBezTo>
                    <a:pt x="144" y="32"/>
                    <a:pt x="145" y="30"/>
                    <a:pt x="145" y="29"/>
                  </a:cubicBezTo>
                  <a:cubicBezTo>
                    <a:pt x="145" y="3"/>
                    <a:pt x="145" y="3"/>
                    <a:pt x="145" y="3"/>
                  </a:cubicBezTo>
                  <a:cubicBezTo>
                    <a:pt x="145" y="1"/>
                    <a:pt x="144" y="0"/>
                    <a:pt x="143" y="0"/>
                  </a:cubicBezTo>
                  <a:cubicBezTo>
                    <a:pt x="3" y="0"/>
                    <a:pt x="3" y="0"/>
                    <a:pt x="3" y="0"/>
                  </a:cubicBezTo>
                  <a:cubicBezTo>
                    <a:pt x="2" y="0"/>
                    <a:pt x="0" y="1"/>
                    <a:pt x="0" y="3"/>
                  </a:cubicBezTo>
                  <a:lnTo>
                    <a:pt x="0" y="29"/>
                  </a:lnTo>
                  <a:close/>
                </a:path>
              </a:pathLst>
            </a:custGeom>
            <a:solidFill>
              <a:srgbClr val="E2E9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Rectangle 40"/>
            <p:cNvSpPr>
              <a:spLocks noChangeArrowheads="1"/>
            </p:cNvSpPr>
            <p:nvPr/>
          </p:nvSpPr>
          <p:spPr bwMode="auto">
            <a:xfrm>
              <a:off x="2382877" y="2112111"/>
              <a:ext cx="12700" cy="381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Rectangle 41"/>
            <p:cNvSpPr>
              <a:spLocks noChangeArrowheads="1"/>
            </p:cNvSpPr>
            <p:nvPr/>
          </p:nvSpPr>
          <p:spPr bwMode="auto">
            <a:xfrm>
              <a:off x="2382877" y="2174024"/>
              <a:ext cx="12700" cy="381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Rectangle 42"/>
            <p:cNvSpPr>
              <a:spLocks noChangeArrowheads="1"/>
            </p:cNvSpPr>
            <p:nvPr/>
          </p:nvSpPr>
          <p:spPr bwMode="auto">
            <a:xfrm>
              <a:off x="2382877" y="2239111"/>
              <a:ext cx="12700" cy="381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43"/>
            <p:cNvSpPr>
              <a:spLocks/>
            </p:cNvSpPr>
            <p:nvPr/>
          </p:nvSpPr>
          <p:spPr bwMode="auto">
            <a:xfrm>
              <a:off x="2352714" y="2239111"/>
              <a:ext cx="174625" cy="12700"/>
            </a:xfrm>
            <a:custGeom>
              <a:avLst/>
              <a:gdLst>
                <a:gd name="T0" fmla="*/ 3 w 146"/>
                <a:gd name="T1" fmla="*/ 0 h 11"/>
                <a:gd name="T2" fmla="*/ 143 w 146"/>
                <a:gd name="T3" fmla="*/ 0 h 11"/>
                <a:gd name="T4" fmla="*/ 146 w 146"/>
                <a:gd name="T5" fmla="*/ 3 h 11"/>
                <a:gd name="T6" fmla="*/ 146 w 146"/>
                <a:gd name="T7" fmla="*/ 11 h 11"/>
                <a:gd name="T8" fmla="*/ 143 w 146"/>
                <a:gd name="T9" fmla="*/ 8 h 11"/>
                <a:gd name="T10" fmla="*/ 3 w 146"/>
                <a:gd name="T11" fmla="*/ 8 h 11"/>
                <a:gd name="T12" fmla="*/ 1 w 146"/>
                <a:gd name="T13" fmla="*/ 11 h 11"/>
                <a:gd name="T14" fmla="*/ 1 w 146"/>
                <a:gd name="T15" fmla="*/ 3 h 11"/>
                <a:gd name="T16" fmla="*/ 3 w 146"/>
                <a:gd name="T17"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6" h="11">
                  <a:moveTo>
                    <a:pt x="3" y="0"/>
                  </a:moveTo>
                  <a:cubicBezTo>
                    <a:pt x="143" y="0"/>
                    <a:pt x="143" y="0"/>
                    <a:pt x="143" y="0"/>
                  </a:cubicBezTo>
                  <a:cubicBezTo>
                    <a:pt x="145" y="0"/>
                    <a:pt x="146" y="2"/>
                    <a:pt x="146" y="3"/>
                  </a:cubicBezTo>
                  <a:cubicBezTo>
                    <a:pt x="146" y="11"/>
                    <a:pt x="146" y="11"/>
                    <a:pt x="146" y="11"/>
                  </a:cubicBezTo>
                  <a:cubicBezTo>
                    <a:pt x="146" y="10"/>
                    <a:pt x="145" y="8"/>
                    <a:pt x="143" y="8"/>
                  </a:cubicBezTo>
                  <a:cubicBezTo>
                    <a:pt x="3" y="8"/>
                    <a:pt x="3" y="8"/>
                    <a:pt x="3" y="8"/>
                  </a:cubicBezTo>
                  <a:cubicBezTo>
                    <a:pt x="2" y="8"/>
                    <a:pt x="1" y="10"/>
                    <a:pt x="1" y="11"/>
                  </a:cubicBezTo>
                  <a:cubicBezTo>
                    <a:pt x="1" y="3"/>
                    <a:pt x="1" y="3"/>
                    <a:pt x="1" y="3"/>
                  </a:cubicBezTo>
                  <a:cubicBezTo>
                    <a:pt x="0" y="2"/>
                    <a:pt x="2" y="0"/>
                    <a:pt x="3"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Rectangle 44"/>
            <p:cNvSpPr>
              <a:spLocks noChangeArrowheads="1"/>
            </p:cNvSpPr>
            <p:nvPr/>
          </p:nvSpPr>
          <p:spPr bwMode="auto">
            <a:xfrm>
              <a:off x="2471777" y="2174024"/>
              <a:ext cx="30163" cy="38100"/>
            </a:xfrm>
            <a:prstGeom prst="rect">
              <a:avLst/>
            </a:prstGeom>
            <a:solidFill>
              <a:srgbClr val="BECBD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Rectangle 45"/>
            <p:cNvSpPr>
              <a:spLocks noChangeArrowheads="1"/>
            </p:cNvSpPr>
            <p:nvPr/>
          </p:nvSpPr>
          <p:spPr bwMode="auto">
            <a:xfrm>
              <a:off x="2471777" y="2239111"/>
              <a:ext cx="30163" cy="38100"/>
            </a:xfrm>
            <a:prstGeom prst="rect">
              <a:avLst/>
            </a:prstGeom>
            <a:solidFill>
              <a:srgbClr val="BECBD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46"/>
            <p:cNvSpPr>
              <a:spLocks/>
            </p:cNvSpPr>
            <p:nvPr/>
          </p:nvSpPr>
          <p:spPr bwMode="auto">
            <a:xfrm>
              <a:off x="2352714" y="2174024"/>
              <a:ext cx="174625" cy="12700"/>
            </a:xfrm>
            <a:custGeom>
              <a:avLst/>
              <a:gdLst>
                <a:gd name="T0" fmla="*/ 3 w 146"/>
                <a:gd name="T1" fmla="*/ 0 h 11"/>
                <a:gd name="T2" fmla="*/ 143 w 146"/>
                <a:gd name="T3" fmla="*/ 0 h 11"/>
                <a:gd name="T4" fmla="*/ 146 w 146"/>
                <a:gd name="T5" fmla="*/ 3 h 11"/>
                <a:gd name="T6" fmla="*/ 146 w 146"/>
                <a:gd name="T7" fmla="*/ 11 h 11"/>
                <a:gd name="T8" fmla="*/ 143 w 146"/>
                <a:gd name="T9" fmla="*/ 8 h 11"/>
                <a:gd name="T10" fmla="*/ 3 w 146"/>
                <a:gd name="T11" fmla="*/ 8 h 11"/>
                <a:gd name="T12" fmla="*/ 1 w 146"/>
                <a:gd name="T13" fmla="*/ 11 h 11"/>
                <a:gd name="T14" fmla="*/ 1 w 146"/>
                <a:gd name="T15" fmla="*/ 3 h 11"/>
                <a:gd name="T16" fmla="*/ 3 w 146"/>
                <a:gd name="T17"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6" h="11">
                  <a:moveTo>
                    <a:pt x="3" y="0"/>
                  </a:moveTo>
                  <a:cubicBezTo>
                    <a:pt x="143" y="0"/>
                    <a:pt x="143" y="0"/>
                    <a:pt x="143" y="0"/>
                  </a:cubicBezTo>
                  <a:cubicBezTo>
                    <a:pt x="145" y="0"/>
                    <a:pt x="146" y="1"/>
                    <a:pt x="146" y="3"/>
                  </a:cubicBezTo>
                  <a:cubicBezTo>
                    <a:pt x="146" y="11"/>
                    <a:pt x="146" y="11"/>
                    <a:pt x="146" y="11"/>
                  </a:cubicBezTo>
                  <a:cubicBezTo>
                    <a:pt x="146" y="9"/>
                    <a:pt x="145" y="8"/>
                    <a:pt x="143" y="8"/>
                  </a:cubicBezTo>
                  <a:cubicBezTo>
                    <a:pt x="3" y="8"/>
                    <a:pt x="3" y="8"/>
                    <a:pt x="3" y="8"/>
                  </a:cubicBezTo>
                  <a:cubicBezTo>
                    <a:pt x="2" y="8"/>
                    <a:pt x="1" y="9"/>
                    <a:pt x="1" y="11"/>
                  </a:cubicBezTo>
                  <a:cubicBezTo>
                    <a:pt x="1" y="3"/>
                    <a:pt x="1" y="3"/>
                    <a:pt x="1" y="3"/>
                  </a:cubicBezTo>
                  <a:cubicBezTo>
                    <a:pt x="0" y="1"/>
                    <a:pt x="2" y="0"/>
                    <a:pt x="3"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Rectangle 47"/>
            <p:cNvSpPr>
              <a:spLocks noChangeArrowheads="1"/>
            </p:cNvSpPr>
            <p:nvPr/>
          </p:nvSpPr>
          <p:spPr bwMode="auto">
            <a:xfrm>
              <a:off x="2471777" y="2112111"/>
              <a:ext cx="30163" cy="38100"/>
            </a:xfrm>
            <a:prstGeom prst="rect">
              <a:avLst/>
            </a:prstGeom>
            <a:solidFill>
              <a:srgbClr val="BECBD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Rectangle 48"/>
            <p:cNvSpPr>
              <a:spLocks noChangeArrowheads="1"/>
            </p:cNvSpPr>
            <p:nvPr/>
          </p:nvSpPr>
          <p:spPr bwMode="auto">
            <a:xfrm>
              <a:off x="2367002" y="2150211"/>
              <a:ext cx="146050" cy="23813"/>
            </a:xfrm>
            <a:prstGeom prst="rect">
              <a:avLst/>
            </a:prstGeom>
            <a:solidFill>
              <a:srgbClr val="BECBD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Rectangle 49"/>
            <p:cNvSpPr>
              <a:spLocks noChangeArrowheads="1"/>
            </p:cNvSpPr>
            <p:nvPr/>
          </p:nvSpPr>
          <p:spPr bwMode="auto">
            <a:xfrm>
              <a:off x="2367002" y="2212124"/>
              <a:ext cx="146050" cy="26988"/>
            </a:xfrm>
            <a:prstGeom prst="rect">
              <a:avLst/>
            </a:prstGeom>
            <a:solidFill>
              <a:srgbClr val="BECBD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Freeform 50"/>
            <p:cNvSpPr>
              <a:spLocks/>
            </p:cNvSpPr>
            <p:nvPr/>
          </p:nvSpPr>
          <p:spPr bwMode="auto">
            <a:xfrm>
              <a:off x="2352714" y="2112111"/>
              <a:ext cx="174625" cy="12700"/>
            </a:xfrm>
            <a:custGeom>
              <a:avLst/>
              <a:gdLst>
                <a:gd name="T0" fmla="*/ 3 w 146"/>
                <a:gd name="T1" fmla="*/ 0 h 11"/>
                <a:gd name="T2" fmla="*/ 143 w 146"/>
                <a:gd name="T3" fmla="*/ 0 h 11"/>
                <a:gd name="T4" fmla="*/ 146 w 146"/>
                <a:gd name="T5" fmla="*/ 3 h 11"/>
                <a:gd name="T6" fmla="*/ 146 w 146"/>
                <a:gd name="T7" fmla="*/ 11 h 11"/>
                <a:gd name="T8" fmla="*/ 143 w 146"/>
                <a:gd name="T9" fmla="*/ 8 h 11"/>
                <a:gd name="T10" fmla="*/ 3 w 146"/>
                <a:gd name="T11" fmla="*/ 8 h 11"/>
                <a:gd name="T12" fmla="*/ 1 w 146"/>
                <a:gd name="T13" fmla="*/ 11 h 11"/>
                <a:gd name="T14" fmla="*/ 1 w 146"/>
                <a:gd name="T15" fmla="*/ 3 h 11"/>
                <a:gd name="T16" fmla="*/ 3 w 146"/>
                <a:gd name="T17"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6" h="11">
                  <a:moveTo>
                    <a:pt x="3" y="0"/>
                  </a:moveTo>
                  <a:cubicBezTo>
                    <a:pt x="143" y="0"/>
                    <a:pt x="143" y="0"/>
                    <a:pt x="143" y="0"/>
                  </a:cubicBezTo>
                  <a:cubicBezTo>
                    <a:pt x="145" y="0"/>
                    <a:pt x="146" y="1"/>
                    <a:pt x="146" y="3"/>
                  </a:cubicBezTo>
                  <a:cubicBezTo>
                    <a:pt x="146" y="11"/>
                    <a:pt x="146" y="11"/>
                    <a:pt x="146" y="11"/>
                  </a:cubicBezTo>
                  <a:cubicBezTo>
                    <a:pt x="146" y="9"/>
                    <a:pt x="145" y="8"/>
                    <a:pt x="143" y="8"/>
                  </a:cubicBezTo>
                  <a:cubicBezTo>
                    <a:pt x="3" y="8"/>
                    <a:pt x="3" y="8"/>
                    <a:pt x="3" y="8"/>
                  </a:cubicBezTo>
                  <a:cubicBezTo>
                    <a:pt x="2" y="8"/>
                    <a:pt x="1" y="9"/>
                    <a:pt x="1" y="11"/>
                  </a:cubicBezTo>
                  <a:cubicBezTo>
                    <a:pt x="1" y="3"/>
                    <a:pt x="1" y="3"/>
                    <a:pt x="1" y="3"/>
                  </a:cubicBezTo>
                  <a:cubicBezTo>
                    <a:pt x="0" y="1"/>
                    <a:pt x="2" y="0"/>
                    <a:pt x="3"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Rectangle 51"/>
            <p:cNvSpPr>
              <a:spLocks noChangeArrowheads="1"/>
            </p:cNvSpPr>
            <p:nvPr/>
          </p:nvSpPr>
          <p:spPr bwMode="auto">
            <a:xfrm>
              <a:off x="2471777" y="2112111"/>
              <a:ext cx="30163" cy="9525"/>
            </a:xfrm>
            <a:prstGeom prst="rect">
              <a:avLst/>
            </a:prstGeom>
            <a:solidFill>
              <a:srgbClr val="E2E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Rectangle 52"/>
            <p:cNvSpPr>
              <a:spLocks noChangeArrowheads="1"/>
            </p:cNvSpPr>
            <p:nvPr/>
          </p:nvSpPr>
          <p:spPr bwMode="auto">
            <a:xfrm>
              <a:off x="2471777" y="2174024"/>
              <a:ext cx="30163" cy="9525"/>
            </a:xfrm>
            <a:prstGeom prst="rect">
              <a:avLst/>
            </a:prstGeom>
            <a:solidFill>
              <a:srgbClr val="E2E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Rectangle 53"/>
            <p:cNvSpPr>
              <a:spLocks noChangeArrowheads="1"/>
            </p:cNvSpPr>
            <p:nvPr/>
          </p:nvSpPr>
          <p:spPr bwMode="auto">
            <a:xfrm>
              <a:off x="2471777" y="2239111"/>
              <a:ext cx="30163" cy="9525"/>
            </a:xfrm>
            <a:prstGeom prst="rect">
              <a:avLst/>
            </a:prstGeom>
            <a:solidFill>
              <a:srgbClr val="E2E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Freeform 54"/>
            <p:cNvSpPr>
              <a:spLocks/>
            </p:cNvSpPr>
            <p:nvPr/>
          </p:nvSpPr>
          <p:spPr bwMode="auto">
            <a:xfrm>
              <a:off x="2352714" y="2110524"/>
              <a:ext cx="176213" cy="41275"/>
            </a:xfrm>
            <a:custGeom>
              <a:avLst/>
              <a:gdLst>
                <a:gd name="T0" fmla="*/ 15 w 148"/>
                <a:gd name="T1" fmla="*/ 0 h 34"/>
                <a:gd name="T2" fmla="*/ 4 w 148"/>
                <a:gd name="T3" fmla="*/ 0 h 34"/>
                <a:gd name="T4" fmla="*/ 0 w 148"/>
                <a:gd name="T5" fmla="*/ 4 h 34"/>
                <a:gd name="T6" fmla="*/ 0 w 148"/>
                <a:gd name="T7" fmla="*/ 30 h 34"/>
                <a:gd name="T8" fmla="*/ 4 w 148"/>
                <a:gd name="T9" fmla="*/ 34 h 34"/>
                <a:gd name="T10" fmla="*/ 144 w 148"/>
                <a:gd name="T11" fmla="*/ 34 h 34"/>
                <a:gd name="T12" fmla="*/ 148 w 148"/>
                <a:gd name="T13" fmla="*/ 30 h 34"/>
                <a:gd name="T14" fmla="*/ 148 w 148"/>
                <a:gd name="T15" fmla="*/ 4 h 34"/>
                <a:gd name="T16" fmla="*/ 144 w 148"/>
                <a:gd name="T17" fmla="*/ 0 h 34"/>
                <a:gd name="T18" fmla="*/ 28 w 148"/>
                <a:gd name="T19" fmla="*/ 0 h 34"/>
                <a:gd name="T20" fmla="*/ 27 w 148"/>
                <a:gd name="T21" fmla="*/ 1 h 34"/>
                <a:gd name="T22" fmla="*/ 28 w 148"/>
                <a:gd name="T23" fmla="*/ 3 h 34"/>
                <a:gd name="T24" fmla="*/ 144 w 148"/>
                <a:gd name="T25" fmla="*/ 3 h 34"/>
                <a:gd name="T26" fmla="*/ 145 w 148"/>
                <a:gd name="T27" fmla="*/ 3 h 34"/>
                <a:gd name="T28" fmla="*/ 145 w 148"/>
                <a:gd name="T29" fmla="*/ 4 h 34"/>
                <a:gd name="T30" fmla="*/ 145 w 148"/>
                <a:gd name="T31" fmla="*/ 30 h 34"/>
                <a:gd name="T32" fmla="*/ 145 w 148"/>
                <a:gd name="T33" fmla="*/ 31 h 34"/>
                <a:gd name="T34" fmla="*/ 144 w 148"/>
                <a:gd name="T35" fmla="*/ 31 h 34"/>
                <a:gd name="T36" fmla="*/ 4 w 148"/>
                <a:gd name="T37" fmla="*/ 31 h 34"/>
                <a:gd name="T38" fmla="*/ 3 w 148"/>
                <a:gd name="T39" fmla="*/ 31 h 34"/>
                <a:gd name="T40" fmla="*/ 3 w 148"/>
                <a:gd name="T41" fmla="*/ 30 h 34"/>
                <a:gd name="T42" fmla="*/ 3 w 148"/>
                <a:gd name="T43" fmla="*/ 4 h 34"/>
                <a:gd name="T44" fmla="*/ 3 w 148"/>
                <a:gd name="T45" fmla="*/ 3 h 34"/>
                <a:gd name="T46" fmla="*/ 4 w 148"/>
                <a:gd name="T47" fmla="*/ 3 h 34"/>
                <a:gd name="T48" fmla="*/ 15 w 148"/>
                <a:gd name="T49" fmla="*/ 3 h 34"/>
                <a:gd name="T50" fmla="*/ 17 w 148"/>
                <a:gd name="T51" fmla="*/ 1 h 34"/>
                <a:gd name="T52" fmla="*/ 15 w 148"/>
                <a:gd name="T53"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48" h="34">
                  <a:moveTo>
                    <a:pt x="15" y="0"/>
                  </a:moveTo>
                  <a:cubicBezTo>
                    <a:pt x="4" y="0"/>
                    <a:pt x="4" y="0"/>
                    <a:pt x="4" y="0"/>
                  </a:cubicBezTo>
                  <a:cubicBezTo>
                    <a:pt x="2" y="0"/>
                    <a:pt x="0" y="2"/>
                    <a:pt x="0" y="4"/>
                  </a:cubicBezTo>
                  <a:cubicBezTo>
                    <a:pt x="0" y="30"/>
                    <a:pt x="0" y="30"/>
                    <a:pt x="0" y="30"/>
                  </a:cubicBezTo>
                  <a:cubicBezTo>
                    <a:pt x="0" y="32"/>
                    <a:pt x="2" y="34"/>
                    <a:pt x="4" y="34"/>
                  </a:cubicBezTo>
                  <a:cubicBezTo>
                    <a:pt x="144" y="34"/>
                    <a:pt x="144" y="34"/>
                    <a:pt x="144" y="34"/>
                  </a:cubicBezTo>
                  <a:cubicBezTo>
                    <a:pt x="146" y="34"/>
                    <a:pt x="148" y="32"/>
                    <a:pt x="148" y="30"/>
                  </a:cubicBezTo>
                  <a:cubicBezTo>
                    <a:pt x="148" y="4"/>
                    <a:pt x="148" y="4"/>
                    <a:pt x="148" y="4"/>
                  </a:cubicBezTo>
                  <a:cubicBezTo>
                    <a:pt x="148" y="2"/>
                    <a:pt x="146" y="0"/>
                    <a:pt x="144" y="0"/>
                  </a:cubicBezTo>
                  <a:cubicBezTo>
                    <a:pt x="28" y="0"/>
                    <a:pt x="28" y="0"/>
                    <a:pt x="28" y="0"/>
                  </a:cubicBezTo>
                  <a:cubicBezTo>
                    <a:pt x="27" y="0"/>
                    <a:pt x="27" y="0"/>
                    <a:pt x="27" y="1"/>
                  </a:cubicBezTo>
                  <a:cubicBezTo>
                    <a:pt x="27" y="2"/>
                    <a:pt x="27" y="3"/>
                    <a:pt x="28" y="3"/>
                  </a:cubicBezTo>
                  <a:cubicBezTo>
                    <a:pt x="144" y="3"/>
                    <a:pt x="144" y="3"/>
                    <a:pt x="144" y="3"/>
                  </a:cubicBezTo>
                  <a:cubicBezTo>
                    <a:pt x="144" y="3"/>
                    <a:pt x="145" y="3"/>
                    <a:pt x="145" y="3"/>
                  </a:cubicBezTo>
                  <a:cubicBezTo>
                    <a:pt x="145" y="3"/>
                    <a:pt x="145" y="4"/>
                    <a:pt x="145" y="4"/>
                  </a:cubicBezTo>
                  <a:cubicBezTo>
                    <a:pt x="145" y="30"/>
                    <a:pt x="145" y="30"/>
                    <a:pt x="145" y="30"/>
                  </a:cubicBezTo>
                  <a:cubicBezTo>
                    <a:pt x="145" y="30"/>
                    <a:pt x="145" y="31"/>
                    <a:pt x="145" y="31"/>
                  </a:cubicBezTo>
                  <a:cubicBezTo>
                    <a:pt x="145" y="31"/>
                    <a:pt x="144" y="31"/>
                    <a:pt x="144" y="31"/>
                  </a:cubicBezTo>
                  <a:cubicBezTo>
                    <a:pt x="4" y="31"/>
                    <a:pt x="4" y="31"/>
                    <a:pt x="4" y="31"/>
                  </a:cubicBezTo>
                  <a:cubicBezTo>
                    <a:pt x="4" y="31"/>
                    <a:pt x="4" y="31"/>
                    <a:pt x="3" y="31"/>
                  </a:cubicBezTo>
                  <a:cubicBezTo>
                    <a:pt x="3" y="31"/>
                    <a:pt x="3" y="30"/>
                    <a:pt x="3" y="30"/>
                  </a:cubicBezTo>
                  <a:cubicBezTo>
                    <a:pt x="3" y="4"/>
                    <a:pt x="3" y="4"/>
                    <a:pt x="3" y="4"/>
                  </a:cubicBezTo>
                  <a:cubicBezTo>
                    <a:pt x="3" y="4"/>
                    <a:pt x="3" y="3"/>
                    <a:pt x="3" y="3"/>
                  </a:cubicBezTo>
                  <a:cubicBezTo>
                    <a:pt x="4" y="3"/>
                    <a:pt x="4" y="3"/>
                    <a:pt x="4" y="3"/>
                  </a:cubicBezTo>
                  <a:cubicBezTo>
                    <a:pt x="15" y="3"/>
                    <a:pt x="15" y="3"/>
                    <a:pt x="15" y="3"/>
                  </a:cubicBezTo>
                  <a:cubicBezTo>
                    <a:pt x="16" y="3"/>
                    <a:pt x="17" y="2"/>
                    <a:pt x="17" y="1"/>
                  </a:cubicBezTo>
                  <a:cubicBezTo>
                    <a:pt x="17" y="0"/>
                    <a:pt x="16" y="0"/>
                    <a:pt x="15" y="0"/>
                  </a:cubicBezTo>
                  <a:close/>
                </a:path>
              </a:pathLst>
            </a:custGeom>
            <a:solidFill>
              <a:srgbClr val="4D4D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Freeform 55"/>
            <p:cNvSpPr>
              <a:spLocks/>
            </p:cNvSpPr>
            <p:nvPr/>
          </p:nvSpPr>
          <p:spPr bwMode="auto">
            <a:xfrm>
              <a:off x="2352714" y="2172436"/>
              <a:ext cx="176213" cy="41275"/>
            </a:xfrm>
            <a:custGeom>
              <a:avLst/>
              <a:gdLst>
                <a:gd name="T0" fmla="*/ 1 w 148"/>
                <a:gd name="T1" fmla="*/ 30 h 34"/>
                <a:gd name="T2" fmla="*/ 0 w 148"/>
                <a:gd name="T3" fmla="*/ 30 h 34"/>
                <a:gd name="T4" fmla="*/ 4 w 148"/>
                <a:gd name="T5" fmla="*/ 34 h 34"/>
                <a:gd name="T6" fmla="*/ 144 w 148"/>
                <a:gd name="T7" fmla="*/ 34 h 34"/>
                <a:gd name="T8" fmla="*/ 148 w 148"/>
                <a:gd name="T9" fmla="*/ 30 h 34"/>
                <a:gd name="T10" fmla="*/ 148 w 148"/>
                <a:gd name="T11" fmla="*/ 4 h 34"/>
                <a:gd name="T12" fmla="*/ 144 w 148"/>
                <a:gd name="T13" fmla="*/ 0 h 34"/>
                <a:gd name="T14" fmla="*/ 4 w 148"/>
                <a:gd name="T15" fmla="*/ 0 h 34"/>
                <a:gd name="T16" fmla="*/ 0 w 148"/>
                <a:gd name="T17" fmla="*/ 4 h 34"/>
                <a:gd name="T18" fmla="*/ 0 w 148"/>
                <a:gd name="T19" fmla="*/ 30 h 34"/>
                <a:gd name="T20" fmla="*/ 1 w 148"/>
                <a:gd name="T21" fmla="*/ 30 h 34"/>
                <a:gd name="T22" fmla="*/ 3 w 148"/>
                <a:gd name="T23" fmla="*/ 30 h 34"/>
                <a:gd name="T24" fmla="*/ 3 w 148"/>
                <a:gd name="T25" fmla="*/ 4 h 34"/>
                <a:gd name="T26" fmla="*/ 3 w 148"/>
                <a:gd name="T27" fmla="*/ 3 h 34"/>
                <a:gd name="T28" fmla="*/ 4 w 148"/>
                <a:gd name="T29" fmla="*/ 3 h 34"/>
                <a:gd name="T30" fmla="*/ 144 w 148"/>
                <a:gd name="T31" fmla="*/ 3 h 34"/>
                <a:gd name="T32" fmla="*/ 145 w 148"/>
                <a:gd name="T33" fmla="*/ 3 h 34"/>
                <a:gd name="T34" fmla="*/ 145 w 148"/>
                <a:gd name="T35" fmla="*/ 4 h 34"/>
                <a:gd name="T36" fmla="*/ 145 w 148"/>
                <a:gd name="T37" fmla="*/ 30 h 34"/>
                <a:gd name="T38" fmla="*/ 145 w 148"/>
                <a:gd name="T39" fmla="*/ 31 h 34"/>
                <a:gd name="T40" fmla="*/ 144 w 148"/>
                <a:gd name="T41" fmla="*/ 32 h 34"/>
                <a:gd name="T42" fmla="*/ 4 w 148"/>
                <a:gd name="T43" fmla="*/ 32 h 34"/>
                <a:gd name="T44" fmla="*/ 3 w 148"/>
                <a:gd name="T45" fmla="*/ 31 h 34"/>
                <a:gd name="T46" fmla="*/ 3 w 148"/>
                <a:gd name="T47" fmla="*/ 30 h 34"/>
                <a:gd name="T48" fmla="*/ 1 w 148"/>
                <a:gd name="T49" fmla="*/ 3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8" h="34">
                  <a:moveTo>
                    <a:pt x="1" y="30"/>
                  </a:moveTo>
                  <a:cubicBezTo>
                    <a:pt x="0" y="30"/>
                    <a:pt x="0" y="30"/>
                    <a:pt x="0" y="30"/>
                  </a:cubicBezTo>
                  <a:cubicBezTo>
                    <a:pt x="0" y="32"/>
                    <a:pt x="2" y="34"/>
                    <a:pt x="4" y="34"/>
                  </a:cubicBezTo>
                  <a:cubicBezTo>
                    <a:pt x="144" y="34"/>
                    <a:pt x="144" y="34"/>
                    <a:pt x="144" y="34"/>
                  </a:cubicBezTo>
                  <a:cubicBezTo>
                    <a:pt x="146" y="34"/>
                    <a:pt x="148" y="32"/>
                    <a:pt x="148" y="30"/>
                  </a:cubicBezTo>
                  <a:cubicBezTo>
                    <a:pt x="148" y="4"/>
                    <a:pt x="148" y="4"/>
                    <a:pt x="148" y="4"/>
                  </a:cubicBezTo>
                  <a:cubicBezTo>
                    <a:pt x="148" y="2"/>
                    <a:pt x="146" y="0"/>
                    <a:pt x="144" y="0"/>
                  </a:cubicBezTo>
                  <a:cubicBezTo>
                    <a:pt x="4" y="0"/>
                    <a:pt x="4" y="0"/>
                    <a:pt x="4" y="0"/>
                  </a:cubicBezTo>
                  <a:cubicBezTo>
                    <a:pt x="2" y="0"/>
                    <a:pt x="0" y="2"/>
                    <a:pt x="0" y="4"/>
                  </a:cubicBezTo>
                  <a:cubicBezTo>
                    <a:pt x="0" y="30"/>
                    <a:pt x="0" y="30"/>
                    <a:pt x="0" y="30"/>
                  </a:cubicBezTo>
                  <a:cubicBezTo>
                    <a:pt x="1" y="30"/>
                    <a:pt x="1" y="30"/>
                    <a:pt x="1" y="30"/>
                  </a:cubicBezTo>
                  <a:cubicBezTo>
                    <a:pt x="3" y="30"/>
                    <a:pt x="3" y="30"/>
                    <a:pt x="3" y="30"/>
                  </a:cubicBezTo>
                  <a:cubicBezTo>
                    <a:pt x="3" y="4"/>
                    <a:pt x="3" y="4"/>
                    <a:pt x="3" y="4"/>
                  </a:cubicBezTo>
                  <a:cubicBezTo>
                    <a:pt x="3" y="4"/>
                    <a:pt x="3" y="3"/>
                    <a:pt x="3" y="3"/>
                  </a:cubicBezTo>
                  <a:cubicBezTo>
                    <a:pt x="3" y="3"/>
                    <a:pt x="4" y="3"/>
                    <a:pt x="4" y="3"/>
                  </a:cubicBezTo>
                  <a:cubicBezTo>
                    <a:pt x="144" y="3"/>
                    <a:pt x="144" y="3"/>
                    <a:pt x="144" y="3"/>
                  </a:cubicBezTo>
                  <a:cubicBezTo>
                    <a:pt x="144" y="3"/>
                    <a:pt x="144" y="3"/>
                    <a:pt x="145" y="3"/>
                  </a:cubicBezTo>
                  <a:cubicBezTo>
                    <a:pt x="145" y="3"/>
                    <a:pt x="145" y="4"/>
                    <a:pt x="145" y="4"/>
                  </a:cubicBezTo>
                  <a:cubicBezTo>
                    <a:pt x="145" y="30"/>
                    <a:pt x="145" y="30"/>
                    <a:pt x="145" y="30"/>
                  </a:cubicBezTo>
                  <a:cubicBezTo>
                    <a:pt x="145" y="31"/>
                    <a:pt x="145" y="31"/>
                    <a:pt x="145" y="31"/>
                  </a:cubicBezTo>
                  <a:cubicBezTo>
                    <a:pt x="144" y="31"/>
                    <a:pt x="144" y="32"/>
                    <a:pt x="144" y="32"/>
                  </a:cubicBezTo>
                  <a:cubicBezTo>
                    <a:pt x="4" y="32"/>
                    <a:pt x="4" y="32"/>
                    <a:pt x="4" y="32"/>
                  </a:cubicBezTo>
                  <a:cubicBezTo>
                    <a:pt x="4" y="32"/>
                    <a:pt x="3" y="31"/>
                    <a:pt x="3" y="31"/>
                  </a:cubicBezTo>
                  <a:cubicBezTo>
                    <a:pt x="3" y="31"/>
                    <a:pt x="3" y="31"/>
                    <a:pt x="3" y="30"/>
                  </a:cubicBezTo>
                  <a:lnTo>
                    <a:pt x="1" y="30"/>
                  </a:lnTo>
                  <a:close/>
                </a:path>
              </a:pathLst>
            </a:custGeom>
            <a:solidFill>
              <a:srgbClr val="4D4D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Freeform 56"/>
            <p:cNvSpPr>
              <a:spLocks/>
            </p:cNvSpPr>
            <p:nvPr/>
          </p:nvSpPr>
          <p:spPr bwMode="auto">
            <a:xfrm>
              <a:off x="2352714" y="2237524"/>
              <a:ext cx="176213" cy="41275"/>
            </a:xfrm>
            <a:custGeom>
              <a:avLst/>
              <a:gdLst>
                <a:gd name="T0" fmla="*/ 1 w 148"/>
                <a:gd name="T1" fmla="*/ 30 h 34"/>
                <a:gd name="T2" fmla="*/ 0 w 148"/>
                <a:gd name="T3" fmla="*/ 30 h 34"/>
                <a:gd name="T4" fmla="*/ 4 w 148"/>
                <a:gd name="T5" fmla="*/ 34 h 34"/>
                <a:gd name="T6" fmla="*/ 144 w 148"/>
                <a:gd name="T7" fmla="*/ 34 h 34"/>
                <a:gd name="T8" fmla="*/ 148 w 148"/>
                <a:gd name="T9" fmla="*/ 30 h 34"/>
                <a:gd name="T10" fmla="*/ 148 w 148"/>
                <a:gd name="T11" fmla="*/ 4 h 34"/>
                <a:gd name="T12" fmla="*/ 144 w 148"/>
                <a:gd name="T13" fmla="*/ 0 h 34"/>
                <a:gd name="T14" fmla="*/ 4 w 148"/>
                <a:gd name="T15" fmla="*/ 0 h 34"/>
                <a:gd name="T16" fmla="*/ 0 w 148"/>
                <a:gd name="T17" fmla="*/ 4 h 34"/>
                <a:gd name="T18" fmla="*/ 0 w 148"/>
                <a:gd name="T19" fmla="*/ 30 h 34"/>
                <a:gd name="T20" fmla="*/ 1 w 148"/>
                <a:gd name="T21" fmla="*/ 30 h 34"/>
                <a:gd name="T22" fmla="*/ 3 w 148"/>
                <a:gd name="T23" fmla="*/ 30 h 34"/>
                <a:gd name="T24" fmla="*/ 3 w 148"/>
                <a:gd name="T25" fmla="*/ 4 h 34"/>
                <a:gd name="T26" fmla="*/ 3 w 148"/>
                <a:gd name="T27" fmla="*/ 3 h 34"/>
                <a:gd name="T28" fmla="*/ 4 w 148"/>
                <a:gd name="T29" fmla="*/ 3 h 34"/>
                <a:gd name="T30" fmla="*/ 144 w 148"/>
                <a:gd name="T31" fmla="*/ 3 h 34"/>
                <a:gd name="T32" fmla="*/ 145 w 148"/>
                <a:gd name="T33" fmla="*/ 3 h 34"/>
                <a:gd name="T34" fmla="*/ 145 w 148"/>
                <a:gd name="T35" fmla="*/ 4 h 34"/>
                <a:gd name="T36" fmla="*/ 145 w 148"/>
                <a:gd name="T37" fmla="*/ 30 h 34"/>
                <a:gd name="T38" fmla="*/ 145 w 148"/>
                <a:gd name="T39" fmla="*/ 31 h 34"/>
                <a:gd name="T40" fmla="*/ 144 w 148"/>
                <a:gd name="T41" fmla="*/ 32 h 34"/>
                <a:gd name="T42" fmla="*/ 4 w 148"/>
                <a:gd name="T43" fmla="*/ 32 h 34"/>
                <a:gd name="T44" fmla="*/ 3 w 148"/>
                <a:gd name="T45" fmla="*/ 31 h 34"/>
                <a:gd name="T46" fmla="*/ 3 w 148"/>
                <a:gd name="T47" fmla="*/ 30 h 34"/>
                <a:gd name="T48" fmla="*/ 1 w 148"/>
                <a:gd name="T49" fmla="*/ 3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8" h="34">
                  <a:moveTo>
                    <a:pt x="1" y="30"/>
                  </a:moveTo>
                  <a:cubicBezTo>
                    <a:pt x="0" y="30"/>
                    <a:pt x="0" y="30"/>
                    <a:pt x="0" y="30"/>
                  </a:cubicBezTo>
                  <a:cubicBezTo>
                    <a:pt x="0" y="33"/>
                    <a:pt x="2" y="34"/>
                    <a:pt x="4" y="34"/>
                  </a:cubicBezTo>
                  <a:cubicBezTo>
                    <a:pt x="144" y="34"/>
                    <a:pt x="144" y="34"/>
                    <a:pt x="144" y="34"/>
                  </a:cubicBezTo>
                  <a:cubicBezTo>
                    <a:pt x="146" y="34"/>
                    <a:pt x="148" y="33"/>
                    <a:pt x="148" y="30"/>
                  </a:cubicBezTo>
                  <a:cubicBezTo>
                    <a:pt x="148" y="4"/>
                    <a:pt x="148" y="4"/>
                    <a:pt x="148" y="4"/>
                  </a:cubicBezTo>
                  <a:cubicBezTo>
                    <a:pt x="148" y="2"/>
                    <a:pt x="146" y="0"/>
                    <a:pt x="144" y="0"/>
                  </a:cubicBezTo>
                  <a:cubicBezTo>
                    <a:pt x="4" y="0"/>
                    <a:pt x="4" y="0"/>
                    <a:pt x="4" y="0"/>
                  </a:cubicBezTo>
                  <a:cubicBezTo>
                    <a:pt x="2" y="0"/>
                    <a:pt x="0" y="2"/>
                    <a:pt x="0" y="4"/>
                  </a:cubicBezTo>
                  <a:cubicBezTo>
                    <a:pt x="0" y="30"/>
                    <a:pt x="0" y="30"/>
                    <a:pt x="0" y="30"/>
                  </a:cubicBezTo>
                  <a:cubicBezTo>
                    <a:pt x="1" y="30"/>
                    <a:pt x="1" y="30"/>
                    <a:pt x="1" y="30"/>
                  </a:cubicBezTo>
                  <a:cubicBezTo>
                    <a:pt x="3" y="30"/>
                    <a:pt x="3" y="30"/>
                    <a:pt x="3" y="30"/>
                  </a:cubicBezTo>
                  <a:cubicBezTo>
                    <a:pt x="3" y="4"/>
                    <a:pt x="3" y="4"/>
                    <a:pt x="3" y="4"/>
                  </a:cubicBezTo>
                  <a:cubicBezTo>
                    <a:pt x="3" y="4"/>
                    <a:pt x="3" y="3"/>
                    <a:pt x="3" y="3"/>
                  </a:cubicBezTo>
                  <a:cubicBezTo>
                    <a:pt x="3" y="3"/>
                    <a:pt x="4" y="3"/>
                    <a:pt x="4" y="3"/>
                  </a:cubicBezTo>
                  <a:cubicBezTo>
                    <a:pt x="144" y="3"/>
                    <a:pt x="144" y="3"/>
                    <a:pt x="144" y="3"/>
                  </a:cubicBezTo>
                  <a:cubicBezTo>
                    <a:pt x="144" y="3"/>
                    <a:pt x="144" y="3"/>
                    <a:pt x="145" y="3"/>
                  </a:cubicBezTo>
                  <a:cubicBezTo>
                    <a:pt x="145" y="3"/>
                    <a:pt x="145" y="4"/>
                    <a:pt x="145" y="4"/>
                  </a:cubicBezTo>
                  <a:cubicBezTo>
                    <a:pt x="145" y="30"/>
                    <a:pt x="145" y="30"/>
                    <a:pt x="145" y="30"/>
                  </a:cubicBezTo>
                  <a:cubicBezTo>
                    <a:pt x="145" y="31"/>
                    <a:pt x="145" y="31"/>
                    <a:pt x="145" y="31"/>
                  </a:cubicBezTo>
                  <a:cubicBezTo>
                    <a:pt x="144" y="32"/>
                    <a:pt x="144" y="32"/>
                    <a:pt x="144" y="32"/>
                  </a:cubicBezTo>
                  <a:cubicBezTo>
                    <a:pt x="4" y="32"/>
                    <a:pt x="4" y="32"/>
                    <a:pt x="4" y="32"/>
                  </a:cubicBezTo>
                  <a:cubicBezTo>
                    <a:pt x="4" y="32"/>
                    <a:pt x="3" y="32"/>
                    <a:pt x="3" y="31"/>
                  </a:cubicBezTo>
                  <a:cubicBezTo>
                    <a:pt x="3" y="31"/>
                    <a:pt x="3" y="31"/>
                    <a:pt x="3" y="30"/>
                  </a:cubicBezTo>
                  <a:lnTo>
                    <a:pt x="1" y="30"/>
                  </a:lnTo>
                  <a:close/>
                </a:path>
              </a:pathLst>
            </a:custGeom>
            <a:solidFill>
              <a:srgbClr val="4D4D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Freeform 57"/>
            <p:cNvSpPr>
              <a:spLocks/>
            </p:cNvSpPr>
            <p:nvPr/>
          </p:nvSpPr>
          <p:spPr bwMode="auto">
            <a:xfrm>
              <a:off x="2367002" y="2148624"/>
              <a:ext cx="147638" cy="26988"/>
            </a:xfrm>
            <a:custGeom>
              <a:avLst/>
              <a:gdLst>
                <a:gd name="T0" fmla="*/ 1 w 125"/>
                <a:gd name="T1" fmla="*/ 1 h 23"/>
                <a:gd name="T2" fmla="*/ 1 w 125"/>
                <a:gd name="T3" fmla="*/ 2 h 23"/>
                <a:gd name="T4" fmla="*/ 122 w 125"/>
                <a:gd name="T5" fmla="*/ 2 h 23"/>
                <a:gd name="T6" fmla="*/ 122 w 125"/>
                <a:gd name="T7" fmla="*/ 20 h 23"/>
                <a:gd name="T8" fmla="*/ 3 w 125"/>
                <a:gd name="T9" fmla="*/ 20 h 23"/>
                <a:gd name="T10" fmla="*/ 3 w 125"/>
                <a:gd name="T11" fmla="*/ 1 h 23"/>
                <a:gd name="T12" fmla="*/ 1 w 125"/>
                <a:gd name="T13" fmla="*/ 1 h 23"/>
                <a:gd name="T14" fmla="*/ 1 w 125"/>
                <a:gd name="T15" fmla="*/ 2 h 23"/>
                <a:gd name="T16" fmla="*/ 1 w 125"/>
                <a:gd name="T17" fmla="*/ 1 h 23"/>
                <a:gd name="T18" fmla="*/ 0 w 125"/>
                <a:gd name="T19" fmla="*/ 1 h 23"/>
                <a:gd name="T20" fmla="*/ 0 w 125"/>
                <a:gd name="T21" fmla="*/ 21 h 23"/>
                <a:gd name="T22" fmla="*/ 0 w 125"/>
                <a:gd name="T23" fmla="*/ 22 h 23"/>
                <a:gd name="T24" fmla="*/ 1 w 125"/>
                <a:gd name="T25" fmla="*/ 23 h 23"/>
                <a:gd name="T26" fmla="*/ 123 w 125"/>
                <a:gd name="T27" fmla="*/ 23 h 23"/>
                <a:gd name="T28" fmla="*/ 124 w 125"/>
                <a:gd name="T29" fmla="*/ 22 h 23"/>
                <a:gd name="T30" fmla="*/ 125 w 125"/>
                <a:gd name="T31" fmla="*/ 21 h 23"/>
                <a:gd name="T32" fmla="*/ 125 w 125"/>
                <a:gd name="T33" fmla="*/ 1 h 23"/>
                <a:gd name="T34" fmla="*/ 124 w 125"/>
                <a:gd name="T35" fmla="*/ 0 h 23"/>
                <a:gd name="T36" fmla="*/ 123 w 125"/>
                <a:gd name="T37" fmla="*/ 0 h 23"/>
                <a:gd name="T38" fmla="*/ 1 w 125"/>
                <a:gd name="T39" fmla="*/ 0 h 23"/>
                <a:gd name="T40" fmla="*/ 0 w 125"/>
                <a:gd name="T41" fmla="*/ 0 h 23"/>
                <a:gd name="T42" fmla="*/ 0 w 125"/>
                <a:gd name="T43" fmla="*/ 1 h 23"/>
                <a:gd name="T44" fmla="*/ 1 w 125"/>
                <a:gd name="T45"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5" h="23">
                  <a:moveTo>
                    <a:pt x="1" y="1"/>
                  </a:moveTo>
                  <a:cubicBezTo>
                    <a:pt x="1" y="2"/>
                    <a:pt x="1" y="2"/>
                    <a:pt x="1" y="2"/>
                  </a:cubicBezTo>
                  <a:cubicBezTo>
                    <a:pt x="122" y="2"/>
                    <a:pt x="122" y="2"/>
                    <a:pt x="122" y="2"/>
                  </a:cubicBezTo>
                  <a:cubicBezTo>
                    <a:pt x="122" y="20"/>
                    <a:pt x="122" y="20"/>
                    <a:pt x="122" y="20"/>
                  </a:cubicBezTo>
                  <a:cubicBezTo>
                    <a:pt x="3" y="20"/>
                    <a:pt x="3" y="20"/>
                    <a:pt x="3" y="20"/>
                  </a:cubicBezTo>
                  <a:cubicBezTo>
                    <a:pt x="3" y="1"/>
                    <a:pt x="3" y="1"/>
                    <a:pt x="3" y="1"/>
                  </a:cubicBezTo>
                  <a:cubicBezTo>
                    <a:pt x="1" y="1"/>
                    <a:pt x="1" y="1"/>
                    <a:pt x="1" y="1"/>
                  </a:cubicBezTo>
                  <a:cubicBezTo>
                    <a:pt x="1" y="2"/>
                    <a:pt x="1" y="2"/>
                    <a:pt x="1" y="2"/>
                  </a:cubicBezTo>
                  <a:cubicBezTo>
                    <a:pt x="1" y="1"/>
                    <a:pt x="1" y="1"/>
                    <a:pt x="1" y="1"/>
                  </a:cubicBezTo>
                  <a:cubicBezTo>
                    <a:pt x="0" y="1"/>
                    <a:pt x="0" y="1"/>
                    <a:pt x="0" y="1"/>
                  </a:cubicBezTo>
                  <a:cubicBezTo>
                    <a:pt x="0" y="21"/>
                    <a:pt x="0" y="21"/>
                    <a:pt x="0" y="21"/>
                  </a:cubicBezTo>
                  <a:cubicBezTo>
                    <a:pt x="0" y="22"/>
                    <a:pt x="0" y="22"/>
                    <a:pt x="0" y="22"/>
                  </a:cubicBezTo>
                  <a:cubicBezTo>
                    <a:pt x="1" y="22"/>
                    <a:pt x="1" y="23"/>
                    <a:pt x="1" y="23"/>
                  </a:cubicBezTo>
                  <a:cubicBezTo>
                    <a:pt x="123" y="23"/>
                    <a:pt x="123" y="23"/>
                    <a:pt x="123" y="23"/>
                  </a:cubicBezTo>
                  <a:cubicBezTo>
                    <a:pt x="124" y="23"/>
                    <a:pt x="124" y="22"/>
                    <a:pt x="124" y="22"/>
                  </a:cubicBezTo>
                  <a:cubicBezTo>
                    <a:pt x="124" y="22"/>
                    <a:pt x="125" y="22"/>
                    <a:pt x="125" y="21"/>
                  </a:cubicBezTo>
                  <a:cubicBezTo>
                    <a:pt x="125" y="1"/>
                    <a:pt x="125" y="1"/>
                    <a:pt x="125" y="1"/>
                  </a:cubicBezTo>
                  <a:cubicBezTo>
                    <a:pt x="125" y="1"/>
                    <a:pt x="124" y="0"/>
                    <a:pt x="124" y="0"/>
                  </a:cubicBezTo>
                  <a:cubicBezTo>
                    <a:pt x="124" y="0"/>
                    <a:pt x="124" y="0"/>
                    <a:pt x="123" y="0"/>
                  </a:cubicBezTo>
                  <a:cubicBezTo>
                    <a:pt x="1" y="0"/>
                    <a:pt x="1" y="0"/>
                    <a:pt x="1" y="0"/>
                  </a:cubicBezTo>
                  <a:cubicBezTo>
                    <a:pt x="1" y="0"/>
                    <a:pt x="1" y="0"/>
                    <a:pt x="0" y="0"/>
                  </a:cubicBezTo>
                  <a:cubicBezTo>
                    <a:pt x="0" y="0"/>
                    <a:pt x="0" y="1"/>
                    <a:pt x="0" y="1"/>
                  </a:cubicBezTo>
                  <a:lnTo>
                    <a:pt x="1" y="1"/>
                  </a:lnTo>
                  <a:close/>
                </a:path>
              </a:pathLst>
            </a:custGeom>
            <a:solidFill>
              <a:srgbClr val="4D4D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Freeform 58"/>
            <p:cNvSpPr>
              <a:spLocks/>
            </p:cNvSpPr>
            <p:nvPr/>
          </p:nvSpPr>
          <p:spPr bwMode="auto">
            <a:xfrm>
              <a:off x="2367002" y="2210536"/>
              <a:ext cx="147638" cy="31750"/>
            </a:xfrm>
            <a:custGeom>
              <a:avLst/>
              <a:gdLst>
                <a:gd name="T0" fmla="*/ 1 w 125"/>
                <a:gd name="T1" fmla="*/ 1 h 26"/>
                <a:gd name="T2" fmla="*/ 1 w 125"/>
                <a:gd name="T3" fmla="*/ 2 h 26"/>
                <a:gd name="T4" fmla="*/ 122 w 125"/>
                <a:gd name="T5" fmla="*/ 2 h 26"/>
                <a:gd name="T6" fmla="*/ 122 w 125"/>
                <a:gd name="T7" fmla="*/ 23 h 26"/>
                <a:gd name="T8" fmla="*/ 3 w 125"/>
                <a:gd name="T9" fmla="*/ 23 h 26"/>
                <a:gd name="T10" fmla="*/ 3 w 125"/>
                <a:gd name="T11" fmla="*/ 1 h 26"/>
                <a:gd name="T12" fmla="*/ 1 w 125"/>
                <a:gd name="T13" fmla="*/ 1 h 26"/>
                <a:gd name="T14" fmla="*/ 1 w 125"/>
                <a:gd name="T15" fmla="*/ 2 h 26"/>
                <a:gd name="T16" fmla="*/ 1 w 125"/>
                <a:gd name="T17" fmla="*/ 1 h 26"/>
                <a:gd name="T18" fmla="*/ 0 w 125"/>
                <a:gd name="T19" fmla="*/ 1 h 26"/>
                <a:gd name="T20" fmla="*/ 0 w 125"/>
                <a:gd name="T21" fmla="*/ 24 h 26"/>
                <a:gd name="T22" fmla="*/ 0 w 125"/>
                <a:gd name="T23" fmla="*/ 25 h 26"/>
                <a:gd name="T24" fmla="*/ 1 w 125"/>
                <a:gd name="T25" fmla="*/ 26 h 26"/>
                <a:gd name="T26" fmla="*/ 123 w 125"/>
                <a:gd name="T27" fmla="*/ 26 h 26"/>
                <a:gd name="T28" fmla="*/ 124 w 125"/>
                <a:gd name="T29" fmla="*/ 25 h 26"/>
                <a:gd name="T30" fmla="*/ 125 w 125"/>
                <a:gd name="T31" fmla="*/ 24 h 26"/>
                <a:gd name="T32" fmla="*/ 125 w 125"/>
                <a:gd name="T33" fmla="*/ 1 h 26"/>
                <a:gd name="T34" fmla="*/ 124 w 125"/>
                <a:gd name="T35" fmla="*/ 0 h 26"/>
                <a:gd name="T36" fmla="*/ 123 w 125"/>
                <a:gd name="T37" fmla="*/ 0 h 26"/>
                <a:gd name="T38" fmla="*/ 1 w 125"/>
                <a:gd name="T39" fmla="*/ 0 h 26"/>
                <a:gd name="T40" fmla="*/ 0 w 125"/>
                <a:gd name="T41" fmla="*/ 0 h 26"/>
                <a:gd name="T42" fmla="*/ 0 w 125"/>
                <a:gd name="T43" fmla="*/ 1 h 26"/>
                <a:gd name="T44" fmla="*/ 1 w 125"/>
                <a:gd name="T45" fmla="*/ 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5" h="26">
                  <a:moveTo>
                    <a:pt x="1" y="1"/>
                  </a:moveTo>
                  <a:cubicBezTo>
                    <a:pt x="1" y="2"/>
                    <a:pt x="1" y="2"/>
                    <a:pt x="1" y="2"/>
                  </a:cubicBezTo>
                  <a:cubicBezTo>
                    <a:pt x="122" y="2"/>
                    <a:pt x="122" y="2"/>
                    <a:pt x="122" y="2"/>
                  </a:cubicBezTo>
                  <a:cubicBezTo>
                    <a:pt x="122" y="23"/>
                    <a:pt x="122" y="23"/>
                    <a:pt x="122" y="23"/>
                  </a:cubicBezTo>
                  <a:cubicBezTo>
                    <a:pt x="3" y="23"/>
                    <a:pt x="3" y="23"/>
                    <a:pt x="3" y="23"/>
                  </a:cubicBezTo>
                  <a:cubicBezTo>
                    <a:pt x="3" y="1"/>
                    <a:pt x="3" y="1"/>
                    <a:pt x="3" y="1"/>
                  </a:cubicBezTo>
                  <a:cubicBezTo>
                    <a:pt x="1" y="1"/>
                    <a:pt x="1" y="1"/>
                    <a:pt x="1" y="1"/>
                  </a:cubicBezTo>
                  <a:cubicBezTo>
                    <a:pt x="1" y="2"/>
                    <a:pt x="1" y="2"/>
                    <a:pt x="1" y="2"/>
                  </a:cubicBezTo>
                  <a:cubicBezTo>
                    <a:pt x="1" y="1"/>
                    <a:pt x="1" y="1"/>
                    <a:pt x="1" y="1"/>
                  </a:cubicBezTo>
                  <a:cubicBezTo>
                    <a:pt x="0" y="1"/>
                    <a:pt x="0" y="1"/>
                    <a:pt x="0" y="1"/>
                  </a:cubicBezTo>
                  <a:cubicBezTo>
                    <a:pt x="0" y="24"/>
                    <a:pt x="0" y="24"/>
                    <a:pt x="0" y="24"/>
                  </a:cubicBezTo>
                  <a:cubicBezTo>
                    <a:pt x="0" y="25"/>
                    <a:pt x="0" y="25"/>
                    <a:pt x="0" y="25"/>
                  </a:cubicBezTo>
                  <a:cubicBezTo>
                    <a:pt x="1" y="26"/>
                    <a:pt x="1" y="26"/>
                    <a:pt x="1" y="26"/>
                  </a:cubicBezTo>
                  <a:cubicBezTo>
                    <a:pt x="123" y="26"/>
                    <a:pt x="123" y="26"/>
                    <a:pt x="123" y="26"/>
                  </a:cubicBezTo>
                  <a:cubicBezTo>
                    <a:pt x="124" y="26"/>
                    <a:pt x="124" y="26"/>
                    <a:pt x="124" y="25"/>
                  </a:cubicBezTo>
                  <a:cubicBezTo>
                    <a:pt x="124" y="25"/>
                    <a:pt x="125" y="25"/>
                    <a:pt x="125" y="24"/>
                  </a:cubicBezTo>
                  <a:cubicBezTo>
                    <a:pt x="125" y="1"/>
                    <a:pt x="125" y="1"/>
                    <a:pt x="125" y="1"/>
                  </a:cubicBezTo>
                  <a:cubicBezTo>
                    <a:pt x="125" y="1"/>
                    <a:pt x="124" y="0"/>
                    <a:pt x="124" y="0"/>
                  </a:cubicBezTo>
                  <a:cubicBezTo>
                    <a:pt x="124" y="0"/>
                    <a:pt x="124" y="0"/>
                    <a:pt x="123" y="0"/>
                  </a:cubicBezTo>
                  <a:cubicBezTo>
                    <a:pt x="1" y="0"/>
                    <a:pt x="1" y="0"/>
                    <a:pt x="1" y="0"/>
                  </a:cubicBezTo>
                  <a:cubicBezTo>
                    <a:pt x="1" y="0"/>
                    <a:pt x="1" y="0"/>
                    <a:pt x="0" y="0"/>
                  </a:cubicBezTo>
                  <a:cubicBezTo>
                    <a:pt x="0" y="0"/>
                    <a:pt x="0" y="1"/>
                    <a:pt x="0" y="1"/>
                  </a:cubicBezTo>
                  <a:lnTo>
                    <a:pt x="1" y="1"/>
                  </a:lnTo>
                  <a:close/>
                </a:path>
              </a:pathLst>
            </a:custGeom>
            <a:solidFill>
              <a:srgbClr val="4D4D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Rectangle 59"/>
            <p:cNvSpPr>
              <a:spLocks noChangeArrowheads="1"/>
            </p:cNvSpPr>
            <p:nvPr/>
          </p:nvSpPr>
          <p:spPr bwMode="auto">
            <a:xfrm>
              <a:off x="2125702" y="2112111"/>
              <a:ext cx="174625" cy="165100"/>
            </a:xfrm>
            <a:prstGeom prst="rect">
              <a:avLst/>
            </a:prstGeom>
            <a:solidFill>
              <a:srgbClr val="D0E48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Rectangle 60"/>
            <p:cNvSpPr>
              <a:spLocks noChangeArrowheads="1"/>
            </p:cNvSpPr>
            <p:nvPr/>
          </p:nvSpPr>
          <p:spPr bwMode="auto">
            <a:xfrm>
              <a:off x="2125702" y="2112111"/>
              <a:ext cx="174625" cy="165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Rectangle 61"/>
            <p:cNvSpPr>
              <a:spLocks noChangeArrowheads="1"/>
            </p:cNvSpPr>
            <p:nvPr/>
          </p:nvSpPr>
          <p:spPr bwMode="auto">
            <a:xfrm>
              <a:off x="2125702" y="2112111"/>
              <a:ext cx="174625" cy="285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Freeform 62"/>
            <p:cNvSpPr>
              <a:spLocks/>
            </p:cNvSpPr>
            <p:nvPr/>
          </p:nvSpPr>
          <p:spPr bwMode="auto">
            <a:xfrm>
              <a:off x="2125702" y="2110524"/>
              <a:ext cx="176213" cy="168275"/>
            </a:xfrm>
            <a:custGeom>
              <a:avLst/>
              <a:gdLst>
                <a:gd name="T0" fmla="*/ 142 w 148"/>
                <a:gd name="T1" fmla="*/ 140 h 141"/>
                <a:gd name="T2" fmla="*/ 142 w 148"/>
                <a:gd name="T3" fmla="*/ 141 h 141"/>
                <a:gd name="T4" fmla="*/ 146 w 148"/>
                <a:gd name="T5" fmla="*/ 140 h 141"/>
                <a:gd name="T6" fmla="*/ 148 w 148"/>
                <a:gd name="T7" fmla="*/ 135 h 141"/>
                <a:gd name="T8" fmla="*/ 148 w 148"/>
                <a:gd name="T9" fmla="*/ 6 h 141"/>
                <a:gd name="T10" fmla="*/ 146 w 148"/>
                <a:gd name="T11" fmla="*/ 2 h 141"/>
                <a:gd name="T12" fmla="*/ 142 w 148"/>
                <a:gd name="T13" fmla="*/ 0 h 141"/>
                <a:gd name="T14" fmla="*/ 6 w 148"/>
                <a:gd name="T15" fmla="*/ 0 h 141"/>
                <a:gd name="T16" fmla="*/ 2 w 148"/>
                <a:gd name="T17" fmla="*/ 2 h 141"/>
                <a:gd name="T18" fmla="*/ 0 w 148"/>
                <a:gd name="T19" fmla="*/ 6 h 141"/>
                <a:gd name="T20" fmla="*/ 0 w 148"/>
                <a:gd name="T21" fmla="*/ 135 h 141"/>
                <a:gd name="T22" fmla="*/ 2 w 148"/>
                <a:gd name="T23" fmla="*/ 140 h 141"/>
                <a:gd name="T24" fmla="*/ 6 w 148"/>
                <a:gd name="T25" fmla="*/ 141 h 141"/>
                <a:gd name="T26" fmla="*/ 142 w 148"/>
                <a:gd name="T27" fmla="*/ 141 h 141"/>
                <a:gd name="T28" fmla="*/ 142 w 148"/>
                <a:gd name="T29" fmla="*/ 140 h 141"/>
                <a:gd name="T30" fmla="*/ 142 w 148"/>
                <a:gd name="T31" fmla="*/ 139 h 141"/>
                <a:gd name="T32" fmla="*/ 6 w 148"/>
                <a:gd name="T33" fmla="*/ 139 h 141"/>
                <a:gd name="T34" fmla="*/ 4 w 148"/>
                <a:gd name="T35" fmla="*/ 138 h 141"/>
                <a:gd name="T36" fmla="*/ 3 w 148"/>
                <a:gd name="T37" fmla="*/ 135 h 141"/>
                <a:gd name="T38" fmla="*/ 3 w 148"/>
                <a:gd name="T39" fmla="*/ 6 h 141"/>
                <a:gd name="T40" fmla="*/ 4 w 148"/>
                <a:gd name="T41" fmla="*/ 4 h 141"/>
                <a:gd name="T42" fmla="*/ 6 w 148"/>
                <a:gd name="T43" fmla="*/ 3 h 141"/>
                <a:gd name="T44" fmla="*/ 142 w 148"/>
                <a:gd name="T45" fmla="*/ 3 h 141"/>
                <a:gd name="T46" fmla="*/ 144 w 148"/>
                <a:gd name="T47" fmla="*/ 4 h 141"/>
                <a:gd name="T48" fmla="*/ 145 w 148"/>
                <a:gd name="T49" fmla="*/ 6 h 141"/>
                <a:gd name="T50" fmla="*/ 145 w 148"/>
                <a:gd name="T51" fmla="*/ 135 h 141"/>
                <a:gd name="T52" fmla="*/ 144 w 148"/>
                <a:gd name="T53" fmla="*/ 138 h 141"/>
                <a:gd name="T54" fmla="*/ 142 w 148"/>
                <a:gd name="T55" fmla="*/ 139 h 141"/>
                <a:gd name="T56" fmla="*/ 142 w 148"/>
                <a:gd name="T57" fmla="*/ 140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48" h="141">
                  <a:moveTo>
                    <a:pt x="142" y="140"/>
                  </a:moveTo>
                  <a:cubicBezTo>
                    <a:pt x="142" y="141"/>
                    <a:pt x="142" y="141"/>
                    <a:pt x="142" y="141"/>
                  </a:cubicBezTo>
                  <a:cubicBezTo>
                    <a:pt x="144" y="141"/>
                    <a:pt x="145" y="141"/>
                    <a:pt x="146" y="140"/>
                  </a:cubicBezTo>
                  <a:cubicBezTo>
                    <a:pt x="147" y="139"/>
                    <a:pt x="148" y="137"/>
                    <a:pt x="148" y="135"/>
                  </a:cubicBezTo>
                  <a:cubicBezTo>
                    <a:pt x="148" y="6"/>
                    <a:pt x="148" y="6"/>
                    <a:pt x="148" y="6"/>
                  </a:cubicBezTo>
                  <a:cubicBezTo>
                    <a:pt x="148" y="4"/>
                    <a:pt x="147" y="3"/>
                    <a:pt x="146" y="2"/>
                  </a:cubicBezTo>
                  <a:cubicBezTo>
                    <a:pt x="145" y="1"/>
                    <a:pt x="143" y="0"/>
                    <a:pt x="142" y="0"/>
                  </a:cubicBezTo>
                  <a:cubicBezTo>
                    <a:pt x="6" y="0"/>
                    <a:pt x="6" y="0"/>
                    <a:pt x="6" y="0"/>
                  </a:cubicBezTo>
                  <a:cubicBezTo>
                    <a:pt x="4" y="0"/>
                    <a:pt x="3" y="1"/>
                    <a:pt x="2" y="2"/>
                  </a:cubicBezTo>
                  <a:cubicBezTo>
                    <a:pt x="1" y="3"/>
                    <a:pt x="0" y="4"/>
                    <a:pt x="0" y="6"/>
                  </a:cubicBezTo>
                  <a:cubicBezTo>
                    <a:pt x="0" y="135"/>
                    <a:pt x="0" y="135"/>
                    <a:pt x="0" y="135"/>
                  </a:cubicBezTo>
                  <a:cubicBezTo>
                    <a:pt x="0" y="137"/>
                    <a:pt x="1" y="139"/>
                    <a:pt x="2" y="140"/>
                  </a:cubicBezTo>
                  <a:cubicBezTo>
                    <a:pt x="3" y="141"/>
                    <a:pt x="5" y="141"/>
                    <a:pt x="6" y="141"/>
                  </a:cubicBezTo>
                  <a:cubicBezTo>
                    <a:pt x="142" y="141"/>
                    <a:pt x="142" y="141"/>
                    <a:pt x="142" y="141"/>
                  </a:cubicBezTo>
                  <a:cubicBezTo>
                    <a:pt x="142" y="140"/>
                    <a:pt x="142" y="140"/>
                    <a:pt x="142" y="140"/>
                  </a:cubicBezTo>
                  <a:cubicBezTo>
                    <a:pt x="142" y="139"/>
                    <a:pt x="142" y="139"/>
                    <a:pt x="142" y="139"/>
                  </a:cubicBezTo>
                  <a:cubicBezTo>
                    <a:pt x="6" y="139"/>
                    <a:pt x="6" y="139"/>
                    <a:pt x="6" y="139"/>
                  </a:cubicBezTo>
                  <a:cubicBezTo>
                    <a:pt x="5" y="139"/>
                    <a:pt x="5" y="138"/>
                    <a:pt x="4" y="138"/>
                  </a:cubicBezTo>
                  <a:cubicBezTo>
                    <a:pt x="3" y="137"/>
                    <a:pt x="3" y="136"/>
                    <a:pt x="3" y="135"/>
                  </a:cubicBezTo>
                  <a:cubicBezTo>
                    <a:pt x="3" y="6"/>
                    <a:pt x="3" y="6"/>
                    <a:pt x="3" y="6"/>
                  </a:cubicBezTo>
                  <a:cubicBezTo>
                    <a:pt x="3" y="5"/>
                    <a:pt x="3" y="4"/>
                    <a:pt x="4" y="4"/>
                  </a:cubicBezTo>
                  <a:cubicBezTo>
                    <a:pt x="4" y="3"/>
                    <a:pt x="5" y="3"/>
                    <a:pt x="6" y="3"/>
                  </a:cubicBezTo>
                  <a:cubicBezTo>
                    <a:pt x="142" y="3"/>
                    <a:pt x="142" y="3"/>
                    <a:pt x="142" y="3"/>
                  </a:cubicBezTo>
                  <a:cubicBezTo>
                    <a:pt x="143" y="3"/>
                    <a:pt x="144" y="3"/>
                    <a:pt x="144" y="4"/>
                  </a:cubicBezTo>
                  <a:cubicBezTo>
                    <a:pt x="145" y="4"/>
                    <a:pt x="145" y="5"/>
                    <a:pt x="145" y="6"/>
                  </a:cubicBezTo>
                  <a:cubicBezTo>
                    <a:pt x="145" y="135"/>
                    <a:pt x="145" y="135"/>
                    <a:pt x="145" y="135"/>
                  </a:cubicBezTo>
                  <a:cubicBezTo>
                    <a:pt x="145" y="136"/>
                    <a:pt x="145" y="137"/>
                    <a:pt x="144" y="138"/>
                  </a:cubicBezTo>
                  <a:cubicBezTo>
                    <a:pt x="144" y="138"/>
                    <a:pt x="143" y="139"/>
                    <a:pt x="142" y="139"/>
                  </a:cubicBezTo>
                  <a:lnTo>
                    <a:pt x="142" y="140"/>
                  </a:lnTo>
                  <a:close/>
                </a:path>
              </a:pathLst>
            </a:custGeom>
            <a:solidFill>
              <a:srgbClr val="4D4D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Freeform 63"/>
            <p:cNvSpPr>
              <a:spLocks/>
            </p:cNvSpPr>
            <p:nvPr/>
          </p:nvSpPr>
          <p:spPr bwMode="auto">
            <a:xfrm>
              <a:off x="2157452" y="2185136"/>
              <a:ext cx="49213" cy="47625"/>
            </a:xfrm>
            <a:custGeom>
              <a:avLst/>
              <a:gdLst>
                <a:gd name="T0" fmla="*/ 39 w 42"/>
                <a:gd name="T1" fmla="*/ 1 h 40"/>
                <a:gd name="T2" fmla="*/ 21 w 42"/>
                <a:gd name="T3" fmla="*/ 35 h 40"/>
                <a:gd name="T4" fmla="*/ 3 w 42"/>
                <a:gd name="T5" fmla="*/ 1 h 40"/>
                <a:gd name="T6" fmla="*/ 1 w 42"/>
                <a:gd name="T7" fmla="*/ 0 h 40"/>
                <a:gd name="T8" fmla="*/ 1 w 42"/>
                <a:gd name="T9" fmla="*/ 2 h 40"/>
                <a:gd name="T10" fmla="*/ 20 w 42"/>
                <a:gd name="T11" fmla="*/ 39 h 40"/>
                <a:gd name="T12" fmla="*/ 21 w 42"/>
                <a:gd name="T13" fmla="*/ 40 h 40"/>
                <a:gd name="T14" fmla="*/ 22 w 42"/>
                <a:gd name="T15" fmla="*/ 39 h 40"/>
                <a:gd name="T16" fmla="*/ 42 w 42"/>
                <a:gd name="T17" fmla="*/ 2 h 40"/>
                <a:gd name="T18" fmla="*/ 41 w 42"/>
                <a:gd name="T19" fmla="*/ 0 h 40"/>
                <a:gd name="T20" fmla="*/ 39 w 42"/>
                <a:gd name="T21" fmla="*/ 1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2" h="40">
                  <a:moveTo>
                    <a:pt x="39" y="1"/>
                  </a:moveTo>
                  <a:cubicBezTo>
                    <a:pt x="21" y="35"/>
                    <a:pt x="21" y="35"/>
                    <a:pt x="21" y="35"/>
                  </a:cubicBezTo>
                  <a:cubicBezTo>
                    <a:pt x="3" y="1"/>
                    <a:pt x="3" y="1"/>
                    <a:pt x="3" y="1"/>
                  </a:cubicBezTo>
                  <a:cubicBezTo>
                    <a:pt x="3" y="0"/>
                    <a:pt x="2" y="0"/>
                    <a:pt x="1" y="0"/>
                  </a:cubicBezTo>
                  <a:cubicBezTo>
                    <a:pt x="0" y="0"/>
                    <a:pt x="0" y="1"/>
                    <a:pt x="1" y="2"/>
                  </a:cubicBezTo>
                  <a:cubicBezTo>
                    <a:pt x="20" y="39"/>
                    <a:pt x="20" y="39"/>
                    <a:pt x="20" y="39"/>
                  </a:cubicBezTo>
                  <a:cubicBezTo>
                    <a:pt x="20" y="39"/>
                    <a:pt x="21" y="40"/>
                    <a:pt x="21" y="40"/>
                  </a:cubicBezTo>
                  <a:cubicBezTo>
                    <a:pt x="22" y="40"/>
                    <a:pt x="22" y="39"/>
                    <a:pt x="22" y="39"/>
                  </a:cubicBezTo>
                  <a:cubicBezTo>
                    <a:pt x="42" y="2"/>
                    <a:pt x="42" y="2"/>
                    <a:pt x="42" y="2"/>
                  </a:cubicBezTo>
                  <a:cubicBezTo>
                    <a:pt x="42" y="1"/>
                    <a:pt x="42" y="0"/>
                    <a:pt x="41" y="0"/>
                  </a:cubicBezTo>
                  <a:cubicBezTo>
                    <a:pt x="40" y="0"/>
                    <a:pt x="40" y="0"/>
                    <a:pt x="39" y="1"/>
                  </a:cubicBezTo>
                  <a:close/>
                </a:path>
              </a:pathLst>
            </a:custGeom>
            <a:solidFill>
              <a:srgbClr val="4D4D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Freeform 64"/>
            <p:cNvSpPr>
              <a:spLocks/>
            </p:cNvSpPr>
            <p:nvPr/>
          </p:nvSpPr>
          <p:spPr bwMode="auto">
            <a:xfrm>
              <a:off x="2217777" y="2185136"/>
              <a:ext cx="50800" cy="47625"/>
            </a:xfrm>
            <a:custGeom>
              <a:avLst/>
              <a:gdLst>
                <a:gd name="T0" fmla="*/ 2 w 43"/>
                <a:gd name="T1" fmla="*/ 38 h 40"/>
                <a:gd name="T2" fmla="*/ 2 w 43"/>
                <a:gd name="T3" fmla="*/ 5 h 40"/>
                <a:gd name="T4" fmla="*/ 20 w 43"/>
                <a:gd name="T5" fmla="*/ 24 h 40"/>
                <a:gd name="T6" fmla="*/ 21 w 43"/>
                <a:gd name="T7" fmla="*/ 24 h 40"/>
                <a:gd name="T8" fmla="*/ 22 w 43"/>
                <a:gd name="T9" fmla="*/ 24 h 40"/>
                <a:gd name="T10" fmla="*/ 40 w 43"/>
                <a:gd name="T11" fmla="*/ 5 h 40"/>
                <a:gd name="T12" fmla="*/ 40 w 43"/>
                <a:gd name="T13" fmla="*/ 38 h 40"/>
                <a:gd name="T14" fmla="*/ 41 w 43"/>
                <a:gd name="T15" fmla="*/ 40 h 40"/>
                <a:gd name="T16" fmla="*/ 43 w 43"/>
                <a:gd name="T17" fmla="*/ 38 h 40"/>
                <a:gd name="T18" fmla="*/ 43 w 43"/>
                <a:gd name="T19" fmla="*/ 1 h 40"/>
                <a:gd name="T20" fmla="*/ 42 w 43"/>
                <a:gd name="T21" fmla="*/ 0 h 40"/>
                <a:gd name="T22" fmla="*/ 40 w 43"/>
                <a:gd name="T23" fmla="*/ 0 h 40"/>
                <a:gd name="T24" fmla="*/ 21 w 43"/>
                <a:gd name="T25" fmla="*/ 21 h 40"/>
                <a:gd name="T26" fmla="*/ 2 w 43"/>
                <a:gd name="T27" fmla="*/ 0 h 40"/>
                <a:gd name="T28" fmla="*/ 1 w 43"/>
                <a:gd name="T29" fmla="*/ 0 h 40"/>
                <a:gd name="T30" fmla="*/ 0 w 43"/>
                <a:gd name="T31" fmla="*/ 1 h 40"/>
                <a:gd name="T32" fmla="*/ 0 w 43"/>
                <a:gd name="T33" fmla="*/ 38 h 40"/>
                <a:gd name="T34" fmla="*/ 1 w 43"/>
                <a:gd name="T35" fmla="*/ 40 h 40"/>
                <a:gd name="T36" fmla="*/ 2 w 43"/>
                <a:gd name="T37" fmla="*/ 38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3" h="40">
                  <a:moveTo>
                    <a:pt x="2" y="38"/>
                  </a:moveTo>
                  <a:cubicBezTo>
                    <a:pt x="2" y="5"/>
                    <a:pt x="2" y="5"/>
                    <a:pt x="2" y="5"/>
                  </a:cubicBezTo>
                  <a:cubicBezTo>
                    <a:pt x="20" y="24"/>
                    <a:pt x="20" y="24"/>
                    <a:pt x="20" y="24"/>
                  </a:cubicBezTo>
                  <a:cubicBezTo>
                    <a:pt x="20" y="24"/>
                    <a:pt x="21" y="24"/>
                    <a:pt x="21" y="24"/>
                  </a:cubicBezTo>
                  <a:cubicBezTo>
                    <a:pt x="21" y="24"/>
                    <a:pt x="22" y="24"/>
                    <a:pt x="22" y="24"/>
                  </a:cubicBezTo>
                  <a:cubicBezTo>
                    <a:pt x="40" y="5"/>
                    <a:pt x="40" y="5"/>
                    <a:pt x="40" y="5"/>
                  </a:cubicBezTo>
                  <a:cubicBezTo>
                    <a:pt x="40" y="38"/>
                    <a:pt x="40" y="38"/>
                    <a:pt x="40" y="38"/>
                  </a:cubicBezTo>
                  <a:cubicBezTo>
                    <a:pt x="40" y="39"/>
                    <a:pt x="40" y="40"/>
                    <a:pt x="41" y="40"/>
                  </a:cubicBezTo>
                  <a:cubicBezTo>
                    <a:pt x="42" y="40"/>
                    <a:pt x="43" y="39"/>
                    <a:pt x="43" y="38"/>
                  </a:cubicBezTo>
                  <a:cubicBezTo>
                    <a:pt x="43" y="1"/>
                    <a:pt x="43" y="1"/>
                    <a:pt x="43" y="1"/>
                  </a:cubicBezTo>
                  <a:cubicBezTo>
                    <a:pt x="43" y="1"/>
                    <a:pt x="42" y="0"/>
                    <a:pt x="42" y="0"/>
                  </a:cubicBezTo>
                  <a:cubicBezTo>
                    <a:pt x="41" y="0"/>
                    <a:pt x="41" y="0"/>
                    <a:pt x="40" y="0"/>
                  </a:cubicBezTo>
                  <a:cubicBezTo>
                    <a:pt x="21" y="21"/>
                    <a:pt x="21" y="21"/>
                    <a:pt x="21" y="21"/>
                  </a:cubicBezTo>
                  <a:cubicBezTo>
                    <a:pt x="2" y="0"/>
                    <a:pt x="2" y="0"/>
                    <a:pt x="2" y="0"/>
                  </a:cubicBezTo>
                  <a:cubicBezTo>
                    <a:pt x="2" y="0"/>
                    <a:pt x="1" y="0"/>
                    <a:pt x="1" y="0"/>
                  </a:cubicBezTo>
                  <a:cubicBezTo>
                    <a:pt x="0" y="0"/>
                    <a:pt x="0" y="1"/>
                    <a:pt x="0" y="1"/>
                  </a:cubicBezTo>
                  <a:cubicBezTo>
                    <a:pt x="0" y="38"/>
                    <a:pt x="0" y="38"/>
                    <a:pt x="0" y="38"/>
                  </a:cubicBezTo>
                  <a:cubicBezTo>
                    <a:pt x="0" y="39"/>
                    <a:pt x="0" y="40"/>
                    <a:pt x="1" y="40"/>
                  </a:cubicBezTo>
                  <a:cubicBezTo>
                    <a:pt x="2" y="40"/>
                    <a:pt x="2" y="39"/>
                    <a:pt x="2" y="38"/>
                  </a:cubicBezTo>
                  <a:close/>
                </a:path>
              </a:pathLst>
            </a:custGeom>
            <a:solidFill>
              <a:srgbClr val="4D4D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Freeform 65"/>
            <p:cNvSpPr>
              <a:spLocks/>
            </p:cNvSpPr>
            <p:nvPr/>
          </p:nvSpPr>
          <p:spPr bwMode="auto">
            <a:xfrm>
              <a:off x="2125702" y="2139099"/>
              <a:ext cx="161925" cy="3175"/>
            </a:xfrm>
            <a:custGeom>
              <a:avLst/>
              <a:gdLst>
                <a:gd name="T0" fmla="*/ 1 w 136"/>
                <a:gd name="T1" fmla="*/ 3 h 3"/>
                <a:gd name="T2" fmla="*/ 134 w 136"/>
                <a:gd name="T3" fmla="*/ 3 h 3"/>
                <a:gd name="T4" fmla="*/ 136 w 136"/>
                <a:gd name="T5" fmla="*/ 1 h 3"/>
                <a:gd name="T6" fmla="*/ 134 w 136"/>
                <a:gd name="T7" fmla="*/ 0 h 3"/>
                <a:gd name="T8" fmla="*/ 1 w 136"/>
                <a:gd name="T9" fmla="*/ 0 h 3"/>
                <a:gd name="T10" fmla="*/ 0 w 136"/>
                <a:gd name="T11" fmla="*/ 1 h 3"/>
                <a:gd name="T12" fmla="*/ 1 w 136"/>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136" h="3">
                  <a:moveTo>
                    <a:pt x="1" y="3"/>
                  </a:moveTo>
                  <a:cubicBezTo>
                    <a:pt x="134" y="3"/>
                    <a:pt x="134" y="3"/>
                    <a:pt x="134" y="3"/>
                  </a:cubicBezTo>
                  <a:cubicBezTo>
                    <a:pt x="135" y="3"/>
                    <a:pt x="136" y="2"/>
                    <a:pt x="136" y="1"/>
                  </a:cubicBezTo>
                  <a:cubicBezTo>
                    <a:pt x="136" y="1"/>
                    <a:pt x="135" y="0"/>
                    <a:pt x="134" y="0"/>
                  </a:cubicBezTo>
                  <a:cubicBezTo>
                    <a:pt x="1" y="0"/>
                    <a:pt x="1" y="0"/>
                    <a:pt x="1" y="0"/>
                  </a:cubicBezTo>
                  <a:cubicBezTo>
                    <a:pt x="1" y="0"/>
                    <a:pt x="0" y="1"/>
                    <a:pt x="0" y="1"/>
                  </a:cubicBezTo>
                  <a:cubicBezTo>
                    <a:pt x="0" y="2"/>
                    <a:pt x="1" y="3"/>
                    <a:pt x="1" y="3"/>
                  </a:cubicBezTo>
                </a:path>
              </a:pathLst>
            </a:custGeom>
            <a:solidFill>
              <a:srgbClr val="4D4D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Freeform 66"/>
            <p:cNvSpPr>
              <a:spLocks/>
            </p:cNvSpPr>
            <p:nvPr/>
          </p:nvSpPr>
          <p:spPr bwMode="auto">
            <a:xfrm>
              <a:off x="1922502" y="2132749"/>
              <a:ext cx="125413" cy="125413"/>
            </a:xfrm>
            <a:custGeom>
              <a:avLst/>
              <a:gdLst>
                <a:gd name="T0" fmla="*/ 105 w 105"/>
                <a:gd name="T1" fmla="*/ 3 h 105"/>
                <a:gd name="T2" fmla="*/ 102 w 105"/>
                <a:gd name="T3" fmla="*/ 0 h 105"/>
                <a:gd name="T4" fmla="*/ 4 w 105"/>
                <a:gd name="T5" fmla="*/ 0 h 105"/>
                <a:gd name="T6" fmla="*/ 0 w 105"/>
                <a:gd name="T7" fmla="*/ 3 h 105"/>
                <a:gd name="T8" fmla="*/ 0 w 105"/>
                <a:gd name="T9" fmla="*/ 101 h 105"/>
                <a:gd name="T10" fmla="*/ 4 w 105"/>
                <a:gd name="T11" fmla="*/ 105 h 105"/>
                <a:gd name="T12" fmla="*/ 102 w 105"/>
                <a:gd name="T13" fmla="*/ 105 h 105"/>
                <a:gd name="T14" fmla="*/ 105 w 105"/>
                <a:gd name="T15" fmla="*/ 101 h 105"/>
                <a:gd name="T16" fmla="*/ 105 w 105"/>
                <a:gd name="T17" fmla="*/ 3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 h="105">
                  <a:moveTo>
                    <a:pt x="105" y="3"/>
                  </a:moveTo>
                  <a:cubicBezTo>
                    <a:pt x="105" y="1"/>
                    <a:pt x="104" y="0"/>
                    <a:pt x="102" y="0"/>
                  </a:cubicBezTo>
                  <a:cubicBezTo>
                    <a:pt x="4" y="0"/>
                    <a:pt x="4" y="0"/>
                    <a:pt x="4" y="0"/>
                  </a:cubicBezTo>
                  <a:cubicBezTo>
                    <a:pt x="2" y="0"/>
                    <a:pt x="0" y="1"/>
                    <a:pt x="0" y="3"/>
                  </a:cubicBezTo>
                  <a:cubicBezTo>
                    <a:pt x="0" y="101"/>
                    <a:pt x="0" y="101"/>
                    <a:pt x="0" y="101"/>
                  </a:cubicBezTo>
                  <a:cubicBezTo>
                    <a:pt x="0" y="103"/>
                    <a:pt x="2" y="105"/>
                    <a:pt x="4" y="105"/>
                  </a:cubicBezTo>
                  <a:cubicBezTo>
                    <a:pt x="102" y="105"/>
                    <a:pt x="102" y="105"/>
                    <a:pt x="102" y="105"/>
                  </a:cubicBezTo>
                  <a:cubicBezTo>
                    <a:pt x="104" y="105"/>
                    <a:pt x="105" y="103"/>
                    <a:pt x="105" y="101"/>
                  </a:cubicBezTo>
                  <a:lnTo>
                    <a:pt x="105" y="3"/>
                  </a:lnTo>
                  <a:close/>
                </a:path>
              </a:pathLst>
            </a:custGeom>
            <a:solidFill>
              <a:srgbClr val="E2E9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Rectangle 67"/>
            <p:cNvSpPr>
              <a:spLocks noChangeArrowheads="1"/>
            </p:cNvSpPr>
            <p:nvPr/>
          </p:nvSpPr>
          <p:spPr bwMode="auto">
            <a:xfrm>
              <a:off x="1952664" y="2162911"/>
              <a:ext cx="65088" cy="650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Freeform 68"/>
            <p:cNvSpPr>
              <a:spLocks/>
            </p:cNvSpPr>
            <p:nvPr/>
          </p:nvSpPr>
          <p:spPr bwMode="auto">
            <a:xfrm>
              <a:off x="1922502" y="2131161"/>
              <a:ext cx="127000" cy="128588"/>
            </a:xfrm>
            <a:custGeom>
              <a:avLst/>
              <a:gdLst>
                <a:gd name="T0" fmla="*/ 106 w 108"/>
                <a:gd name="T1" fmla="*/ 5 h 108"/>
                <a:gd name="T2" fmla="*/ 108 w 108"/>
                <a:gd name="T3" fmla="*/ 5 h 108"/>
                <a:gd name="T4" fmla="*/ 106 w 108"/>
                <a:gd name="T5" fmla="*/ 2 h 108"/>
                <a:gd name="T6" fmla="*/ 103 w 108"/>
                <a:gd name="T7" fmla="*/ 0 h 108"/>
                <a:gd name="T8" fmla="*/ 5 w 108"/>
                <a:gd name="T9" fmla="*/ 0 h 108"/>
                <a:gd name="T10" fmla="*/ 1 w 108"/>
                <a:gd name="T11" fmla="*/ 2 h 108"/>
                <a:gd name="T12" fmla="*/ 0 w 108"/>
                <a:gd name="T13" fmla="*/ 5 h 108"/>
                <a:gd name="T14" fmla="*/ 0 w 108"/>
                <a:gd name="T15" fmla="*/ 103 h 108"/>
                <a:gd name="T16" fmla="*/ 1 w 108"/>
                <a:gd name="T17" fmla="*/ 107 h 108"/>
                <a:gd name="T18" fmla="*/ 5 w 108"/>
                <a:gd name="T19" fmla="*/ 108 h 108"/>
                <a:gd name="T20" fmla="*/ 103 w 108"/>
                <a:gd name="T21" fmla="*/ 108 h 108"/>
                <a:gd name="T22" fmla="*/ 106 w 108"/>
                <a:gd name="T23" fmla="*/ 107 h 108"/>
                <a:gd name="T24" fmla="*/ 108 w 108"/>
                <a:gd name="T25" fmla="*/ 103 h 108"/>
                <a:gd name="T26" fmla="*/ 108 w 108"/>
                <a:gd name="T27" fmla="*/ 5 h 108"/>
                <a:gd name="T28" fmla="*/ 106 w 108"/>
                <a:gd name="T29" fmla="*/ 5 h 108"/>
                <a:gd name="T30" fmla="*/ 105 w 108"/>
                <a:gd name="T31" fmla="*/ 5 h 108"/>
                <a:gd name="T32" fmla="*/ 105 w 108"/>
                <a:gd name="T33" fmla="*/ 103 h 108"/>
                <a:gd name="T34" fmla="*/ 104 w 108"/>
                <a:gd name="T35" fmla="*/ 105 h 108"/>
                <a:gd name="T36" fmla="*/ 103 w 108"/>
                <a:gd name="T37" fmla="*/ 106 h 108"/>
                <a:gd name="T38" fmla="*/ 5 w 108"/>
                <a:gd name="T39" fmla="*/ 106 h 108"/>
                <a:gd name="T40" fmla="*/ 3 w 108"/>
                <a:gd name="T41" fmla="*/ 105 h 108"/>
                <a:gd name="T42" fmla="*/ 2 w 108"/>
                <a:gd name="T43" fmla="*/ 103 h 108"/>
                <a:gd name="T44" fmla="*/ 2 w 108"/>
                <a:gd name="T45" fmla="*/ 5 h 108"/>
                <a:gd name="T46" fmla="*/ 3 w 108"/>
                <a:gd name="T47" fmla="*/ 4 h 108"/>
                <a:gd name="T48" fmla="*/ 5 w 108"/>
                <a:gd name="T49" fmla="*/ 3 h 108"/>
                <a:gd name="T50" fmla="*/ 103 w 108"/>
                <a:gd name="T51" fmla="*/ 3 h 108"/>
                <a:gd name="T52" fmla="*/ 104 w 108"/>
                <a:gd name="T53" fmla="*/ 4 h 108"/>
                <a:gd name="T54" fmla="*/ 105 w 108"/>
                <a:gd name="T55" fmla="*/ 5 h 108"/>
                <a:gd name="T56" fmla="*/ 106 w 108"/>
                <a:gd name="T57" fmla="*/ 5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08" h="108">
                  <a:moveTo>
                    <a:pt x="106" y="5"/>
                  </a:moveTo>
                  <a:cubicBezTo>
                    <a:pt x="108" y="5"/>
                    <a:pt x="108" y="5"/>
                    <a:pt x="108" y="5"/>
                  </a:cubicBezTo>
                  <a:cubicBezTo>
                    <a:pt x="108" y="4"/>
                    <a:pt x="107" y="3"/>
                    <a:pt x="106" y="2"/>
                  </a:cubicBezTo>
                  <a:cubicBezTo>
                    <a:pt x="105" y="1"/>
                    <a:pt x="104" y="0"/>
                    <a:pt x="103" y="0"/>
                  </a:cubicBezTo>
                  <a:cubicBezTo>
                    <a:pt x="5" y="0"/>
                    <a:pt x="5" y="0"/>
                    <a:pt x="5" y="0"/>
                  </a:cubicBezTo>
                  <a:cubicBezTo>
                    <a:pt x="3" y="0"/>
                    <a:pt x="2" y="1"/>
                    <a:pt x="1" y="2"/>
                  </a:cubicBezTo>
                  <a:cubicBezTo>
                    <a:pt x="0" y="3"/>
                    <a:pt x="0" y="4"/>
                    <a:pt x="0" y="5"/>
                  </a:cubicBezTo>
                  <a:cubicBezTo>
                    <a:pt x="0" y="103"/>
                    <a:pt x="0" y="103"/>
                    <a:pt x="0" y="103"/>
                  </a:cubicBezTo>
                  <a:cubicBezTo>
                    <a:pt x="0" y="105"/>
                    <a:pt x="0" y="106"/>
                    <a:pt x="1" y="107"/>
                  </a:cubicBezTo>
                  <a:cubicBezTo>
                    <a:pt x="2" y="108"/>
                    <a:pt x="3" y="108"/>
                    <a:pt x="5" y="108"/>
                  </a:cubicBezTo>
                  <a:cubicBezTo>
                    <a:pt x="103" y="108"/>
                    <a:pt x="103" y="108"/>
                    <a:pt x="103" y="108"/>
                  </a:cubicBezTo>
                  <a:cubicBezTo>
                    <a:pt x="104" y="108"/>
                    <a:pt x="105" y="108"/>
                    <a:pt x="106" y="107"/>
                  </a:cubicBezTo>
                  <a:cubicBezTo>
                    <a:pt x="107" y="106"/>
                    <a:pt x="108" y="105"/>
                    <a:pt x="108" y="103"/>
                  </a:cubicBezTo>
                  <a:cubicBezTo>
                    <a:pt x="108" y="5"/>
                    <a:pt x="108" y="5"/>
                    <a:pt x="108" y="5"/>
                  </a:cubicBezTo>
                  <a:cubicBezTo>
                    <a:pt x="106" y="5"/>
                    <a:pt x="106" y="5"/>
                    <a:pt x="106" y="5"/>
                  </a:cubicBezTo>
                  <a:cubicBezTo>
                    <a:pt x="105" y="5"/>
                    <a:pt x="105" y="5"/>
                    <a:pt x="105" y="5"/>
                  </a:cubicBezTo>
                  <a:cubicBezTo>
                    <a:pt x="105" y="103"/>
                    <a:pt x="105" y="103"/>
                    <a:pt x="105" y="103"/>
                  </a:cubicBezTo>
                  <a:cubicBezTo>
                    <a:pt x="105" y="104"/>
                    <a:pt x="105" y="104"/>
                    <a:pt x="104" y="105"/>
                  </a:cubicBezTo>
                  <a:cubicBezTo>
                    <a:pt x="104" y="105"/>
                    <a:pt x="103" y="106"/>
                    <a:pt x="103" y="106"/>
                  </a:cubicBezTo>
                  <a:cubicBezTo>
                    <a:pt x="5" y="106"/>
                    <a:pt x="5" y="106"/>
                    <a:pt x="5" y="106"/>
                  </a:cubicBezTo>
                  <a:cubicBezTo>
                    <a:pt x="4" y="106"/>
                    <a:pt x="4" y="105"/>
                    <a:pt x="3" y="105"/>
                  </a:cubicBezTo>
                  <a:cubicBezTo>
                    <a:pt x="3" y="104"/>
                    <a:pt x="2" y="104"/>
                    <a:pt x="2" y="103"/>
                  </a:cubicBezTo>
                  <a:cubicBezTo>
                    <a:pt x="2" y="5"/>
                    <a:pt x="2" y="5"/>
                    <a:pt x="2" y="5"/>
                  </a:cubicBezTo>
                  <a:cubicBezTo>
                    <a:pt x="2" y="5"/>
                    <a:pt x="3" y="4"/>
                    <a:pt x="3" y="4"/>
                  </a:cubicBezTo>
                  <a:cubicBezTo>
                    <a:pt x="4" y="3"/>
                    <a:pt x="4" y="3"/>
                    <a:pt x="5" y="3"/>
                  </a:cubicBezTo>
                  <a:cubicBezTo>
                    <a:pt x="103" y="3"/>
                    <a:pt x="103" y="3"/>
                    <a:pt x="103" y="3"/>
                  </a:cubicBezTo>
                  <a:cubicBezTo>
                    <a:pt x="103" y="3"/>
                    <a:pt x="104" y="3"/>
                    <a:pt x="104" y="4"/>
                  </a:cubicBezTo>
                  <a:cubicBezTo>
                    <a:pt x="105" y="4"/>
                    <a:pt x="105" y="5"/>
                    <a:pt x="105" y="5"/>
                  </a:cubicBezTo>
                  <a:lnTo>
                    <a:pt x="106" y="5"/>
                  </a:lnTo>
                  <a:close/>
                </a:path>
              </a:pathLst>
            </a:custGeom>
            <a:solidFill>
              <a:srgbClr val="4D4D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Freeform 69"/>
            <p:cNvSpPr>
              <a:spLocks/>
            </p:cNvSpPr>
            <p:nvPr/>
          </p:nvSpPr>
          <p:spPr bwMode="auto">
            <a:xfrm>
              <a:off x="1951077" y="2161324"/>
              <a:ext cx="68263" cy="68263"/>
            </a:xfrm>
            <a:custGeom>
              <a:avLst/>
              <a:gdLst>
                <a:gd name="T0" fmla="*/ 1 w 57"/>
                <a:gd name="T1" fmla="*/ 1 h 57"/>
                <a:gd name="T2" fmla="*/ 1 w 57"/>
                <a:gd name="T3" fmla="*/ 2 h 57"/>
                <a:gd name="T4" fmla="*/ 55 w 57"/>
                <a:gd name="T5" fmla="*/ 2 h 57"/>
                <a:gd name="T6" fmla="*/ 55 w 57"/>
                <a:gd name="T7" fmla="*/ 54 h 57"/>
                <a:gd name="T8" fmla="*/ 3 w 57"/>
                <a:gd name="T9" fmla="*/ 54 h 57"/>
                <a:gd name="T10" fmla="*/ 3 w 57"/>
                <a:gd name="T11" fmla="*/ 1 h 57"/>
                <a:gd name="T12" fmla="*/ 1 w 57"/>
                <a:gd name="T13" fmla="*/ 1 h 57"/>
                <a:gd name="T14" fmla="*/ 1 w 57"/>
                <a:gd name="T15" fmla="*/ 2 h 57"/>
                <a:gd name="T16" fmla="*/ 1 w 57"/>
                <a:gd name="T17" fmla="*/ 1 h 57"/>
                <a:gd name="T18" fmla="*/ 0 w 57"/>
                <a:gd name="T19" fmla="*/ 1 h 57"/>
                <a:gd name="T20" fmla="*/ 0 w 57"/>
                <a:gd name="T21" fmla="*/ 56 h 57"/>
                <a:gd name="T22" fmla="*/ 1 w 57"/>
                <a:gd name="T23" fmla="*/ 57 h 57"/>
                <a:gd name="T24" fmla="*/ 1 w 57"/>
                <a:gd name="T25" fmla="*/ 57 h 57"/>
                <a:gd name="T26" fmla="*/ 56 w 57"/>
                <a:gd name="T27" fmla="*/ 57 h 57"/>
                <a:gd name="T28" fmla="*/ 57 w 57"/>
                <a:gd name="T29" fmla="*/ 57 h 57"/>
                <a:gd name="T30" fmla="*/ 57 w 57"/>
                <a:gd name="T31" fmla="*/ 56 h 57"/>
                <a:gd name="T32" fmla="*/ 57 w 57"/>
                <a:gd name="T33" fmla="*/ 1 h 57"/>
                <a:gd name="T34" fmla="*/ 57 w 57"/>
                <a:gd name="T35" fmla="*/ 0 h 57"/>
                <a:gd name="T36" fmla="*/ 56 w 57"/>
                <a:gd name="T37" fmla="*/ 0 h 57"/>
                <a:gd name="T38" fmla="*/ 1 w 57"/>
                <a:gd name="T39" fmla="*/ 0 h 57"/>
                <a:gd name="T40" fmla="*/ 1 w 57"/>
                <a:gd name="T41" fmla="*/ 0 h 57"/>
                <a:gd name="T42" fmla="*/ 0 w 57"/>
                <a:gd name="T43" fmla="*/ 1 h 57"/>
                <a:gd name="T44" fmla="*/ 1 w 57"/>
                <a:gd name="T45" fmla="*/ 1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7" h="57">
                  <a:moveTo>
                    <a:pt x="1" y="1"/>
                  </a:moveTo>
                  <a:cubicBezTo>
                    <a:pt x="1" y="2"/>
                    <a:pt x="1" y="2"/>
                    <a:pt x="1" y="2"/>
                  </a:cubicBezTo>
                  <a:cubicBezTo>
                    <a:pt x="55" y="2"/>
                    <a:pt x="55" y="2"/>
                    <a:pt x="55" y="2"/>
                  </a:cubicBezTo>
                  <a:cubicBezTo>
                    <a:pt x="55" y="54"/>
                    <a:pt x="55" y="54"/>
                    <a:pt x="55" y="54"/>
                  </a:cubicBezTo>
                  <a:cubicBezTo>
                    <a:pt x="3" y="54"/>
                    <a:pt x="3" y="54"/>
                    <a:pt x="3" y="54"/>
                  </a:cubicBezTo>
                  <a:cubicBezTo>
                    <a:pt x="3" y="1"/>
                    <a:pt x="3" y="1"/>
                    <a:pt x="3" y="1"/>
                  </a:cubicBezTo>
                  <a:cubicBezTo>
                    <a:pt x="1" y="1"/>
                    <a:pt x="1" y="1"/>
                    <a:pt x="1" y="1"/>
                  </a:cubicBezTo>
                  <a:cubicBezTo>
                    <a:pt x="1" y="2"/>
                    <a:pt x="1" y="2"/>
                    <a:pt x="1" y="2"/>
                  </a:cubicBezTo>
                  <a:cubicBezTo>
                    <a:pt x="1" y="1"/>
                    <a:pt x="1" y="1"/>
                    <a:pt x="1" y="1"/>
                  </a:cubicBezTo>
                  <a:cubicBezTo>
                    <a:pt x="0" y="1"/>
                    <a:pt x="0" y="1"/>
                    <a:pt x="0" y="1"/>
                  </a:cubicBezTo>
                  <a:cubicBezTo>
                    <a:pt x="0" y="56"/>
                    <a:pt x="0" y="56"/>
                    <a:pt x="0" y="56"/>
                  </a:cubicBezTo>
                  <a:cubicBezTo>
                    <a:pt x="0" y="56"/>
                    <a:pt x="0" y="56"/>
                    <a:pt x="1" y="57"/>
                  </a:cubicBezTo>
                  <a:cubicBezTo>
                    <a:pt x="1" y="57"/>
                    <a:pt x="1" y="57"/>
                    <a:pt x="1" y="57"/>
                  </a:cubicBezTo>
                  <a:cubicBezTo>
                    <a:pt x="56" y="57"/>
                    <a:pt x="56" y="57"/>
                    <a:pt x="56" y="57"/>
                  </a:cubicBezTo>
                  <a:cubicBezTo>
                    <a:pt x="57" y="57"/>
                    <a:pt x="57" y="57"/>
                    <a:pt x="57" y="57"/>
                  </a:cubicBezTo>
                  <a:cubicBezTo>
                    <a:pt x="57" y="56"/>
                    <a:pt x="57" y="56"/>
                    <a:pt x="57" y="56"/>
                  </a:cubicBezTo>
                  <a:cubicBezTo>
                    <a:pt x="57" y="1"/>
                    <a:pt x="57" y="1"/>
                    <a:pt x="57" y="1"/>
                  </a:cubicBezTo>
                  <a:cubicBezTo>
                    <a:pt x="57" y="1"/>
                    <a:pt x="57" y="0"/>
                    <a:pt x="57" y="0"/>
                  </a:cubicBezTo>
                  <a:cubicBezTo>
                    <a:pt x="57" y="0"/>
                    <a:pt x="57" y="0"/>
                    <a:pt x="56" y="0"/>
                  </a:cubicBezTo>
                  <a:cubicBezTo>
                    <a:pt x="1" y="0"/>
                    <a:pt x="1" y="0"/>
                    <a:pt x="1" y="0"/>
                  </a:cubicBezTo>
                  <a:cubicBezTo>
                    <a:pt x="1" y="0"/>
                    <a:pt x="1" y="0"/>
                    <a:pt x="1" y="0"/>
                  </a:cubicBezTo>
                  <a:cubicBezTo>
                    <a:pt x="0" y="0"/>
                    <a:pt x="0" y="1"/>
                    <a:pt x="0" y="1"/>
                  </a:cubicBezTo>
                  <a:lnTo>
                    <a:pt x="1" y="1"/>
                  </a:lnTo>
                  <a:close/>
                </a:path>
              </a:pathLst>
            </a:custGeom>
            <a:solidFill>
              <a:srgbClr val="4D4D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Rectangle 70"/>
            <p:cNvSpPr>
              <a:spLocks noChangeArrowheads="1"/>
            </p:cNvSpPr>
            <p:nvPr/>
          </p:nvSpPr>
          <p:spPr bwMode="auto">
            <a:xfrm>
              <a:off x="1946314" y="2112111"/>
              <a:ext cx="14288" cy="19050"/>
            </a:xfrm>
            <a:prstGeom prst="rect">
              <a:avLst/>
            </a:prstGeom>
            <a:solidFill>
              <a:srgbClr val="BECBD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Freeform 71"/>
            <p:cNvSpPr>
              <a:spLocks/>
            </p:cNvSpPr>
            <p:nvPr/>
          </p:nvSpPr>
          <p:spPr bwMode="auto">
            <a:xfrm>
              <a:off x="1943139" y="2110524"/>
              <a:ext cx="20638" cy="22225"/>
            </a:xfrm>
            <a:custGeom>
              <a:avLst/>
              <a:gdLst>
                <a:gd name="T0" fmla="*/ 2 w 17"/>
                <a:gd name="T1" fmla="*/ 1 h 19"/>
                <a:gd name="T2" fmla="*/ 2 w 17"/>
                <a:gd name="T3" fmla="*/ 3 h 19"/>
                <a:gd name="T4" fmla="*/ 14 w 17"/>
                <a:gd name="T5" fmla="*/ 3 h 19"/>
                <a:gd name="T6" fmla="*/ 14 w 17"/>
                <a:gd name="T7" fmla="*/ 16 h 19"/>
                <a:gd name="T8" fmla="*/ 3 w 17"/>
                <a:gd name="T9" fmla="*/ 16 h 19"/>
                <a:gd name="T10" fmla="*/ 3 w 17"/>
                <a:gd name="T11" fmla="*/ 1 h 19"/>
                <a:gd name="T12" fmla="*/ 2 w 17"/>
                <a:gd name="T13" fmla="*/ 1 h 19"/>
                <a:gd name="T14" fmla="*/ 2 w 17"/>
                <a:gd name="T15" fmla="*/ 3 h 19"/>
                <a:gd name="T16" fmla="*/ 2 w 17"/>
                <a:gd name="T17" fmla="*/ 1 h 19"/>
                <a:gd name="T18" fmla="*/ 0 w 17"/>
                <a:gd name="T19" fmla="*/ 1 h 19"/>
                <a:gd name="T20" fmla="*/ 0 w 17"/>
                <a:gd name="T21" fmla="*/ 17 h 19"/>
                <a:gd name="T22" fmla="*/ 1 w 17"/>
                <a:gd name="T23" fmla="*/ 18 h 19"/>
                <a:gd name="T24" fmla="*/ 2 w 17"/>
                <a:gd name="T25" fmla="*/ 19 h 19"/>
                <a:gd name="T26" fmla="*/ 15 w 17"/>
                <a:gd name="T27" fmla="*/ 19 h 19"/>
                <a:gd name="T28" fmla="*/ 16 w 17"/>
                <a:gd name="T29" fmla="*/ 18 h 19"/>
                <a:gd name="T30" fmla="*/ 17 w 17"/>
                <a:gd name="T31" fmla="*/ 17 h 19"/>
                <a:gd name="T32" fmla="*/ 17 w 17"/>
                <a:gd name="T33" fmla="*/ 1 h 19"/>
                <a:gd name="T34" fmla="*/ 16 w 17"/>
                <a:gd name="T35" fmla="*/ 0 h 19"/>
                <a:gd name="T36" fmla="*/ 15 w 17"/>
                <a:gd name="T37" fmla="*/ 0 h 19"/>
                <a:gd name="T38" fmla="*/ 2 w 17"/>
                <a:gd name="T39" fmla="*/ 0 h 19"/>
                <a:gd name="T40" fmla="*/ 1 w 17"/>
                <a:gd name="T41" fmla="*/ 0 h 19"/>
                <a:gd name="T42" fmla="*/ 0 w 17"/>
                <a:gd name="T43" fmla="*/ 1 h 19"/>
                <a:gd name="T44" fmla="*/ 2 w 17"/>
                <a:gd name="T45"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7" h="19">
                  <a:moveTo>
                    <a:pt x="2" y="1"/>
                  </a:moveTo>
                  <a:cubicBezTo>
                    <a:pt x="2" y="3"/>
                    <a:pt x="2" y="3"/>
                    <a:pt x="2" y="3"/>
                  </a:cubicBezTo>
                  <a:cubicBezTo>
                    <a:pt x="14" y="3"/>
                    <a:pt x="14" y="3"/>
                    <a:pt x="14" y="3"/>
                  </a:cubicBezTo>
                  <a:cubicBezTo>
                    <a:pt x="14" y="16"/>
                    <a:pt x="14" y="16"/>
                    <a:pt x="14" y="16"/>
                  </a:cubicBezTo>
                  <a:cubicBezTo>
                    <a:pt x="3" y="16"/>
                    <a:pt x="3" y="16"/>
                    <a:pt x="3" y="16"/>
                  </a:cubicBezTo>
                  <a:cubicBezTo>
                    <a:pt x="3" y="1"/>
                    <a:pt x="3" y="1"/>
                    <a:pt x="3" y="1"/>
                  </a:cubicBezTo>
                  <a:cubicBezTo>
                    <a:pt x="2" y="1"/>
                    <a:pt x="2" y="1"/>
                    <a:pt x="2" y="1"/>
                  </a:cubicBezTo>
                  <a:cubicBezTo>
                    <a:pt x="2" y="3"/>
                    <a:pt x="2" y="3"/>
                    <a:pt x="2" y="3"/>
                  </a:cubicBezTo>
                  <a:cubicBezTo>
                    <a:pt x="2" y="1"/>
                    <a:pt x="2" y="1"/>
                    <a:pt x="2" y="1"/>
                  </a:cubicBezTo>
                  <a:cubicBezTo>
                    <a:pt x="0" y="1"/>
                    <a:pt x="0" y="1"/>
                    <a:pt x="0" y="1"/>
                  </a:cubicBezTo>
                  <a:cubicBezTo>
                    <a:pt x="0" y="17"/>
                    <a:pt x="0" y="17"/>
                    <a:pt x="0" y="17"/>
                  </a:cubicBezTo>
                  <a:cubicBezTo>
                    <a:pt x="0" y="18"/>
                    <a:pt x="1" y="18"/>
                    <a:pt x="1" y="18"/>
                  </a:cubicBezTo>
                  <a:cubicBezTo>
                    <a:pt x="1" y="19"/>
                    <a:pt x="1" y="19"/>
                    <a:pt x="2" y="19"/>
                  </a:cubicBezTo>
                  <a:cubicBezTo>
                    <a:pt x="15" y="19"/>
                    <a:pt x="15" y="19"/>
                    <a:pt x="15" y="19"/>
                  </a:cubicBezTo>
                  <a:cubicBezTo>
                    <a:pt x="16" y="19"/>
                    <a:pt x="16" y="19"/>
                    <a:pt x="16" y="18"/>
                  </a:cubicBezTo>
                  <a:cubicBezTo>
                    <a:pt x="16" y="18"/>
                    <a:pt x="17" y="18"/>
                    <a:pt x="17" y="17"/>
                  </a:cubicBezTo>
                  <a:cubicBezTo>
                    <a:pt x="17" y="1"/>
                    <a:pt x="17" y="1"/>
                    <a:pt x="17" y="1"/>
                  </a:cubicBezTo>
                  <a:cubicBezTo>
                    <a:pt x="17" y="1"/>
                    <a:pt x="16" y="1"/>
                    <a:pt x="16" y="0"/>
                  </a:cubicBezTo>
                  <a:cubicBezTo>
                    <a:pt x="16" y="0"/>
                    <a:pt x="16" y="0"/>
                    <a:pt x="15" y="0"/>
                  </a:cubicBezTo>
                  <a:cubicBezTo>
                    <a:pt x="2" y="0"/>
                    <a:pt x="2" y="0"/>
                    <a:pt x="2" y="0"/>
                  </a:cubicBezTo>
                  <a:cubicBezTo>
                    <a:pt x="1" y="0"/>
                    <a:pt x="1" y="0"/>
                    <a:pt x="1" y="0"/>
                  </a:cubicBezTo>
                  <a:cubicBezTo>
                    <a:pt x="1" y="1"/>
                    <a:pt x="0" y="1"/>
                    <a:pt x="0" y="1"/>
                  </a:cubicBezTo>
                  <a:lnTo>
                    <a:pt x="2" y="1"/>
                  </a:lnTo>
                  <a:close/>
                </a:path>
              </a:pathLst>
            </a:custGeom>
            <a:solidFill>
              <a:srgbClr val="4D4D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Rectangle 72"/>
            <p:cNvSpPr>
              <a:spLocks noChangeArrowheads="1"/>
            </p:cNvSpPr>
            <p:nvPr/>
          </p:nvSpPr>
          <p:spPr bwMode="auto">
            <a:xfrm>
              <a:off x="1978064" y="2112111"/>
              <a:ext cx="15875" cy="19050"/>
            </a:xfrm>
            <a:prstGeom prst="rect">
              <a:avLst/>
            </a:prstGeom>
            <a:solidFill>
              <a:srgbClr val="BECBD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Freeform 73"/>
            <p:cNvSpPr>
              <a:spLocks/>
            </p:cNvSpPr>
            <p:nvPr/>
          </p:nvSpPr>
          <p:spPr bwMode="auto">
            <a:xfrm>
              <a:off x="1976477" y="2110524"/>
              <a:ext cx="19050" cy="22225"/>
            </a:xfrm>
            <a:custGeom>
              <a:avLst/>
              <a:gdLst>
                <a:gd name="T0" fmla="*/ 1 w 16"/>
                <a:gd name="T1" fmla="*/ 1 h 19"/>
                <a:gd name="T2" fmla="*/ 1 w 16"/>
                <a:gd name="T3" fmla="*/ 3 h 19"/>
                <a:gd name="T4" fmla="*/ 13 w 16"/>
                <a:gd name="T5" fmla="*/ 3 h 19"/>
                <a:gd name="T6" fmla="*/ 13 w 16"/>
                <a:gd name="T7" fmla="*/ 16 h 19"/>
                <a:gd name="T8" fmla="*/ 2 w 16"/>
                <a:gd name="T9" fmla="*/ 16 h 19"/>
                <a:gd name="T10" fmla="*/ 2 w 16"/>
                <a:gd name="T11" fmla="*/ 1 h 19"/>
                <a:gd name="T12" fmla="*/ 1 w 16"/>
                <a:gd name="T13" fmla="*/ 1 h 19"/>
                <a:gd name="T14" fmla="*/ 1 w 16"/>
                <a:gd name="T15" fmla="*/ 3 h 19"/>
                <a:gd name="T16" fmla="*/ 1 w 16"/>
                <a:gd name="T17" fmla="*/ 1 h 19"/>
                <a:gd name="T18" fmla="*/ 0 w 16"/>
                <a:gd name="T19" fmla="*/ 1 h 19"/>
                <a:gd name="T20" fmla="*/ 0 w 16"/>
                <a:gd name="T21" fmla="*/ 17 h 19"/>
                <a:gd name="T22" fmla="*/ 0 w 16"/>
                <a:gd name="T23" fmla="*/ 18 h 19"/>
                <a:gd name="T24" fmla="*/ 1 w 16"/>
                <a:gd name="T25" fmla="*/ 19 h 19"/>
                <a:gd name="T26" fmla="*/ 15 w 16"/>
                <a:gd name="T27" fmla="*/ 19 h 19"/>
                <a:gd name="T28" fmla="*/ 16 w 16"/>
                <a:gd name="T29" fmla="*/ 18 h 19"/>
                <a:gd name="T30" fmla="*/ 16 w 16"/>
                <a:gd name="T31" fmla="*/ 17 h 19"/>
                <a:gd name="T32" fmla="*/ 16 w 16"/>
                <a:gd name="T33" fmla="*/ 1 h 19"/>
                <a:gd name="T34" fmla="*/ 16 w 16"/>
                <a:gd name="T35" fmla="*/ 0 h 19"/>
                <a:gd name="T36" fmla="*/ 15 w 16"/>
                <a:gd name="T37" fmla="*/ 0 h 19"/>
                <a:gd name="T38" fmla="*/ 1 w 16"/>
                <a:gd name="T39" fmla="*/ 0 h 19"/>
                <a:gd name="T40" fmla="*/ 0 w 16"/>
                <a:gd name="T41" fmla="*/ 0 h 19"/>
                <a:gd name="T42" fmla="*/ 0 w 16"/>
                <a:gd name="T43" fmla="*/ 1 h 19"/>
                <a:gd name="T44" fmla="*/ 1 w 16"/>
                <a:gd name="T45"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 h="19">
                  <a:moveTo>
                    <a:pt x="1" y="1"/>
                  </a:moveTo>
                  <a:cubicBezTo>
                    <a:pt x="1" y="3"/>
                    <a:pt x="1" y="3"/>
                    <a:pt x="1" y="3"/>
                  </a:cubicBezTo>
                  <a:cubicBezTo>
                    <a:pt x="13" y="3"/>
                    <a:pt x="13" y="3"/>
                    <a:pt x="13" y="3"/>
                  </a:cubicBezTo>
                  <a:cubicBezTo>
                    <a:pt x="13" y="16"/>
                    <a:pt x="13" y="16"/>
                    <a:pt x="13" y="16"/>
                  </a:cubicBezTo>
                  <a:cubicBezTo>
                    <a:pt x="2" y="16"/>
                    <a:pt x="2" y="16"/>
                    <a:pt x="2" y="16"/>
                  </a:cubicBezTo>
                  <a:cubicBezTo>
                    <a:pt x="2" y="1"/>
                    <a:pt x="2" y="1"/>
                    <a:pt x="2" y="1"/>
                  </a:cubicBezTo>
                  <a:cubicBezTo>
                    <a:pt x="1" y="1"/>
                    <a:pt x="1" y="1"/>
                    <a:pt x="1" y="1"/>
                  </a:cubicBezTo>
                  <a:cubicBezTo>
                    <a:pt x="1" y="3"/>
                    <a:pt x="1" y="3"/>
                    <a:pt x="1" y="3"/>
                  </a:cubicBezTo>
                  <a:cubicBezTo>
                    <a:pt x="1" y="1"/>
                    <a:pt x="1" y="1"/>
                    <a:pt x="1" y="1"/>
                  </a:cubicBezTo>
                  <a:cubicBezTo>
                    <a:pt x="0" y="1"/>
                    <a:pt x="0" y="1"/>
                    <a:pt x="0" y="1"/>
                  </a:cubicBezTo>
                  <a:cubicBezTo>
                    <a:pt x="0" y="17"/>
                    <a:pt x="0" y="17"/>
                    <a:pt x="0" y="17"/>
                  </a:cubicBezTo>
                  <a:cubicBezTo>
                    <a:pt x="0" y="18"/>
                    <a:pt x="0" y="18"/>
                    <a:pt x="0" y="18"/>
                  </a:cubicBezTo>
                  <a:cubicBezTo>
                    <a:pt x="0" y="19"/>
                    <a:pt x="1" y="19"/>
                    <a:pt x="1" y="19"/>
                  </a:cubicBezTo>
                  <a:cubicBezTo>
                    <a:pt x="15" y="19"/>
                    <a:pt x="15" y="19"/>
                    <a:pt x="15" y="19"/>
                  </a:cubicBezTo>
                  <a:cubicBezTo>
                    <a:pt x="15" y="19"/>
                    <a:pt x="15" y="19"/>
                    <a:pt x="16" y="18"/>
                  </a:cubicBezTo>
                  <a:cubicBezTo>
                    <a:pt x="16" y="18"/>
                    <a:pt x="16" y="18"/>
                    <a:pt x="16" y="17"/>
                  </a:cubicBezTo>
                  <a:cubicBezTo>
                    <a:pt x="16" y="1"/>
                    <a:pt x="16" y="1"/>
                    <a:pt x="16" y="1"/>
                  </a:cubicBezTo>
                  <a:cubicBezTo>
                    <a:pt x="16" y="1"/>
                    <a:pt x="16" y="1"/>
                    <a:pt x="16" y="0"/>
                  </a:cubicBezTo>
                  <a:cubicBezTo>
                    <a:pt x="15" y="0"/>
                    <a:pt x="15" y="0"/>
                    <a:pt x="15" y="0"/>
                  </a:cubicBezTo>
                  <a:cubicBezTo>
                    <a:pt x="1" y="0"/>
                    <a:pt x="1" y="0"/>
                    <a:pt x="1" y="0"/>
                  </a:cubicBezTo>
                  <a:cubicBezTo>
                    <a:pt x="1" y="0"/>
                    <a:pt x="0" y="0"/>
                    <a:pt x="0" y="0"/>
                  </a:cubicBezTo>
                  <a:cubicBezTo>
                    <a:pt x="0" y="1"/>
                    <a:pt x="0" y="1"/>
                    <a:pt x="0" y="1"/>
                  </a:cubicBezTo>
                  <a:lnTo>
                    <a:pt x="1" y="1"/>
                  </a:lnTo>
                  <a:close/>
                </a:path>
              </a:pathLst>
            </a:custGeom>
            <a:solidFill>
              <a:srgbClr val="4D4D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Rectangle 74"/>
            <p:cNvSpPr>
              <a:spLocks noChangeArrowheads="1"/>
            </p:cNvSpPr>
            <p:nvPr/>
          </p:nvSpPr>
          <p:spPr bwMode="auto">
            <a:xfrm>
              <a:off x="2009814" y="2112111"/>
              <a:ext cx="15875" cy="19050"/>
            </a:xfrm>
            <a:prstGeom prst="rect">
              <a:avLst/>
            </a:prstGeom>
            <a:solidFill>
              <a:srgbClr val="BECBD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Freeform 75"/>
            <p:cNvSpPr>
              <a:spLocks/>
            </p:cNvSpPr>
            <p:nvPr/>
          </p:nvSpPr>
          <p:spPr bwMode="auto">
            <a:xfrm>
              <a:off x="2008227" y="2110524"/>
              <a:ext cx="19050" cy="22225"/>
            </a:xfrm>
            <a:custGeom>
              <a:avLst/>
              <a:gdLst>
                <a:gd name="T0" fmla="*/ 1 w 16"/>
                <a:gd name="T1" fmla="*/ 1 h 19"/>
                <a:gd name="T2" fmla="*/ 1 w 16"/>
                <a:gd name="T3" fmla="*/ 3 h 19"/>
                <a:gd name="T4" fmla="*/ 14 w 16"/>
                <a:gd name="T5" fmla="*/ 3 h 19"/>
                <a:gd name="T6" fmla="*/ 14 w 16"/>
                <a:gd name="T7" fmla="*/ 16 h 19"/>
                <a:gd name="T8" fmla="*/ 3 w 16"/>
                <a:gd name="T9" fmla="*/ 16 h 19"/>
                <a:gd name="T10" fmla="*/ 3 w 16"/>
                <a:gd name="T11" fmla="*/ 1 h 19"/>
                <a:gd name="T12" fmla="*/ 1 w 16"/>
                <a:gd name="T13" fmla="*/ 1 h 19"/>
                <a:gd name="T14" fmla="*/ 1 w 16"/>
                <a:gd name="T15" fmla="*/ 3 h 19"/>
                <a:gd name="T16" fmla="*/ 1 w 16"/>
                <a:gd name="T17" fmla="*/ 1 h 19"/>
                <a:gd name="T18" fmla="*/ 0 w 16"/>
                <a:gd name="T19" fmla="*/ 1 h 19"/>
                <a:gd name="T20" fmla="*/ 0 w 16"/>
                <a:gd name="T21" fmla="*/ 17 h 19"/>
                <a:gd name="T22" fmla="*/ 0 w 16"/>
                <a:gd name="T23" fmla="*/ 18 h 19"/>
                <a:gd name="T24" fmla="*/ 1 w 16"/>
                <a:gd name="T25" fmla="*/ 19 h 19"/>
                <a:gd name="T26" fmla="*/ 15 w 16"/>
                <a:gd name="T27" fmla="*/ 19 h 19"/>
                <a:gd name="T28" fmla="*/ 16 w 16"/>
                <a:gd name="T29" fmla="*/ 18 h 19"/>
                <a:gd name="T30" fmla="*/ 16 w 16"/>
                <a:gd name="T31" fmla="*/ 17 h 19"/>
                <a:gd name="T32" fmla="*/ 16 w 16"/>
                <a:gd name="T33" fmla="*/ 1 h 19"/>
                <a:gd name="T34" fmla="*/ 16 w 16"/>
                <a:gd name="T35" fmla="*/ 0 h 19"/>
                <a:gd name="T36" fmla="*/ 15 w 16"/>
                <a:gd name="T37" fmla="*/ 0 h 19"/>
                <a:gd name="T38" fmla="*/ 1 w 16"/>
                <a:gd name="T39" fmla="*/ 0 h 19"/>
                <a:gd name="T40" fmla="*/ 0 w 16"/>
                <a:gd name="T41" fmla="*/ 0 h 19"/>
                <a:gd name="T42" fmla="*/ 0 w 16"/>
                <a:gd name="T43" fmla="*/ 1 h 19"/>
                <a:gd name="T44" fmla="*/ 1 w 16"/>
                <a:gd name="T45"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 h="19">
                  <a:moveTo>
                    <a:pt x="1" y="1"/>
                  </a:moveTo>
                  <a:cubicBezTo>
                    <a:pt x="1" y="3"/>
                    <a:pt x="1" y="3"/>
                    <a:pt x="1" y="3"/>
                  </a:cubicBezTo>
                  <a:cubicBezTo>
                    <a:pt x="14" y="3"/>
                    <a:pt x="14" y="3"/>
                    <a:pt x="14" y="3"/>
                  </a:cubicBezTo>
                  <a:cubicBezTo>
                    <a:pt x="14" y="16"/>
                    <a:pt x="14" y="16"/>
                    <a:pt x="14" y="16"/>
                  </a:cubicBezTo>
                  <a:cubicBezTo>
                    <a:pt x="3" y="16"/>
                    <a:pt x="3" y="16"/>
                    <a:pt x="3" y="16"/>
                  </a:cubicBezTo>
                  <a:cubicBezTo>
                    <a:pt x="3" y="1"/>
                    <a:pt x="3" y="1"/>
                    <a:pt x="3" y="1"/>
                  </a:cubicBezTo>
                  <a:cubicBezTo>
                    <a:pt x="1" y="1"/>
                    <a:pt x="1" y="1"/>
                    <a:pt x="1" y="1"/>
                  </a:cubicBezTo>
                  <a:cubicBezTo>
                    <a:pt x="1" y="3"/>
                    <a:pt x="1" y="3"/>
                    <a:pt x="1" y="3"/>
                  </a:cubicBezTo>
                  <a:cubicBezTo>
                    <a:pt x="1" y="1"/>
                    <a:pt x="1" y="1"/>
                    <a:pt x="1" y="1"/>
                  </a:cubicBezTo>
                  <a:cubicBezTo>
                    <a:pt x="0" y="1"/>
                    <a:pt x="0" y="1"/>
                    <a:pt x="0" y="1"/>
                  </a:cubicBezTo>
                  <a:cubicBezTo>
                    <a:pt x="0" y="17"/>
                    <a:pt x="0" y="17"/>
                    <a:pt x="0" y="17"/>
                  </a:cubicBezTo>
                  <a:cubicBezTo>
                    <a:pt x="0" y="18"/>
                    <a:pt x="0" y="18"/>
                    <a:pt x="0" y="18"/>
                  </a:cubicBezTo>
                  <a:cubicBezTo>
                    <a:pt x="1" y="19"/>
                    <a:pt x="1" y="19"/>
                    <a:pt x="1" y="19"/>
                  </a:cubicBezTo>
                  <a:cubicBezTo>
                    <a:pt x="15" y="19"/>
                    <a:pt x="15" y="19"/>
                    <a:pt x="15" y="19"/>
                  </a:cubicBezTo>
                  <a:cubicBezTo>
                    <a:pt x="15" y="19"/>
                    <a:pt x="16" y="19"/>
                    <a:pt x="16" y="18"/>
                  </a:cubicBezTo>
                  <a:cubicBezTo>
                    <a:pt x="16" y="18"/>
                    <a:pt x="16" y="18"/>
                    <a:pt x="16" y="17"/>
                  </a:cubicBezTo>
                  <a:cubicBezTo>
                    <a:pt x="16" y="1"/>
                    <a:pt x="16" y="1"/>
                    <a:pt x="16" y="1"/>
                  </a:cubicBezTo>
                  <a:cubicBezTo>
                    <a:pt x="16" y="1"/>
                    <a:pt x="16" y="1"/>
                    <a:pt x="16" y="0"/>
                  </a:cubicBezTo>
                  <a:cubicBezTo>
                    <a:pt x="16" y="0"/>
                    <a:pt x="15" y="0"/>
                    <a:pt x="15" y="0"/>
                  </a:cubicBezTo>
                  <a:cubicBezTo>
                    <a:pt x="1" y="0"/>
                    <a:pt x="1" y="0"/>
                    <a:pt x="1" y="0"/>
                  </a:cubicBezTo>
                  <a:cubicBezTo>
                    <a:pt x="1" y="0"/>
                    <a:pt x="1" y="0"/>
                    <a:pt x="0" y="0"/>
                  </a:cubicBezTo>
                  <a:cubicBezTo>
                    <a:pt x="0" y="1"/>
                    <a:pt x="0" y="1"/>
                    <a:pt x="0" y="1"/>
                  </a:cubicBezTo>
                  <a:lnTo>
                    <a:pt x="1" y="1"/>
                  </a:lnTo>
                  <a:close/>
                </a:path>
              </a:pathLst>
            </a:custGeom>
            <a:solidFill>
              <a:srgbClr val="4D4D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Rectangle 76"/>
            <p:cNvSpPr>
              <a:spLocks noChangeArrowheads="1"/>
            </p:cNvSpPr>
            <p:nvPr/>
          </p:nvSpPr>
          <p:spPr bwMode="auto">
            <a:xfrm>
              <a:off x="1946314" y="2258161"/>
              <a:ext cx="14288" cy="19050"/>
            </a:xfrm>
            <a:prstGeom prst="rect">
              <a:avLst/>
            </a:prstGeom>
            <a:solidFill>
              <a:srgbClr val="BECBD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 name="Freeform 77"/>
            <p:cNvSpPr>
              <a:spLocks/>
            </p:cNvSpPr>
            <p:nvPr/>
          </p:nvSpPr>
          <p:spPr bwMode="auto">
            <a:xfrm>
              <a:off x="1943139" y="2256574"/>
              <a:ext cx="20638" cy="22225"/>
            </a:xfrm>
            <a:custGeom>
              <a:avLst/>
              <a:gdLst>
                <a:gd name="T0" fmla="*/ 2 w 17"/>
                <a:gd name="T1" fmla="*/ 1 h 18"/>
                <a:gd name="T2" fmla="*/ 2 w 17"/>
                <a:gd name="T3" fmla="*/ 2 h 18"/>
                <a:gd name="T4" fmla="*/ 14 w 17"/>
                <a:gd name="T5" fmla="*/ 2 h 18"/>
                <a:gd name="T6" fmla="*/ 14 w 17"/>
                <a:gd name="T7" fmla="*/ 16 h 18"/>
                <a:gd name="T8" fmla="*/ 3 w 17"/>
                <a:gd name="T9" fmla="*/ 16 h 18"/>
                <a:gd name="T10" fmla="*/ 3 w 17"/>
                <a:gd name="T11" fmla="*/ 1 h 18"/>
                <a:gd name="T12" fmla="*/ 2 w 17"/>
                <a:gd name="T13" fmla="*/ 1 h 18"/>
                <a:gd name="T14" fmla="*/ 2 w 17"/>
                <a:gd name="T15" fmla="*/ 2 h 18"/>
                <a:gd name="T16" fmla="*/ 2 w 17"/>
                <a:gd name="T17" fmla="*/ 1 h 18"/>
                <a:gd name="T18" fmla="*/ 0 w 17"/>
                <a:gd name="T19" fmla="*/ 1 h 18"/>
                <a:gd name="T20" fmla="*/ 0 w 17"/>
                <a:gd name="T21" fmla="*/ 17 h 18"/>
                <a:gd name="T22" fmla="*/ 1 w 17"/>
                <a:gd name="T23" fmla="*/ 18 h 18"/>
                <a:gd name="T24" fmla="*/ 2 w 17"/>
                <a:gd name="T25" fmla="*/ 18 h 18"/>
                <a:gd name="T26" fmla="*/ 15 w 17"/>
                <a:gd name="T27" fmla="*/ 18 h 18"/>
                <a:gd name="T28" fmla="*/ 16 w 17"/>
                <a:gd name="T29" fmla="*/ 18 h 18"/>
                <a:gd name="T30" fmla="*/ 17 w 17"/>
                <a:gd name="T31" fmla="*/ 17 h 18"/>
                <a:gd name="T32" fmla="*/ 17 w 17"/>
                <a:gd name="T33" fmla="*/ 1 h 18"/>
                <a:gd name="T34" fmla="*/ 16 w 17"/>
                <a:gd name="T35" fmla="*/ 0 h 18"/>
                <a:gd name="T36" fmla="*/ 15 w 17"/>
                <a:gd name="T37" fmla="*/ 0 h 18"/>
                <a:gd name="T38" fmla="*/ 2 w 17"/>
                <a:gd name="T39" fmla="*/ 0 h 18"/>
                <a:gd name="T40" fmla="*/ 1 w 17"/>
                <a:gd name="T41" fmla="*/ 0 h 18"/>
                <a:gd name="T42" fmla="*/ 0 w 17"/>
                <a:gd name="T43" fmla="*/ 1 h 18"/>
                <a:gd name="T44" fmla="*/ 2 w 17"/>
                <a:gd name="T45" fmla="*/ 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7" h="18">
                  <a:moveTo>
                    <a:pt x="2" y="1"/>
                  </a:moveTo>
                  <a:cubicBezTo>
                    <a:pt x="2" y="2"/>
                    <a:pt x="2" y="2"/>
                    <a:pt x="2" y="2"/>
                  </a:cubicBezTo>
                  <a:cubicBezTo>
                    <a:pt x="14" y="2"/>
                    <a:pt x="14" y="2"/>
                    <a:pt x="14" y="2"/>
                  </a:cubicBezTo>
                  <a:cubicBezTo>
                    <a:pt x="14" y="16"/>
                    <a:pt x="14" y="16"/>
                    <a:pt x="14" y="16"/>
                  </a:cubicBezTo>
                  <a:cubicBezTo>
                    <a:pt x="3" y="16"/>
                    <a:pt x="3" y="16"/>
                    <a:pt x="3" y="16"/>
                  </a:cubicBezTo>
                  <a:cubicBezTo>
                    <a:pt x="3" y="1"/>
                    <a:pt x="3" y="1"/>
                    <a:pt x="3" y="1"/>
                  </a:cubicBezTo>
                  <a:cubicBezTo>
                    <a:pt x="2" y="1"/>
                    <a:pt x="2" y="1"/>
                    <a:pt x="2" y="1"/>
                  </a:cubicBezTo>
                  <a:cubicBezTo>
                    <a:pt x="2" y="2"/>
                    <a:pt x="2" y="2"/>
                    <a:pt x="2" y="2"/>
                  </a:cubicBezTo>
                  <a:cubicBezTo>
                    <a:pt x="2" y="1"/>
                    <a:pt x="2" y="1"/>
                    <a:pt x="2" y="1"/>
                  </a:cubicBezTo>
                  <a:cubicBezTo>
                    <a:pt x="0" y="1"/>
                    <a:pt x="0" y="1"/>
                    <a:pt x="0" y="1"/>
                  </a:cubicBezTo>
                  <a:cubicBezTo>
                    <a:pt x="0" y="17"/>
                    <a:pt x="0" y="17"/>
                    <a:pt x="0" y="17"/>
                  </a:cubicBezTo>
                  <a:cubicBezTo>
                    <a:pt x="0" y="17"/>
                    <a:pt x="1" y="18"/>
                    <a:pt x="1" y="18"/>
                  </a:cubicBezTo>
                  <a:cubicBezTo>
                    <a:pt x="1" y="18"/>
                    <a:pt x="1" y="18"/>
                    <a:pt x="2" y="18"/>
                  </a:cubicBezTo>
                  <a:cubicBezTo>
                    <a:pt x="15" y="18"/>
                    <a:pt x="15" y="18"/>
                    <a:pt x="15" y="18"/>
                  </a:cubicBezTo>
                  <a:cubicBezTo>
                    <a:pt x="16" y="18"/>
                    <a:pt x="16" y="18"/>
                    <a:pt x="16" y="18"/>
                  </a:cubicBezTo>
                  <a:cubicBezTo>
                    <a:pt x="16" y="18"/>
                    <a:pt x="17" y="17"/>
                    <a:pt x="17" y="17"/>
                  </a:cubicBezTo>
                  <a:cubicBezTo>
                    <a:pt x="17" y="1"/>
                    <a:pt x="17" y="1"/>
                    <a:pt x="17" y="1"/>
                  </a:cubicBezTo>
                  <a:cubicBezTo>
                    <a:pt x="17" y="1"/>
                    <a:pt x="16" y="0"/>
                    <a:pt x="16" y="0"/>
                  </a:cubicBezTo>
                  <a:cubicBezTo>
                    <a:pt x="16" y="0"/>
                    <a:pt x="16" y="0"/>
                    <a:pt x="15" y="0"/>
                  </a:cubicBezTo>
                  <a:cubicBezTo>
                    <a:pt x="2" y="0"/>
                    <a:pt x="2" y="0"/>
                    <a:pt x="2" y="0"/>
                  </a:cubicBezTo>
                  <a:cubicBezTo>
                    <a:pt x="1" y="0"/>
                    <a:pt x="1" y="0"/>
                    <a:pt x="1" y="0"/>
                  </a:cubicBezTo>
                  <a:cubicBezTo>
                    <a:pt x="1" y="0"/>
                    <a:pt x="0" y="1"/>
                    <a:pt x="0" y="1"/>
                  </a:cubicBezTo>
                  <a:lnTo>
                    <a:pt x="2" y="1"/>
                  </a:lnTo>
                  <a:close/>
                </a:path>
              </a:pathLst>
            </a:custGeom>
            <a:solidFill>
              <a:srgbClr val="4D4D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Rectangle 78"/>
            <p:cNvSpPr>
              <a:spLocks noChangeArrowheads="1"/>
            </p:cNvSpPr>
            <p:nvPr/>
          </p:nvSpPr>
          <p:spPr bwMode="auto">
            <a:xfrm>
              <a:off x="1978064" y="2258161"/>
              <a:ext cx="15875" cy="19050"/>
            </a:xfrm>
            <a:prstGeom prst="rect">
              <a:avLst/>
            </a:prstGeom>
            <a:solidFill>
              <a:srgbClr val="BECBD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Freeform 79"/>
            <p:cNvSpPr>
              <a:spLocks/>
            </p:cNvSpPr>
            <p:nvPr/>
          </p:nvSpPr>
          <p:spPr bwMode="auto">
            <a:xfrm>
              <a:off x="1976477" y="2256574"/>
              <a:ext cx="19050" cy="22225"/>
            </a:xfrm>
            <a:custGeom>
              <a:avLst/>
              <a:gdLst>
                <a:gd name="T0" fmla="*/ 1 w 16"/>
                <a:gd name="T1" fmla="*/ 1 h 18"/>
                <a:gd name="T2" fmla="*/ 1 w 16"/>
                <a:gd name="T3" fmla="*/ 2 h 18"/>
                <a:gd name="T4" fmla="*/ 13 w 16"/>
                <a:gd name="T5" fmla="*/ 2 h 18"/>
                <a:gd name="T6" fmla="*/ 13 w 16"/>
                <a:gd name="T7" fmla="*/ 16 h 18"/>
                <a:gd name="T8" fmla="*/ 2 w 16"/>
                <a:gd name="T9" fmla="*/ 16 h 18"/>
                <a:gd name="T10" fmla="*/ 2 w 16"/>
                <a:gd name="T11" fmla="*/ 1 h 18"/>
                <a:gd name="T12" fmla="*/ 1 w 16"/>
                <a:gd name="T13" fmla="*/ 1 h 18"/>
                <a:gd name="T14" fmla="*/ 1 w 16"/>
                <a:gd name="T15" fmla="*/ 2 h 18"/>
                <a:gd name="T16" fmla="*/ 1 w 16"/>
                <a:gd name="T17" fmla="*/ 1 h 18"/>
                <a:gd name="T18" fmla="*/ 0 w 16"/>
                <a:gd name="T19" fmla="*/ 1 h 18"/>
                <a:gd name="T20" fmla="*/ 0 w 16"/>
                <a:gd name="T21" fmla="*/ 17 h 18"/>
                <a:gd name="T22" fmla="*/ 0 w 16"/>
                <a:gd name="T23" fmla="*/ 18 h 18"/>
                <a:gd name="T24" fmla="*/ 1 w 16"/>
                <a:gd name="T25" fmla="*/ 18 h 18"/>
                <a:gd name="T26" fmla="*/ 15 w 16"/>
                <a:gd name="T27" fmla="*/ 18 h 18"/>
                <a:gd name="T28" fmla="*/ 16 w 16"/>
                <a:gd name="T29" fmla="*/ 18 h 18"/>
                <a:gd name="T30" fmla="*/ 16 w 16"/>
                <a:gd name="T31" fmla="*/ 17 h 18"/>
                <a:gd name="T32" fmla="*/ 16 w 16"/>
                <a:gd name="T33" fmla="*/ 1 h 18"/>
                <a:gd name="T34" fmla="*/ 16 w 16"/>
                <a:gd name="T35" fmla="*/ 0 h 18"/>
                <a:gd name="T36" fmla="*/ 15 w 16"/>
                <a:gd name="T37" fmla="*/ 0 h 18"/>
                <a:gd name="T38" fmla="*/ 1 w 16"/>
                <a:gd name="T39" fmla="*/ 0 h 18"/>
                <a:gd name="T40" fmla="*/ 0 w 16"/>
                <a:gd name="T41" fmla="*/ 0 h 18"/>
                <a:gd name="T42" fmla="*/ 0 w 16"/>
                <a:gd name="T43" fmla="*/ 1 h 18"/>
                <a:gd name="T44" fmla="*/ 1 w 16"/>
                <a:gd name="T45" fmla="*/ 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 h="18">
                  <a:moveTo>
                    <a:pt x="1" y="1"/>
                  </a:moveTo>
                  <a:cubicBezTo>
                    <a:pt x="1" y="2"/>
                    <a:pt x="1" y="2"/>
                    <a:pt x="1" y="2"/>
                  </a:cubicBezTo>
                  <a:cubicBezTo>
                    <a:pt x="13" y="2"/>
                    <a:pt x="13" y="2"/>
                    <a:pt x="13" y="2"/>
                  </a:cubicBezTo>
                  <a:cubicBezTo>
                    <a:pt x="13" y="16"/>
                    <a:pt x="13" y="16"/>
                    <a:pt x="13" y="16"/>
                  </a:cubicBezTo>
                  <a:cubicBezTo>
                    <a:pt x="2" y="16"/>
                    <a:pt x="2" y="16"/>
                    <a:pt x="2" y="16"/>
                  </a:cubicBezTo>
                  <a:cubicBezTo>
                    <a:pt x="2" y="1"/>
                    <a:pt x="2" y="1"/>
                    <a:pt x="2" y="1"/>
                  </a:cubicBezTo>
                  <a:cubicBezTo>
                    <a:pt x="1" y="1"/>
                    <a:pt x="1" y="1"/>
                    <a:pt x="1" y="1"/>
                  </a:cubicBezTo>
                  <a:cubicBezTo>
                    <a:pt x="1" y="2"/>
                    <a:pt x="1" y="2"/>
                    <a:pt x="1" y="2"/>
                  </a:cubicBezTo>
                  <a:cubicBezTo>
                    <a:pt x="1" y="1"/>
                    <a:pt x="1" y="1"/>
                    <a:pt x="1" y="1"/>
                  </a:cubicBezTo>
                  <a:cubicBezTo>
                    <a:pt x="0" y="1"/>
                    <a:pt x="0" y="1"/>
                    <a:pt x="0" y="1"/>
                  </a:cubicBezTo>
                  <a:cubicBezTo>
                    <a:pt x="0" y="17"/>
                    <a:pt x="0" y="17"/>
                    <a:pt x="0" y="17"/>
                  </a:cubicBezTo>
                  <a:cubicBezTo>
                    <a:pt x="0" y="17"/>
                    <a:pt x="0" y="18"/>
                    <a:pt x="0" y="18"/>
                  </a:cubicBezTo>
                  <a:cubicBezTo>
                    <a:pt x="0" y="18"/>
                    <a:pt x="1" y="18"/>
                    <a:pt x="1" y="18"/>
                  </a:cubicBezTo>
                  <a:cubicBezTo>
                    <a:pt x="15" y="18"/>
                    <a:pt x="15" y="18"/>
                    <a:pt x="15" y="18"/>
                  </a:cubicBezTo>
                  <a:cubicBezTo>
                    <a:pt x="15" y="18"/>
                    <a:pt x="15" y="18"/>
                    <a:pt x="16" y="18"/>
                  </a:cubicBezTo>
                  <a:cubicBezTo>
                    <a:pt x="16" y="18"/>
                    <a:pt x="16" y="17"/>
                    <a:pt x="16" y="17"/>
                  </a:cubicBezTo>
                  <a:cubicBezTo>
                    <a:pt x="16" y="1"/>
                    <a:pt x="16" y="1"/>
                    <a:pt x="16" y="1"/>
                  </a:cubicBezTo>
                  <a:cubicBezTo>
                    <a:pt x="16" y="1"/>
                    <a:pt x="16" y="0"/>
                    <a:pt x="16" y="0"/>
                  </a:cubicBezTo>
                  <a:cubicBezTo>
                    <a:pt x="15" y="0"/>
                    <a:pt x="15" y="0"/>
                    <a:pt x="15" y="0"/>
                  </a:cubicBezTo>
                  <a:cubicBezTo>
                    <a:pt x="1" y="0"/>
                    <a:pt x="1" y="0"/>
                    <a:pt x="1" y="0"/>
                  </a:cubicBezTo>
                  <a:cubicBezTo>
                    <a:pt x="1" y="0"/>
                    <a:pt x="0" y="0"/>
                    <a:pt x="0" y="0"/>
                  </a:cubicBezTo>
                  <a:cubicBezTo>
                    <a:pt x="0" y="0"/>
                    <a:pt x="0" y="1"/>
                    <a:pt x="0" y="1"/>
                  </a:cubicBezTo>
                  <a:lnTo>
                    <a:pt x="1" y="1"/>
                  </a:lnTo>
                  <a:close/>
                </a:path>
              </a:pathLst>
            </a:custGeom>
            <a:solidFill>
              <a:srgbClr val="4D4D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Rectangle 80"/>
            <p:cNvSpPr>
              <a:spLocks noChangeArrowheads="1"/>
            </p:cNvSpPr>
            <p:nvPr/>
          </p:nvSpPr>
          <p:spPr bwMode="auto">
            <a:xfrm>
              <a:off x="2009814" y="2258161"/>
              <a:ext cx="15875" cy="19050"/>
            </a:xfrm>
            <a:prstGeom prst="rect">
              <a:avLst/>
            </a:prstGeom>
            <a:solidFill>
              <a:srgbClr val="BECBD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Freeform 81"/>
            <p:cNvSpPr>
              <a:spLocks/>
            </p:cNvSpPr>
            <p:nvPr/>
          </p:nvSpPr>
          <p:spPr bwMode="auto">
            <a:xfrm>
              <a:off x="2008227" y="2256574"/>
              <a:ext cx="19050" cy="22225"/>
            </a:xfrm>
            <a:custGeom>
              <a:avLst/>
              <a:gdLst>
                <a:gd name="T0" fmla="*/ 1 w 16"/>
                <a:gd name="T1" fmla="*/ 1 h 18"/>
                <a:gd name="T2" fmla="*/ 1 w 16"/>
                <a:gd name="T3" fmla="*/ 2 h 18"/>
                <a:gd name="T4" fmla="*/ 14 w 16"/>
                <a:gd name="T5" fmla="*/ 2 h 18"/>
                <a:gd name="T6" fmla="*/ 14 w 16"/>
                <a:gd name="T7" fmla="*/ 16 h 18"/>
                <a:gd name="T8" fmla="*/ 3 w 16"/>
                <a:gd name="T9" fmla="*/ 16 h 18"/>
                <a:gd name="T10" fmla="*/ 3 w 16"/>
                <a:gd name="T11" fmla="*/ 1 h 18"/>
                <a:gd name="T12" fmla="*/ 1 w 16"/>
                <a:gd name="T13" fmla="*/ 1 h 18"/>
                <a:gd name="T14" fmla="*/ 1 w 16"/>
                <a:gd name="T15" fmla="*/ 2 h 18"/>
                <a:gd name="T16" fmla="*/ 1 w 16"/>
                <a:gd name="T17" fmla="*/ 1 h 18"/>
                <a:gd name="T18" fmla="*/ 0 w 16"/>
                <a:gd name="T19" fmla="*/ 1 h 18"/>
                <a:gd name="T20" fmla="*/ 0 w 16"/>
                <a:gd name="T21" fmla="*/ 17 h 18"/>
                <a:gd name="T22" fmla="*/ 0 w 16"/>
                <a:gd name="T23" fmla="*/ 18 h 18"/>
                <a:gd name="T24" fmla="*/ 1 w 16"/>
                <a:gd name="T25" fmla="*/ 18 h 18"/>
                <a:gd name="T26" fmla="*/ 15 w 16"/>
                <a:gd name="T27" fmla="*/ 18 h 18"/>
                <a:gd name="T28" fmla="*/ 16 w 16"/>
                <a:gd name="T29" fmla="*/ 18 h 18"/>
                <a:gd name="T30" fmla="*/ 16 w 16"/>
                <a:gd name="T31" fmla="*/ 17 h 18"/>
                <a:gd name="T32" fmla="*/ 16 w 16"/>
                <a:gd name="T33" fmla="*/ 1 h 18"/>
                <a:gd name="T34" fmla="*/ 16 w 16"/>
                <a:gd name="T35" fmla="*/ 0 h 18"/>
                <a:gd name="T36" fmla="*/ 15 w 16"/>
                <a:gd name="T37" fmla="*/ 0 h 18"/>
                <a:gd name="T38" fmla="*/ 1 w 16"/>
                <a:gd name="T39" fmla="*/ 0 h 18"/>
                <a:gd name="T40" fmla="*/ 0 w 16"/>
                <a:gd name="T41" fmla="*/ 0 h 18"/>
                <a:gd name="T42" fmla="*/ 0 w 16"/>
                <a:gd name="T43" fmla="*/ 1 h 18"/>
                <a:gd name="T44" fmla="*/ 1 w 16"/>
                <a:gd name="T45" fmla="*/ 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 h="18">
                  <a:moveTo>
                    <a:pt x="1" y="1"/>
                  </a:moveTo>
                  <a:cubicBezTo>
                    <a:pt x="1" y="2"/>
                    <a:pt x="1" y="2"/>
                    <a:pt x="1" y="2"/>
                  </a:cubicBezTo>
                  <a:cubicBezTo>
                    <a:pt x="14" y="2"/>
                    <a:pt x="14" y="2"/>
                    <a:pt x="14" y="2"/>
                  </a:cubicBezTo>
                  <a:cubicBezTo>
                    <a:pt x="14" y="16"/>
                    <a:pt x="14" y="16"/>
                    <a:pt x="14" y="16"/>
                  </a:cubicBezTo>
                  <a:cubicBezTo>
                    <a:pt x="3" y="16"/>
                    <a:pt x="3" y="16"/>
                    <a:pt x="3" y="16"/>
                  </a:cubicBezTo>
                  <a:cubicBezTo>
                    <a:pt x="3" y="1"/>
                    <a:pt x="3" y="1"/>
                    <a:pt x="3" y="1"/>
                  </a:cubicBezTo>
                  <a:cubicBezTo>
                    <a:pt x="1" y="1"/>
                    <a:pt x="1" y="1"/>
                    <a:pt x="1" y="1"/>
                  </a:cubicBezTo>
                  <a:cubicBezTo>
                    <a:pt x="1" y="2"/>
                    <a:pt x="1" y="2"/>
                    <a:pt x="1" y="2"/>
                  </a:cubicBezTo>
                  <a:cubicBezTo>
                    <a:pt x="1" y="1"/>
                    <a:pt x="1" y="1"/>
                    <a:pt x="1" y="1"/>
                  </a:cubicBezTo>
                  <a:cubicBezTo>
                    <a:pt x="0" y="1"/>
                    <a:pt x="0" y="1"/>
                    <a:pt x="0" y="1"/>
                  </a:cubicBezTo>
                  <a:cubicBezTo>
                    <a:pt x="0" y="17"/>
                    <a:pt x="0" y="17"/>
                    <a:pt x="0" y="17"/>
                  </a:cubicBezTo>
                  <a:cubicBezTo>
                    <a:pt x="0" y="17"/>
                    <a:pt x="0" y="18"/>
                    <a:pt x="0" y="18"/>
                  </a:cubicBezTo>
                  <a:cubicBezTo>
                    <a:pt x="1" y="18"/>
                    <a:pt x="1" y="18"/>
                    <a:pt x="1" y="18"/>
                  </a:cubicBezTo>
                  <a:cubicBezTo>
                    <a:pt x="15" y="18"/>
                    <a:pt x="15" y="18"/>
                    <a:pt x="15" y="18"/>
                  </a:cubicBezTo>
                  <a:cubicBezTo>
                    <a:pt x="15" y="18"/>
                    <a:pt x="16" y="18"/>
                    <a:pt x="16" y="18"/>
                  </a:cubicBezTo>
                  <a:cubicBezTo>
                    <a:pt x="16" y="18"/>
                    <a:pt x="16" y="17"/>
                    <a:pt x="16" y="17"/>
                  </a:cubicBezTo>
                  <a:cubicBezTo>
                    <a:pt x="16" y="1"/>
                    <a:pt x="16" y="1"/>
                    <a:pt x="16" y="1"/>
                  </a:cubicBezTo>
                  <a:cubicBezTo>
                    <a:pt x="16" y="1"/>
                    <a:pt x="16" y="0"/>
                    <a:pt x="16" y="0"/>
                  </a:cubicBezTo>
                  <a:cubicBezTo>
                    <a:pt x="16" y="0"/>
                    <a:pt x="15" y="0"/>
                    <a:pt x="15" y="0"/>
                  </a:cubicBezTo>
                  <a:cubicBezTo>
                    <a:pt x="1" y="0"/>
                    <a:pt x="1" y="0"/>
                    <a:pt x="1" y="0"/>
                  </a:cubicBezTo>
                  <a:cubicBezTo>
                    <a:pt x="1" y="0"/>
                    <a:pt x="1" y="0"/>
                    <a:pt x="0" y="0"/>
                  </a:cubicBezTo>
                  <a:cubicBezTo>
                    <a:pt x="0" y="0"/>
                    <a:pt x="0" y="1"/>
                    <a:pt x="0" y="1"/>
                  </a:cubicBezTo>
                  <a:lnTo>
                    <a:pt x="1" y="1"/>
                  </a:lnTo>
                  <a:close/>
                </a:path>
              </a:pathLst>
            </a:custGeom>
            <a:solidFill>
              <a:srgbClr val="4D4D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Rectangle 82"/>
            <p:cNvSpPr>
              <a:spLocks noChangeArrowheads="1"/>
            </p:cNvSpPr>
            <p:nvPr/>
          </p:nvSpPr>
          <p:spPr bwMode="auto">
            <a:xfrm>
              <a:off x="1903452" y="2218474"/>
              <a:ext cx="19050" cy="17463"/>
            </a:xfrm>
            <a:prstGeom prst="rect">
              <a:avLst/>
            </a:prstGeom>
            <a:solidFill>
              <a:srgbClr val="BECBD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Freeform 83"/>
            <p:cNvSpPr>
              <a:spLocks/>
            </p:cNvSpPr>
            <p:nvPr/>
          </p:nvSpPr>
          <p:spPr bwMode="auto">
            <a:xfrm>
              <a:off x="1901864" y="2218474"/>
              <a:ext cx="22225" cy="19050"/>
            </a:xfrm>
            <a:custGeom>
              <a:avLst/>
              <a:gdLst>
                <a:gd name="T0" fmla="*/ 1 w 19"/>
                <a:gd name="T1" fmla="*/ 1 h 16"/>
                <a:gd name="T2" fmla="*/ 1 w 19"/>
                <a:gd name="T3" fmla="*/ 3 h 16"/>
                <a:gd name="T4" fmla="*/ 16 w 19"/>
                <a:gd name="T5" fmla="*/ 3 h 16"/>
                <a:gd name="T6" fmla="*/ 16 w 19"/>
                <a:gd name="T7" fmla="*/ 13 h 16"/>
                <a:gd name="T8" fmla="*/ 3 w 19"/>
                <a:gd name="T9" fmla="*/ 13 h 16"/>
                <a:gd name="T10" fmla="*/ 3 w 19"/>
                <a:gd name="T11" fmla="*/ 1 h 16"/>
                <a:gd name="T12" fmla="*/ 1 w 19"/>
                <a:gd name="T13" fmla="*/ 1 h 16"/>
                <a:gd name="T14" fmla="*/ 1 w 19"/>
                <a:gd name="T15" fmla="*/ 3 h 16"/>
                <a:gd name="T16" fmla="*/ 1 w 19"/>
                <a:gd name="T17" fmla="*/ 1 h 16"/>
                <a:gd name="T18" fmla="*/ 0 w 19"/>
                <a:gd name="T19" fmla="*/ 1 h 16"/>
                <a:gd name="T20" fmla="*/ 0 w 19"/>
                <a:gd name="T21" fmla="*/ 15 h 16"/>
                <a:gd name="T22" fmla="*/ 0 w 19"/>
                <a:gd name="T23" fmla="*/ 16 h 16"/>
                <a:gd name="T24" fmla="*/ 1 w 19"/>
                <a:gd name="T25" fmla="*/ 16 h 16"/>
                <a:gd name="T26" fmla="*/ 18 w 19"/>
                <a:gd name="T27" fmla="*/ 16 h 16"/>
                <a:gd name="T28" fmla="*/ 19 w 19"/>
                <a:gd name="T29" fmla="*/ 16 h 16"/>
                <a:gd name="T30" fmla="*/ 19 w 19"/>
                <a:gd name="T31" fmla="*/ 15 h 16"/>
                <a:gd name="T32" fmla="*/ 19 w 19"/>
                <a:gd name="T33" fmla="*/ 1 h 16"/>
                <a:gd name="T34" fmla="*/ 19 w 19"/>
                <a:gd name="T35" fmla="*/ 0 h 16"/>
                <a:gd name="T36" fmla="*/ 18 w 19"/>
                <a:gd name="T37" fmla="*/ 0 h 16"/>
                <a:gd name="T38" fmla="*/ 1 w 19"/>
                <a:gd name="T39" fmla="*/ 0 h 16"/>
                <a:gd name="T40" fmla="*/ 0 w 19"/>
                <a:gd name="T41" fmla="*/ 0 h 16"/>
                <a:gd name="T42" fmla="*/ 0 w 19"/>
                <a:gd name="T43" fmla="*/ 1 h 16"/>
                <a:gd name="T44" fmla="*/ 1 w 19"/>
                <a:gd name="T45" fmla="*/ 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9" h="16">
                  <a:moveTo>
                    <a:pt x="1" y="1"/>
                  </a:moveTo>
                  <a:cubicBezTo>
                    <a:pt x="1" y="3"/>
                    <a:pt x="1" y="3"/>
                    <a:pt x="1" y="3"/>
                  </a:cubicBezTo>
                  <a:cubicBezTo>
                    <a:pt x="16" y="3"/>
                    <a:pt x="16" y="3"/>
                    <a:pt x="16" y="3"/>
                  </a:cubicBezTo>
                  <a:cubicBezTo>
                    <a:pt x="16" y="13"/>
                    <a:pt x="16" y="13"/>
                    <a:pt x="16" y="13"/>
                  </a:cubicBezTo>
                  <a:cubicBezTo>
                    <a:pt x="3" y="13"/>
                    <a:pt x="3" y="13"/>
                    <a:pt x="3" y="13"/>
                  </a:cubicBezTo>
                  <a:cubicBezTo>
                    <a:pt x="3" y="1"/>
                    <a:pt x="3" y="1"/>
                    <a:pt x="3" y="1"/>
                  </a:cubicBezTo>
                  <a:cubicBezTo>
                    <a:pt x="1" y="1"/>
                    <a:pt x="1" y="1"/>
                    <a:pt x="1" y="1"/>
                  </a:cubicBezTo>
                  <a:cubicBezTo>
                    <a:pt x="1" y="3"/>
                    <a:pt x="1" y="3"/>
                    <a:pt x="1" y="3"/>
                  </a:cubicBezTo>
                  <a:cubicBezTo>
                    <a:pt x="1" y="1"/>
                    <a:pt x="1" y="1"/>
                    <a:pt x="1" y="1"/>
                  </a:cubicBezTo>
                  <a:cubicBezTo>
                    <a:pt x="0" y="1"/>
                    <a:pt x="0" y="1"/>
                    <a:pt x="0" y="1"/>
                  </a:cubicBezTo>
                  <a:cubicBezTo>
                    <a:pt x="0" y="15"/>
                    <a:pt x="0" y="15"/>
                    <a:pt x="0" y="15"/>
                  </a:cubicBezTo>
                  <a:cubicBezTo>
                    <a:pt x="0" y="15"/>
                    <a:pt x="0" y="15"/>
                    <a:pt x="0" y="16"/>
                  </a:cubicBezTo>
                  <a:cubicBezTo>
                    <a:pt x="1" y="16"/>
                    <a:pt x="1" y="16"/>
                    <a:pt x="1" y="16"/>
                  </a:cubicBezTo>
                  <a:cubicBezTo>
                    <a:pt x="18" y="16"/>
                    <a:pt x="18" y="16"/>
                    <a:pt x="18" y="16"/>
                  </a:cubicBezTo>
                  <a:cubicBezTo>
                    <a:pt x="18" y="16"/>
                    <a:pt x="18" y="16"/>
                    <a:pt x="19" y="16"/>
                  </a:cubicBezTo>
                  <a:cubicBezTo>
                    <a:pt x="19" y="15"/>
                    <a:pt x="19" y="15"/>
                    <a:pt x="19" y="15"/>
                  </a:cubicBezTo>
                  <a:cubicBezTo>
                    <a:pt x="19" y="1"/>
                    <a:pt x="19" y="1"/>
                    <a:pt x="19" y="1"/>
                  </a:cubicBezTo>
                  <a:cubicBezTo>
                    <a:pt x="19" y="1"/>
                    <a:pt x="19" y="1"/>
                    <a:pt x="19" y="0"/>
                  </a:cubicBezTo>
                  <a:cubicBezTo>
                    <a:pt x="18" y="0"/>
                    <a:pt x="18" y="0"/>
                    <a:pt x="18" y="0"/>
                  </a:cubicBezTo>
                  <a:cubicBezTo>
                    <a:pt x="1" y="0"/>
                    <a:pt x="1" y="0"/>
                    <a:pt x="1" y="0"/>
                  </a:cubicBezTo>
                  <a:cubicBezTo>
                    <a:pt x="1" y="0"/>
                    <a:pt x="1" y="0"/>
                    <a:pt x="0" y="0"/>
                  </a:cubicBezTo>
                  <a:cubicBezTo>
                    <a:pt x="0" y="1"/>
                    <a:pt x="0" y="1"/>
                    <a:pt x="0" y="1"/>
                  </a:cubicBezTo>
                  <a:lnTo>
                    <a:pt x="1" y="1"/>
                  </a:lnTo>
                  <a:close/>
                </a:path>
              </a:pathLst>
            </a:custGeom>
            <a:solidFill>
              <a:srgbClr val="4D4D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Rectangle 84"/>
            <p:cNvSpPr>
              <a:spLocks noChangeArrowheads="1"/>
            </p:cNvSpPr>
            <p:nvPr/>
          </p:nvSpPr>
          <p:spPr bwMode="auto">
            <a:xfrm>
              <a:off x="1903452" y="2186724"/>
              <a:ext cx="19050" cy="15875"/>
            </a:xfrm>
            <a:prstGeom prst="rect">
              <a:avLst/>
            </a:prstGeom>
            <a:solidFill>
              <a:srgbClr val="BECBD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Freeform 85"/>
            <p:cNvSpPr>
              <a:spLocks/>
            </p:cNvSpPr>
            <p:nvPr/>
          </p:nvSpPr>
          <p:spPr bwMode="auto">
            <a:xfrm>
              <a:off x="1901864" y="2185136"/>
              <a:ext cx="22225" cy="19050"/>
            </a:xfrm>
            <a:custGeom>
              <a:avLst/>
              <a:gdLst>
                <a:gd name="T0" fmla="*/ 1 w 19"/>
                <a:gd name="T1" fmla="*/ 1 h 16"/>
                <a:gd name="T2" fmla="*/ 1 w 19"/>
                <a:gd name="T3" fmla="*/ 2 h 16"/>
                <a:gd name="T4" fmla="*/ 16 w 19"/>
                <a:gd name="T5" fmla="*/ 2 h 16"/>
                <a:gd name="T6" fmla="*/ 16 w 19"/>
                <a:gd name="T7" fmla="*/ 13 h 16"/>
                <a:gd name="T8" fmla="*/ 3 w 19"/>
                <a:gd name="T9" fmla="*/ 13 h 16"/>
                <a:gd name="T10" fmla="*/ 3 w 19"/>
                <a:gd name="T11" fmla="*/ 1 h 16"/>
                <a:gd name="T12" fmla="*/ 1 w 19"/>
                <a:gd name="T13" fmla="*/ 1 h 16"/>
                <a:gd name="T14" fmla="*/ 1 w 19"/>
                <a:gd name="T15" fmla="*/ 2 h 16"/>
                <a:gd name="T16" fmla="*/ 1 w 19"/>
                <a:gd name="T17" fmla="*/ 1 h 16"/>
                <a:gd name="T18" fmla="*/ 0 w 19"/>
                <a:gd name="T19" fmla="*/ 1 h 16"/>
                <a:gd name="T20" fmla="*/ 0 w 19"/>
                <a:gd name="T21" fmla="*/ 14 h 16"/>
                <a:gd name="T22" fmla="*/ 0 w 19"/>
                <a:gd name="T23" fmla="*/ 15 h 16"/>
                <a:gd name="T24" fmla="*/ 1 w 19"/>
                <a:gd name="T25" fmla="*/ 16 h 16"/>
                <a:gd name="T26" fmla="*/ 18 w 19"/>
                <a:gd name="T27" fmla="*/ 16 h 16"/>
                <a:gd name="T28" fmla="*/ 19 w 19"/>
                <a:gd name="T29" fmla="*/ 15 h 16"/>
                <a:gd name="T30" fmla="*/ 19 w 19"/>
                <a:gd name="T31" fmla="*/ 14 h 16"/>
                <a:gd name="T32" fmla="*/ 19 w 19"/>
                <a:gd name="T33" fmla="*/ 1 h 16"/>
                <a:gd name="T34" fmla="*/ 19 w 19"/>
                <a:gd name="T35" fmla="*/ 0 h 16"/>
                <a:gd name="T36" fmla="*/ 18 w 19"/>
                <a:gd name="T37" fmla="*/ 0 h 16"/>
                <a:gd name="T38" fmla="*/ 1 w 19"/>
                <a:gd name="T39" fmla="*/ 0 h 16"/>
                <a:gd name="T40" fmla="*/ 0 w 19"/>
                <a:gd name="T41" fmla="*/ 0 h 16"/>
                <a:gd name="T42" fmla="*/ 0 w 19"/>
                <a:gd name="T43" fmla="*/ 1 h 16"/>
                <a:gd name="T44" fmla="*/ 1 w 19"/>
                <a:gd name="T45" fmla="*/ 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9" h="16">
                  <a:moveTo>
                    <a:pt x="1" y="1"/>
                  </a:moveTo>
                  <a:cubicBezTo>
                    <a:pt x="1" y="2"/>
                    <a:pt x="1" y="2"/>
                    <a:pt x="1" y="2"/>
                  </a:cubicBezTo>
                  <a:cubicBezTo>
                    <a:pt x="16" y="2"/>
                    <a:pt x="16" y="2"/>
                    <a:pt x="16" y="2"/>
                  </a:cubicBezTo>
                  <a:cubicBezTo>
                    <a:pt x="16" y="13"/>
                    <a:pt x="16" y="13"/>
                    <a:pt x="16" y="13"/>
                  </a:cubicBezTo>
                  <a:cubicBezTo>
                    <a:pt x="3" y="13"/>
                    <a:pt x="3" y="13"/>
                    <a:pt x="3" y="13"/>
                  </a:cubicBezTo>
                  <a:cubicBezTo>
                    <a:pt x="3" y="1"/>
                    <a:pt x="3" y="1"/>
                    <a:pt x="3" y="1"/>
                  </a:cubicBezTo>
                  <a:cubicBezTo>
                    <a:pt x="1" y="1"/>
                    <a:pt x="1" y="1"/>
                    <a:pt x="1" y="1"/>
                  </a:cubicBezTo>
                  <a:cubicBezTo>
                    <a:pt x="1" y="2"/>
                    <a:pt x="1" y="2"/>
                    <a:pt x="1" y="2"/>
                  </a:cubicBezTo>
                  <a:cubicBezTo>
                    <a:pt x="1" y="1"/>
                    <a:pt x="1" y="1"/>
                    <a:pt x="1" y="1"/>
                  </a:cubicBezTo>
                  <a:cubicBezTo>
                    <a:pt x="0" y="1"/>
                    <a:pt x="0" y="1"/>
                    <a:pt x="0" y="1"/>
                  </a:cubicBezTo>
                  <a:cubicBezTo>
                    <a:pt x="0" y="14"/>
                    <a:pt x="0" y="14"/>
                    <a:pt x="0" y="14"/>
                  </a:cubicBezTo>
                  <a:cubicBezTo>
                    <a:pt x="0" y="15"/>
                    <a:pt x="0" y="15"/>
                    <a:pt x="0" y="15"/>
                  </a:cubicBezTo>
                  <a:cubicBezTo>
                    <a:pt x="1" y="16"/>
                    <a:pt x="1" y="16"/>
                    <a:pt x="1" y="16"/>
                  </a:cubicBezTo>
                  <a:cubicBezTo>
                    <a:pt x="18" y="16"/>
                    <a:pt x="18" y="16"/>
                    <a:pt x="18" y="16"/>
                  </a:cubicBezTo>
                  <a:cubicBezTo>
                    <a:pt x="18" y="16"/>
                    <a:pt x="18" y="16"/>
                    <a:pt x="19" y="15"/>
                  </a:cubicBezTo>
                  <a:cubicBezTo>
                    <a:pt x="19" y="15"/>
                    <a:pt x="19" y="15"/>
                    <a:pt x="19" y="14"/>
                  </a:cubicBezTo>
                  <a:cubicBezTo>
                    <a:pt x="19" y="1"/>
                    <a:pt x="19" y="1"/>
                    <a:pt x="19" y="1"/>
                  </a:cubicBezTo>
                  <a:cubicBezTo>
                    <a:pt x="19" y="1"/>
                    <a:pt x="19" y="0"/>
                    <a:pt x="19" y="0"/>
                  </a:cubicBezTo>
                  <a:cubicBezTo>
                    <a:pt x="18" y="0"/>
                    <a:pt x="18" y="0"/>
                    <a:pt x="18" y="0"/>
                  </a:cubicBezTo>
                  <a:cubicBezTo>
                    <a:pt x="1" y="0"/>
                    <a:pt x="1" y="0"/>
                    <a:pt x="1" y="0"/>
                  </a:cubicBezTo>
                  <a:cubicBezTo>
                    <a:pt x="1" y="0"/>
                    <a:pt x="1" y="0"/>
                    <a:pt x="0" y="0"/>
                  </a:cubicBezTo>
                  <a:cubicBezTo>
                    <a:pt x="0" y="0"/>
                    <a:pt x="0" y="1"/>
                    <a:pt x="0" y="1"/>
                  </a:cubicBezTo>
                  <a:lnTo>
                    <a:pt x="1" y="1"/>
                  </a:lnTo>
                  <a:close/>
                </a:path>
              </a:pathLst>
            </a:custGeom>
            <a:solidFill>
              <a:srgbClr val="4D4D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Rectangle 86"/>
            <p:cNvSpPr>
              <a:spLocks noChangeArrowheads="1"/>
            </p:cNvSpPr>
            <p:nvPr/>
          </p:nvSpPr>
          <p:spPr bwMode="auto">
            <a:xfrm>
              <a:off x="1903452" y="2154974"/>
              <a:ext cx="19050" cy="15875"/>
            </a:xfrm>
            <a:prstGeom prst="rect">
              <a:avLst/>
            </a:prstGeom>
            <a:solidFill>
              <a:srgbClr val="BECBD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Freeform 87"/>
            <p:cNvSpPr>
              <a:spLocks/>
            </p:cNvSpPr>
            <p:nvPr/>
          </p:nvSpPr>
          <p:spPr bwMode="auto">
            <a:xfrm>
              <a:off x="1901864" y="2151799"/>
              <a:ext cx="22225" cy="19050"/>
            </a:xfrm>
            <a:custGeom>
              <a:avLst/>
              <a:gdLst>
                <a:gd name="T0" fmla="*/ 1 w 19"/>
                <a:gd name="T1" fmla="*/ 2 h 16"/>
                <a:gd name="T2" fmla="*/ 1 w 19"/>
                <a:gd name="T3" fmla="*/ 3 h 16"/>
                <a:gd name="T4" fmla="*/ 16 w 19"/>
                <a:gd name="T5" fmla="*/ 3 h 16"/>
                <a:gd name="T6" fmla="*/ 16 w 19"/>
                <a:gd name="T7" fmla="*/ 14 h 16"/>
                <a:gd name="T8" fmla="*/ 3 w 19"/>
                <a:gd name="T9" fmla="*/ 14 h 16"/>
                <a:gd name="T10" fmla="*/ 3 w 19"/>
                <a:gd name="T11" fmla="*/ 2 h 16"/>
                <a:gd name="T12" fmla="*/ 1 w 19"/>
                <a:gd name="T13" fmla="*/ 2 h 16"/>
                <a:gd name="T14" fmla="*/ 1 w 19"/>
                <a:gd name="T15" fmla="*/ 3 h 16"/>
                <a:gd name="T16" fmla="*/ 1 w 19"/>
                <a:gd name="T17" fmla="*/ 2 h 16"/>
                <a:gd name="T18" fmla="*/ 0 w 19"/>
                <a:gd name="T19" fmla="*/ 2 h 16"/>
                <a:gd name="T20" fmla="*/ 0 w 19"/>
                <a:gd name="T21" fmla="*/ 15 h 16"/>
                <a:gd name="T22" fmla="*/ 0 w 19"/>
                <a:gd name="T23" fmla="*/ 16 h 16"/>
                <a:gd name="T24" fmla="*/ 1 w 19"/>
                <a:gd name="T25" fmla="*/ 16 h 16"/>
                <a:gd name="T26" fmla="*/ 18 w 19"/>
                <a:gd name="T27" fmla="*/ 16 h 16"/>
                <a:gd name="T28" fmla="*/ 19 w 19"/>
                <a:gd name="T29" fmla="*/ 16 h 16"/>
                <a:gd name="T30" fmla="*/ 19 w 19"/>
                <a:gd name="T31" fmla="*/ 15 h 16"/>
                <a:gd name="T32" fmla="*/ 19 w 19"/>
                <a:gd name="T33" fmla="*/ 2 h 16"/>
                <a:gd name="T34" fmla="*/ 19 w 19"/>
                <a:gd name="T35" fmla="*/ 1 h 16"/>
                <a:gd name="T36" fmla="*/ 18 w 19"/>
                <a:gd name="T37" fmla="*/ 0 h 16"/>
                <a:gd name="T38" fmla="*/ 1 w 19"/>
                <a:gd name="T39" fmla="*/ 0 h 16"/>
                <a:gd name="T40" fmla="*/ 0 w 19"/>
                <a:gd name="T41" fmla="*/ 1 h 16"/>
                <a:gd name="T42" fmla="*/ 0 w 19"/>
                <a:gd name="T43" fmla="*/ 2 h 16"/>
                <a:gd name="T44" fmla="*/ 1 w 19"/>
                <a:gd name="T45" fmla="*/ 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9" h="16">
                  <a:moveTo>
                    <a:pt x="1" y="2"/>
                  </a:moveTo>
                  <a:cubicBezTo>
                    <a:pt x="1" y="3"/>
                    <a:pt x="1" y="3"/>
                    <a:pt x="1" y="3"/>
                  </a:cubicBezTo>
                  <a:cubicBezTo>
                    <a:pt x="16" y="3"/>
                    <a:pt x="16" y="3"/>
                    <a:pt x="16" y="3"/>
                  </a:cubicBezTo>
                  <a:cubicBezTo>
                    <a:pt x="16" y="14"/>
                    <a:pt x="16" y="14"/>
                    <a:pt x="16" y="14"/>
                  </a:cubicBezTo>
                  <a:cubicBezTo>
                    <a:pt x="3" y="14"/>
                    <a:pt x="3" y="14"/>
                    <a:pt x="3" y="14"/>
                  </a:cubicBezTo>
                  <a:cubicBezTo>
                    <a:pt x="3" y="2"/>
                    <a:pt x="3" y="2"/>
                    <a:pt x="3" y="2"/>
                  </a:cubicBezTo>
                  <a:cubicBezTo>
                    <a:pt x="1" y="2"/>
                    <a:pt x="1" y="2"/>
                    <a:pt x="1" y="2"/>
                  </a:cubicBezTo>
                  <a:cubicBezTo>
                    <a:pt x="1" y="3"/>
                    <a:pt x="1" y="3"/>
                    <a:pt x="1" y="3"/>
                  </a:cubicBezTo>
                  <a:cubicBezTo>
                    <a:pt x="1" y="2"/>
                    <a:pt x="1" y="2"/>
                    <a:pt x="1" y="2"/>
                  </a:cubicBezTo>
                  <a:cubicBezTo>
                    <a:pt x="0" y="2"/>
                    <a:pt x="0" y="2"/>
                    <a:pt x="0" y="2"/>
                  </a:cubicBezTo>
                  <a:cubicBezTo>
                    <a:pt x="0" y="15"/>
                    <a:pt x="0" y="15"/>
                    <a:pt x="0" y="15"/>
                  </a:cubicBezTo>
                  <a:cubicBezTo>
                    <a:pt x="0" y="15"/>
                    <a:pt x="0" y="16"/>
                    <a:pt x="0" y="16"/>
                  </a:cubicBezTo>
                  <a:cubicBezTo>
                    <a:pt x="1" y="16"/>
                    <a:pt x="1" y="16"/>
                    <a:pt x="1" y="16"/>
                  </a:cubicBezTo>
                  <a:cubicBezTo>
                    <a:pt x="18" y="16"/>
                    <a:pt x="18" y="16"/>
                    <a:pt x="18" y="16"/>
                  </a:cubicBezTo>
                  <a:cubicBezTo>
                    <a:pt x="18" y="16"/>
                    <a:pt x="18" y="16"/>
                    <a:pt x="19" y="16"/>
                  </a:cubicBezTo>
                  <a:cubicBezTo>
                    <a:pt x="19" y="16"/>
                    <a:pt x="19" y="15"/>
                    <a:pt x="19" y="15"/>
                  </a:cubicBezTo>
                  <a:cubicBezTo>
                    <a:pt x="19" y="2"/>
                    <a:pt x="19" y="2"/>
                    <a:pt x="19" y="2"/>
                  </a:cubicBezTo>
                  <a:cubicBezTo>
                    <a:pt x="19" y="1"/>
                    <a:pt x="19" y="1"/>
                    <a:pt x="19" y="1"/>
                  </a:cubicBezTo>
                  <a:cubicBezTo>
                    <a:pt x="18" y="0"/>
                    <a:pt x="18" y="0"/>
                    <a:pt x="18" y="0"/>
                  </a:cubicBezTo>
                  <a:cubicBezTo>
                    <a:pt x="1" y="0"/>
                    <a:pt x="1" y="0"/>
                    <a:pt x="1" y="0"/>
                  </a:cubicBezTo>
                  <a:cubicBezTo>
                    <a:pt x="1" y="0"/>
                    <a:pt x="1" y="0"/>
                    <a:pt x="0" y="1"/>
                  </a:cubicBezTo>
                  <a:cubicBezTo>
                    <a:pt x="0" y="1"/>
                    <a:pt x="0" y="1"/>
                    <a:pt x="0" y="2"/>
                  </a:cubicBezTo>
                  <a:lnTo>
                    <a:pt x="1" y="2"/>
                  </a:lnTo>
                  <a:close/>
                </a:path>
              </a:pathLst>
            </a:custGeom>
            <a:solidFill>
              <a:srgbClr val="4D4D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Rectangle 88"/>
            <p:cNvSpPr>
              <a:spLocks noChangeArrowheads="1"/>
            </p:cNvSpPr>
            <p:nvPr/>
          </p:nvSpPr>
          <p:spPr bwMode="auto">
            <a:xfrm>
              <a:off x="2049502" y="2218474"/>
              <a:ext cx="19050" cy="17463"/>
            </a:xfrm>
            <a:prstGeom prst="rect">
              <a:avLst/>
            </a:prstGeom>
            <a:solidFill>
              <a:srgbClr val="BECBD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89"/>
            <p:cNvSpPr>
              <a:spLocks/>
            </p:cNvSpPr>
            <p:nvPr/>
          </p:nvSpPr>
          <p:spPr bwMode="auto">
            <a:xfrm>
              <a:off x="2047914" y="2218474"/>
              <a:ext cx="22225" cy="19050"/>
            </a:xfrm>
            <a:custGeom>
              <a:avLst/>
              <a:gdLst>
                <a:gd name="T0" fmla="*/ 1 w 19"/>
                <a:gd name="T1" fmla="*/ 1 h 16"/>
                <a:gd name="T2" fmla="*/ 1 w 19"/>
                <a:gd name="T3" fmla="*/ 3 h 16"/>
                <a:gd name="T4" fmla="*/ 16 w 19"/>
                <a:gd name="T5" fmla="*/ 3 h 16"/>
                <a:gd name="T6" fmla="*/ 16 w 19"/>
                <a:gd name="T7" fmla="*/ 13 h 16"/>
                <a:gd name="T8" fmla="*/ 2 w 19"/>
                <a:gd name="T9" fmla="*/ 13 h 16"/>
                <a:gd name="T10" fmla="*/ 2 w 19"/>
                <a:gd name="T11" fmla="*/ 1 h 16"/>
                <a:gd name="T12" fmla="*/ 1 w 19"/>
                <a:gd name="T13" fmla="*/ 1 h 16"/>
                <a:gd name="T14" fmla="*/ 1 w 19"/>
                <a:gd name="T15" fmla="*/ 3 h 16"/>
                <a:gd name="T16" fmla="*/ 1 w 19"/>
                <a:gd name="T17" fmla="*/ 1 h 16"/>
                <a:gd name="T18" fmla="*/ 0 w 19"/>
                <a:gd name="T19" fmla="*/ 1 h 16"/>
                <a:gd name="T20" fmla="*/ 0 w 19"/>
                <a:gd name="T21" fmla="*/ 15 h 16"/>
                <a:gd name="T22" fmla="*/ 0 w 19"/>
                <a:gd name="T23" fmla="*/ 16 h 16"/>
                <a:gd name="T24" fmla="*/ 1 w 19"/>
                <a:gd name="T25" fmla="*/ 16 h 16"/>
                <a:gd name="T26" fmla="*/ 17 w 19"/>
                <a:gd name="T27" fmla="*/ 16 h 16"/>
                <a:gd name="T28" fmla="*/ 18 w 19"/>
                <a:gd name="T29" fmla="*/ 16 h 16"/>
                <a:gd name="T30" fmla="*/ 19 w 19"/>
                <a:gd name="T31" fmla="*/ 15 h 16"/>
                <a:gd name="T32" fmla="*/ 19 w 19"/>
                <a:gd name="T33" fmla="*/ 1 h 16"/>
                <a:gd name="T34" fmla="*/ 18 w 19"/>
                <a:gd name="T35" fmla="*/ 0 h 16"/>
                <a:gd name="T36" fmla="*/ 17 w 19"/>
                <a:gd name="T37" fmla="*/ 0 h 16"/>
                <a:gd name="T38" fmla="*/ 1 w 19"/>
                <a:gd name="T39" fmla="*/ 0 h 16"/>
                <a:gd name="T40" fmla="*/ 0 w 19"/>
                <a:gd name="T41" fmla="*/ 0 h 16"/>
                <a:gd name="T42" fmla="*/ 0 w 19"/>
                <a:gd name="T43" fmla="*/ 1 h 16"/>
                <a:gd name="T44" fmla="*/ 1 w 19"/>
                <a:gd name="T45" fmla="*/ 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9" h="16">
                  <a:moveTo>
                    <a:pt x="1" y="1"/>
                  </a:moveTo>
                  <a:cubicBezTo>
                    <a:pt x="1" y="3"/>
                    <a:pt x="1" y="3"/>
                    <a:pt x="1" y="3"/>
                  </a:cubicBezTo>
                  <a:cubicBezTo>
                    <a:pt x="16" y="3"/>
                    <a:pt x="16" y="3"/>
                    <a:pt x="16" y="3"/>
                  </a:cubicBezTo>
                  <a:cubicBezTo>
                    <a:pt x="16" y="13"/>
                    <a:pt x="16" y="13"/>
                    <a:pt x="16" y="13"/>
                  </a:cubicBezTo>
                  <a:cubicBezTo>
                    <a:pt x="2" y="13"/>
                    <a:pt x="2" y="13"/>
                    <a:pt x="2" y="13"/>
                  </a:cubicBezTo>
                  <a:cubicBezTo>
                    <a:pt x="2" y="1"/>
                    <a:pt x="2" y="1"/>
                    <a:pt x="2" y="1"/>
                  </a:cubicBezTo>
                  <a:cubicBezTo>
                    <a:pt x="1" y="1"/>
                    <a:pt x="1" y="1"/>
                    <a:pt x="1" y="1"/>
                  </a:cubicBezTo>
                  <a:cubicBezTo>
                    <a:pt x="1" y="3"/>
                    <a:pt x="1" y="3"/>
                    <a:pt x="1" y="3"/>
                  </a:cubicBezTo>
                  <a:cubicBezTo>
                    <a:pt x="1" y="1"/>
                    <a:pt x="1" y="1"/>
                    <a:pt x="1" y="1"/>
                  </a:cubicBezTo>
                  <a:cubicBezTo>
                    <a:pt x="0" y="1"/>
                    <a:pt x="0" y="1"/>
                    <a:pt x="0" y="1"/>
                  </a:cubicBezTo>
                  <a:cubicBezTo>
                    <a:pt x="0" y="15"/>
                    <a:pt x="0" y="15"/>
                    <a:pt x="0" y="15"/>
                  </a:cubicBezTo>
                  <a:cubicBezTo>
                    <a:pt x="0" y="15"/>
                    <a:pt x="0" y="15"/>
                    <a:pt x="0" y="16"/>
                  </a:cubicBezTo>
                  <a:cubicBezTo>
                    <a:pt x="0" y="16"/>
                    <a:pt x="1" y="16"/>
                    <a:pt x="1" y="16"/>
                  </a:cubicBezTo>
                  <a:cubicBezTo>
                    <a:pt x="17" y="16"/>
                    <a:pt x="17" y="16"/>
                    <a:pt x="17" y="16"/>
                  </a:cubicBezTo>
                  <a:cubicBezTo>
                    <a:pt x="18" y="16"/>
                    <a:pt x="18" y="16"/>
                    <a:pt x="18" y="16"/>
                  </a:cubicBezTo>
                  <a:cubicBezTo>
                    <a:pt x="18" y="15"/>
                    <a:pt x="19" y="15"/>
                    <a:pt x="19" y="15"/>
                  </a:cubicBezTo>
                  <a:cubicBezTo>
                    <a:pt x="19" y="1"/>
                    <a:pt x="19" y="1"/>
                    <a:pt x="19" y="1"/>
                  </a:cubicBezTo>
                  <a:cubicBezTo>
                    <a:pt x="19" y="1"/>
                    <a:pt x="18" y="1"/>
                    <a:pt x="18" y="0"/>
                  </a:cubicBezTo>
                  <a:cubicBezTo>
                    <a:pt x="18" y="0"/>
                    <a:pt x="18" y="0"/>
                    <a:pt x="17" y="0"/>
                  </a:cubicBezTo>
                  <a:cubicBezTo>
                    <a:pt x="1" y="0"/>
                    <a:pt x="1" y="0"/>
                    <a:pt x="1" y="0"/>
                  </a:cubicBezTo>
                  <a:cubicBezTo>
                    <a:pt x="1" y="0"/>
                    <a:pt x="0" y="0"/>
                    <a:pt x="0" y="0"/>
                  </a:cubicBezTo>
                  <a:cubicBezTo>
                    <a:pt x="0" y="1"/>
                    <a:pt x="0" y="1"/>
                    <a:pt x="0" y="1"/>
                  </a:cubicBezTo>
                  <a:lnTo>
                    <a:pt x="1" y="1"/>
                  </a:lnTo>
                  <a:close/>
                </a:path>
              </a:pathLst>
            </a:custGeom>
            <a:solidFill>
              <a:srgbClr val="4D4D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Rectangle 90"/>
            <p:cNvSpPr>
              <a:spLocks noChangeArrowheads="1"/>
            </p:cNvSpPr>
            <p:nvPr/>
          </p:nvSpPr>
          <p:spPr bwMode="auto">
            <a:xfrm>
              <a:off x="2049502" y="2186724"/>
              <a:ext cx="19050" cy="15875"/>
            </a:xfrm>
            <a:prstGeom prst="rect">
              <a:avLst/>
            </a:prstGeom>
            <a:solidFill>
              <a:srgbClr val="BECBD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91"/>
            <p:cNvSpPr>
              <a:spLocks/>
            </p:cNvSpPr>
            <p:nvPr/>
          </p:nvSpPr>
          <p:spPr bwMode="auto">
            <a:xfrm>
              <a:off x="2047914" y="2185136"/>
              <a:ext cx="22225" cy="19050"/>
            </a:xfrm>
            <a:custGeom>
              <a:avLst/>
              <a:gdLst>
                <a:gd name="T0" fmla="*/ 1 w 19"/>
                <a:gd name="T1" fmla="*/ 1 h 16"/>
                <a:gd name="T2" fmla="*/ 1 w 19"/>
                <a:gd name="T3" fmla="*/ 2 h 16"/>
                <a:gd name="T4" fmla="*/ 16 w 19"/>
                <a:gd name="T5" fmla="*/ 2 h 16"/>
                <a:gd name="T6" fmla="*/ 16 w 19"/>
                <a:gd name="T7" fmla="*/ 13 h 16"/>
                <a:gd name="T8" fmla="*/ 2 w 19"/>
                <a:gd name="T9" fmla="*/ 13 h 16"/>
                <a:gd name="T10" fmla="*/ 2 w 19"/>
                <a:gd name="T11" fmla="*/ 1 h 16"/>
                <a:gd name="T12" fmla="*/ 1 w 19"/>
                <a:gd name="T13" fmla="*/ 1 h 16"/>
                <a:gd name="T14" fmla="*/ 1 w 19"/>
                <a:gd name="T15" fmla="*/ 2 h 16"/>
                <a:gd name="T16" fmla="*/ 1 w 19"/>
                <a:gd name="T17" fmla="*/ 1 h 16"/>
                <a:gd name="T18" fmla="*/ 0 w 19"/>
                <a:gd name="T19" fmla="*/ 1 h 16"/>
                <a:gd name="T20" fmla="*/ 0 w 19"/>
                <a:gd name="T21" fmla="*/ 14 h 16"/>
                <a:gd name="T22" fmla="*/ 0 w 19"/>
                <a:gd name="T23" fmla="*/ 15 h 16"/>
                <a:gd name="T24" fmla="*/ 1 w 19"/>
                <a:gd name="T25" fmla="*/ 16 h 16"/>
                <a:gd name="T26" fmla="*/ 17 w 19"/>
                <a:gd name="T27" fmla="*/ 16 h 16"/>
                <a:gd name="T28" fmla="*/ 18 w 19"/>
                <a:gd name="T29" fmla="*/ 15 h 16"/>
                <a:gd name="T30" fmla="*/ 19 w 19"/>
                <a:gd name="T31" fmla="*/ 14 h 16"/>
                <a:gd name="T32" fmla="*/ 19 w 19"/>
                <a:gd name="T33" fmla="*/ 1 h 16"/>
                <a:gd name="T34" fmla="*/ 18 w 19"/>
                <a:gd name="T35" fmla="*/ 0 h 16"/>
                <a:gd name="T36" fmla="*/ 17 w 19"/>
                <a:gd name="T37" fmla="*/ 0 h 16"/>
                <a:gd name="T38" fmla="*/ 1 w 19"/>
                <a:gd name="T39" fmla="*/ 0 h 16"/>
                <a:gd name="T40" fmla="*/ 0 w 19"/>
                <a:gd name="T41" fmla="*/ 0 h 16"/>
                <a:gd name="T42" fmla="*/ 0 w 19"/>
                <a:gd name="T43" fmla="*/ 1 h 16"/>
                <a:gd name="T44" fmla="*/ 1 w 19"/>
                <a:gd name="T45" fmla="*/ 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9" h="16">
                  <a:moveTo>
                    <a:pt x="1" y="1"/>
                  </a:moveTo>
                  <a:cubicBezTo>
                    <a:pt x="1" y="2"/>
                    <a:pt x="1" y="2"/>
                    <a:pt x="1" y="2"/>
                  </a:cubicBezTo>
                  <a:cubicBezTo>
                    <a:pt x="16" y="2"/>
                    <a:pt x="16" y="2"/>
                    <a:pt x="16" y="2"/>
                  </a:cubicBezTo>
                  <a:cubicBezTo>
                    <a:pt x="16" y="13"/>
                    <a:pt x="16" y="13"/>
                    <a:pt x="16" y="13"/>
                  </a:cubicBezTo>
                  <a:cubicBezTo>
                    <a:pt x="2" y="13"/>
                    <a:pt x="2" y="13"/>
                    <a:pt x="2" y="13"/>
                  </a:cubicBezTo>
                  <a:cubicBezTo>
                    <a:pt x="2" y="1"/>
                    <a:pt x="2" y="1"/>
                    <a:pt x="2" y="1"/>
                  </a:cubicBezTo>
                  <a:cubicBezTo>
                    <a:pt x="1" y="1"/>
                    <a:pt x="1" y="1"/>
                    <a:pt x="1" y="1"/>
                  </a:cubicBezTo>
                  <a:cubicBezTo>
                    <a:pt x="1" y="2"/>
                    <a:pt x="1" y="2"/>
                    <a:pt x="1" y="2"/>
                  </a:cubicBezTo>
                  <a:cubicBezTo>
                    <a:pt x="1" y="1"/>
                    <a:pt x="1" y="1"/>
                    <a:pt x="1" y="1"/>
                  </a:cubicBezTo>
                  <a:cubicBezTo>
                    <a:pt x="0" y="1"/>
                    <a:pt x="0" y="1"/>
                    <a:pt x="0" y="1"/>
                  </a:cubicBezTo>
                  <a:cubicBezTo>
                    <a:pt x="0" y="14"/>
                    <a:pt x="0" y="14"/>
                    <a:pt x="0" y="14"/>
                  </a:cubicBezTo>
                  <a:cubicBezTo>
                    <a:pt x="0" y="15"/>
                    <a:pt x="0" y="15"/>
                    <a:pt x="0" y="15"/>
                  </a:cubicBezTo>
                  <a:cubicBezTo>
                    <a:pt x="0" y="16"/>
                    <a:pt x="1" y="16"/>
                    <a:pt x="1" y="16"/>
                  </a:cubicBezTo>
                  <a:cubicBezTo>
                    <a:pt x="17" y="16"/>
                    <a:pt x="17" y="16"/>
                    <a:pt x="17" y="16"/>
                  </a:cubicBezTo>
                  <a:cubicBezTo>
                    <a:pt x="18" y="16"/>
                    <a:pt x="18" y="16"/>
                    <a:pt x="18" y="15"/>
                  </a:cubicBezTo>
                  <a:cubicBezTo>
                    <a:pt x="18" y="15"/>
                    <a:pt x="19" y="15"/>
                    <a:pt x="19" y="14"/>
                  </a:cubicBezTo>
                  <a:cubicBezTo>
                    <a:pt x="19" y="1"/>
                    <a:pt x="19" y="1"/>
                    <a:pt x="19" y="1"/>
                  </a:cubicBezTo>
                  <a:cubicBezTo>
                    <a:pt x="19" y="1"/>
                    <a:pt x="18" y="0"/>
                    <a:pt x="18" y="0"/>
                  </a:cubicBezTo>
                  <a:cubicBezTo>
                    <a:pt x="18" y="0"/>
                    <a:pt x="18" y="0"/>
                    <a:pt x="17" y="0"/>
                  </a:cubicBezTo>
                  <a:cubicBezTo>
                    <a:pt x="1" y="0"/>
                    <a:pt x="1" y="0"/>
                    <a:pt x="1" y="0"/>
                  </a:cubicBezTo>
                  <a:cubicBezTo>
                    <a:pt x="1" y="0"/>
                    <a:pt x="0" y="0"/>
                    <a:pt x="0" y="0"/>
                  </a:cubicBezTo>
                  <a:cubicBezTo>
                    <a:pt x="0" y="0"/>
                    <a:pt x="0" y="1"/>
                    <a:pt x="0" y="1"/>
                  </a:cubicBezTo>
                  <a:lnTo>
                    <a:pt x="1" y="1"/>
                  </a:lnTo>
                  <a:close/>
                </a:path>
              </a:pathLst>
            </a:custGeom>
            <a:solidFill>
              <a:srgbClr val="4D4D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Rectangle 92"/>
            <p:cNvSpPr>
              <a:spLocks noChangeArrowheads="1"/>
            </p:cNvSpPr>
            <p:nvPr/>
          </p:nvSpPr>
          <p:spPr bwMode="auto">
            <a:xfrm>
              <a:off x="2049502" y="2154974"/>
              <a:ext cx="19050" cy="15875"/>
            </a:xfrm>
            <a:prstGeom prst="rect">
              <a:avLst/>
            </a:prstGeom>
            <a:solidFill>
              <a:srgbClr val="BECBD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93"/>
            <p:cNvSpPr>
              <a:spLocks/>
            </p:cNvSpPr>
            <p:nvPr/>
          </p:nvSpPr>
          <p:spPr bwMode="auto">
            <a:xfrm>
              <a:off x="2047914" y="2151799"/>
              <a:ext cx="22225" cy="19050"/>
            </a:xfrm>
            <a:custGeom>
              <a:avLst/>
              <a:gdLst>
                <a:gd name="T0" fmla="*/ 1 w 19"/>
                <a:gd name="T1" fmla="*/ 2 h 16"/>
                <a:gd name="T2" fmla="*/ 1 w 19"/>
                <a:gd name="T3" fmla="*/ 3 h 16"/>
                <a:gd name="T4" fmla="*/ 16 w 19"/>
                <a:gd name="T5" fmla="*/ 3 h 16"/>
                <a:gd name="T6" fmla="*/ 16 w 19"/>
                <a:gd name="T7" fmla="*/ 14 h 16"/>
                <a:gd name="T8" fmla="*/ 2 w 19"/>
                <a:gd name="T9" fmla="*/ 14 h 16"/>
                <a:gd name="T10" fmla="*/ 2 w 19"/>
                <a:gd name="T11" fmla="*/ 2 h 16"/>
                <a:gd name="T12" fmla="*/ 1 w 19"/>
                <a:gd name="T13" fmla="*/ 2 h 16"/>
                <a:gd name="T14" fmla="*/ 1 w 19"/>
                <a:gd name="T15" fmla="*/ 3 h 16"/>
                <a:gd name="T16" fmla="*/ 1 w 19"/>
                <a:gd name="T17" fmla="*/ 2 h 16"/>
                <a:gd name="T18" fmla="*/ 0 w 19"/>
                <a:gd name="T19" fmla="*/ 2 h 16"/>
                <a:gd name="T20" fmla="*/ 0 w 19"/>
                <a:gd name="T21" fmla="*/ 15 h 16"/>
                <a:gd name="T22" fmla="*/ 0 w 19"/>
                <a:gd name="T23" fmla="*/ 16 h 16"/>
                <a:gd name="T24" fmla="*/ 1 w 19"/>
                <a:gd name="T25" fmla="*/ 16 h 16"/>
                <a:gd name="T26" fmla="*/ 17 w 19"/>
                <a:gd name="T27" fmla="*/ 16 h 16"/>
                <a:gd name="T28" fmla="*/ 18 w 19"/>
                <a:gd name="T29" fmla="*/ 16 h 16"/>
                <a:gd name="T30" fmla="*/ 19 w 19"/>
                <a:gd name="T31" fmla="*/ 15 h 16"/>
                <a:gd name="T32" fmla="*/ 19 w 19"/>
                <a:gd name="T33" fmla="*/ 2 h 16"/>
                <a:gd name="T34" fmla="*/ 18 w 19"/>
                <a:gd name="T35" fmla="*/ 1 h 16"/>
                <a:gd name="T36" fmla="*/ 17 w 19"/>
                <a:gd name="T37" fmla="*/ 0 h 16"/>
                <a:gd name="T38" fmla="*/ 1 w 19"/>
                <a:gd name="T39" fmla="*/ 0 h 16"/>
                <a:gd name="T40" fmla="*/ 0 w 19"/>
                <a:gd name="T41" fmla="*/ 1 h 16"/>
                <a:gd name="T42" fmla="*/ 0 w 19"/>
                <a:gd name="T43" fmla="*/ 2 h 16"/>
                <a:gd name="T44" fmla="*/ 1 w 19"/>
                <a:gd name="T45" fmla="*/ 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9" h="16">
                  <a:moveTo>
                    <a:pt x="1" y="2"/>
                  </a:moveTo>
                  <a:cubicBezTo>
                    <a:pt x="1" y="3"/>
                    <a:pt x="1" y="3"/>
                    <a:pt x="1" y="3"/>
                  </a:cubicBezTo>
                  <a:cubicBezTo>
                    <a:pt x="16" y="3"/>
                    <a:pt x="16" y="3"/>
                    <a:pt x="16" y="3"/>
                  </a:cubicBezTo>
                  <a:cubicBezTo>
                    <a:pt x="16" y="14"/>
                    <a:pt x="16" y="14"/>
                    <a:pt x="16" y="14"/>
                  </a:cubicBezTo>
                  <a:cubicBezTo>
                    <a:pt x="2" y="14"/>
                    <a:pt x="2" y="14"/>
                    <a:pt x="2" y="14"/>
                  </a:cubicBezTo>
                  <a:cubicBezTo>
                    <a:pt x="2" y="2"/>
                    <a:pt x="2" y="2"/>
                    <a:pt x="2" y="2"/>
                  </a:cubicBezTo>
                  <a:cubicBezTo>
                    <a:pt x="1" y="2"/>
                    <a:pt x="1" y="2"/>
                    <a:pt x="1" y="2"/>
                  </a:cubicBezTo>
                  <a:cubicBezTo>
                    <a:pt x="1" y="3"/>
                    <a:pt x="1" y="3"/>
                    <a:pt x="1" y="3"/>
                  </a:cubicBezTo>
                  <a:cubicBezTo>
                    <a:pt x="1" y="2"/>
                    <a:pt x="1" y="2"/>
                    <a:pt x="1" y="2"/>
                  </a:cubicBezTo>
                  <a:cubicBezTo>
                    <a:pt x="0" y="2"/>
                    <a:pt x="0" y="2"/>
                    <a:pt x="0" y="2"/>
                  </a:cubicBezTo>
                  <a:cubicBezTo>
                    <a:pt x="0" y="15"/>
                    <a:pt x="0" y="15"/>
                    <a:pt x="0" y="15"/>
                  </a:cubicBezTo>
                  <a:cubicBezTo>
                    <a:pt x="0" y="15"/>
                    <a:pt x="0" y="16"/>
                    <a:pt x="0" y="16"/>
                  </a:cubicBezTo>
                  <a:cubicBezTo>
                    <a:pt x="0" y="16"/>
                    <a:pt x="1" y="16"/>
                    <a:pt x="1" y="16"/>
                  </a:cubicBezTo>
                  <a:cubicBezTo>
                    <a:pt x="17" y="16"/>
                    <a:pt x="17" y="16"/>
                    <a:pt x="17" y="16"/>
                  </a:cubicBezTo>
                  <a:cubicBezTo>
                    <a:pt x="18" y="16"/>
                    <a:pt x="18" y="16"/>
                    <a:pt x="18" y="16"/>
                  </a:cubicBezTo>
                  <a:cubicBezTo>
                    <a:pt x="18" y="16"/>
                    <a:pt x="19" y="15"/>
                    <a:pt x="19" y="15"/>
                  </a:cubicBezTo>
                  <a:cubicBezTo>
                    <a:pt x="19" y="2"/>
                    <a:pt x="19" y="2"/>
                    <a:pt x="19" y="2"/>
                  </a:cubicBezTo>
                  <a:cubicBezTo>
                    <a:pt x="19" y="1"/>
                    <a:pt x="18" y="1"/>
                    <a:pt x="18" y="1"/>
                  </a:cubicBezTo>
                  <a:cubicBezTo>
                    <a:pt x="18" y="0"/>
                    <a:pt x="18" y="0"/>
                    <a:pt x="17" y="0"/>
                  </a:cubicBezTo>
                  <a:cubicBezTo>
                    <a:pt x="1" y="0"/>
                    <a:pt x="1" y="0"/>
                    <a:pt x="1" y="0"/>
                  </a:cubicBezTo>
                  <a:cubicBezTo>
                    <a:pt x="1" y="0"/>
                    <a:pt x="0" y="0"/>
                    <a:pt x="0" y="1"/>
                  </a:cubicBezTo>
                  <a:cubicBezTo>
                    <a:pt x="0" y="1"/>
                    <a:pt x="0" y="1"/>
                    <a:pt x="0" y="2"/>
                  </a:cubicBezTo>
                  <a:lnTo>
                    <a:pt x="1" y="2"/>
                  </a:lnTo>
                  <a:close/>
                </a:path>
              </a:pathLst>
            </a:custGeom>
            <a:solidFill>
              <a:srgbClr val="4D4D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94"/>
            <p:cNvSpPr>
              <a:spLocks/>
            </p:cNvSpPr>
            <p:nvPr/>
          </p:nvSpPr>
          <p:spPr bwMode="auto">
            <a:xfrm>
              <a:off x="1946314" y="1648561"/>
              <a:ext cx="231775" cy="430213"/>
            </a:xfrm>
            <a:custGeom>
              <a:avLst/>
              <a:gdLst>
                <a:gd name="T0" fmla="*/ 193 w 195"/>
                <a:gd name="T1" fmla="*/ 13 h 362"/>
                <a:gd name="T2" fmla="*/ 194 w 195"/>
                <a:gd name="T3" fmla="*/ 12 h 362"/>
                <a:gd name="T4" fmla="*/ 179 w 195"/>
                <a:gd name="T5" fmla="*/ 1 h 362"/>
                <a:gd name="T6" fmla="*/ 178 w 195"/>
                <a:gd name="T7" fmla="*/ 1 h 362"/>
                <a:gd name="T8" fmla="*/ 162 w 195"/>
                <a:gd name="T9" fmla="*/ 12 h 362"/>
                <a:gd name="T10" fmla="*/ 162 w 195"/>
                <a:gd name="T11" fmla="*/ 13 h 362"/>
                <a:gd name="T12" fmla="*/ 81 w 195"/>
                <a:gd name="T13" fmla="*/ 284 h 362"/>
                <a:gd name="T14" fmla="*/ 26 w 195"/>
                <a:gd name="T15" fmla="*/ 342 h 362"/>
                <a:gd name="T16" fmla="*/ 8 w 195"/>
                <a:gd name="T17" fmla="*/ 355 h 362"/>
                <a:gd name="T18" fmla="*/ 3 w 195"/>
                <a:gd name="T19" fmla="*/ 358 h 362"/>
                <a:gd name="T20" fmla="*/ 2 w 195"/>
                <a:gd name="T21" fmla="*/ 359 h 362"/>
                <a:gd name="T22" fmla="*/ 1 w 195"/>
                <a:gd name="T23" fmla="*/ 359 h 362"/>
                <a:gd name="T24" fmla="*/ 1 w 195"/>
                <a:gd name="T25" fmla="*/ 359 h 362"/>
                <a:gd name="T26" fmla="*/ 1 w 195"/>
                <a:gd name="T27" fmla="*/ 361 h 362"/>
                <a:gd name="T28" fmla="*/ 2 w 195"/>
                <a:gd name="T29" fmla="*/ 362 h 362"/>
                <a:gd name="T30" fmla="*/ 113 w 195"/>
                <a:gd name="T31" fmla="*/ 362 h 362"/>
                <a:gd name="T32" fmla="*/ 114 w 195"/>
                <a:gd name="T33" fmla="*/ 361 h 362"/>
                <a:gd name="T34" fmla="*/ 195 w 195"/>
                <a:gd name="T35" fmla="*/ 37 h 362"/>
                <a:gd name="T36" fmla="*/ 194 w 195"/>
                <a:gd name="T37" fmla="*/ 13 h 362"/>
                <a:gd name="T38" fmla="*/ 194 w 195"/>
                <a:gd name="T39" fmla="*/ 12 h 362"/>
                <a:gd name="T40" fmla="*/ 193 w 195"/>
                <a:gd name="T41" fmla="*/ 13 h 362"/>
                <a:gd name="T42" fmla="*/ 192 w 195"/>
                <a:gd name="T43" fmla="*/ 13 h 362"/>
                <a:gd name="T44" fmla="*/ 192 w 195"/>
                <a:gd name="T45" fmla="*/ 15 h 362"/>
                <a:gd name="T46" fmla="*/ 192 w 195"/>
                <a:gd name="T47" fmla="*/ 37 h 362"/>
                <a:gd name="T48" fmla="*/ 112 w 195"/>
                <a:gd name="T49" fmla="*/ 360 h 362"/>
                <a:gd name="T50" fmla="*/ 113 w 195"/>
                <a:gd name="T51" fmla="*/ 360 h 362"/>
                <a:gd name="T52" fmla="*/ 113 w 195"/>
                <a:gd name="T53" fmla="*/ 359 h 362"/>
                <a:gd name="T54" fmla="*/ 2 w 195"/>
                <a:gd name="T55" fmla="*/ 359 h 362"/>
                <a:gd name="T56" fmla="*/ 2 w 195"/>
                <a:gd name="T57" fmla="*/ 360 h 362"/>
                <a:gd name="T58" fmla="*/ 3 w 195"/>
                <a:gd name="T59" fmla="*/ 362 h 362"/>
                <a:gd name="T60" fmla="*/ 84 w 195"/>
                <a:gd name="T61" fmla="*/ 286 h 362"/>
                <a:gd name="T62" fmla="*/ 165 w 195"/>
                <a:gd name="T63" fmla="*/ 13 h 362"/>
                <a:gd name="T64" fmla="*/ 163 w 195"/>
                <a:gd name="T65" fmla="*/ 13 h 362"/>
                <a:gd name="T66" fmla="*/ 164 w 195"/>
                <a:gd name="T67" fmla="*/ 14 h 362"/>
                <a:gd name="T68" fmla="*/ 178 w 195"/>
                <a:gd name="T69" fmla="*/ 3 h 362"/>
                <a:gd name="T70" fmla="*/ 192 w 195"/>
                <a:gd name="T71" fmla="*/ 14 h 362"/>
                <a:gd name="T72" fmla="*/ 193 w 195"/>
                <a:gd name="T73" fmla="*/ 13 h 362"/>
                <a:gd name="T74" fmla="*/ 192 w 195"/>
                <a:gd name="T75" fmla="*/ 13 h 362"/>
                <a:gd name="T76" fmla="*/ 193 w 195"/>
                <a:gd name="T77" fmla="*/ 13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95" h="362">
                  <a:moveTo>
                    <a:pt x="193" y="13"/>
                  </a:moveTo>
                  <a:cubicBezTo>
                    <a:pt x="194" y="12"/>
                    <a:pt x="194" y="12"/>
                    <a:pt x="194" y="12"/>
                  </a:cubicBezTo>
                  <a:cubicBezTo>
                    <a:pt x="179" y="1"/>
                    <a:pt x="179" y="1"/>
                    <a:pt x="179" y="1"/>
                  </a:cubicBezTo>
                  <a:cubicBezTo>
                    <a:pt x="179" y="0"/>
                    <a:pt x="178" y="0"/>
                    <a:pt x="178" y="1"/>
                  </a:cubicBezTo>
                  <a:cubicBezTo>
                    <a:pt x="162" y="12"/>
                    <a:pt x="162" y="12"/>
                    <a:pt x="162" y="12"/>
                  </a:cubicBezTo>
                  <a:cubicBezTo>
                    <a:pt x="162" y="12"/>
                    <a:pt x="162" y="13"/>
                    <a:pt x="162" y="13"/>
                  </a:cubicBezTo>
                  <a:cubicBezTo>
                    <a:pt x="162" y="144"/>
                    <a:pt x="122" y="230"/>
                    <a:pt x="81" y="284"/>
                  </a:cubicBezTo>
                  <a:cubicBezTo>
                    <a:pt x="61" y="311"/>
                    <a:pt x="41" y="330"/>
                    <a:pt x="26" y="342"/>
                  </a:cubicBezTo>
                  <a:cubicBezTo>
                    <a:pt x="19" y="348"/>
                    <a:pt x="12" y="352"/>
                    <a:pt x="8" y="355"/>
                  </a:cubicBezTo>
                  <a:cubicBezTo>
                    <a:pt x="6" y="357"/>
                    <a:pt x="4" y="358"/>
                    <a:pt x="3" y="358"/>
                  </a:cubicBezTo>
                  <a:cubicBezTo>
                    <a:pt x="2" y="359"/>
                    <a:pt x="2" y="359"/>
                    <a:pt x="2" y="359"/>
                  </a:cubicBezTo>
                  <a:cubicBezTo>
                    <a:pt x="2" y="359"/>
                    <a:pt x="1" y="359"/>
                    <a:pt x="1" y="359"/>
                  </a:cubicBezTo>
                  <a:cubicBezTo>
                    <a:pt x="1" y="359"/>
                    <a:pt x="1" y="359"/>
                    <a:pt x="1" y="359"/>
                  </a:cubicBezTo>
                  <a:cubicBezTo>
                    <a:pt x="1" y="360"/>
                    <a:pt x="0" y="360"/>
                    <a:pt x="1" y="361"/>
                  </a:cubicBezTo>
                  <a:cubicBezTo>
                    <a:pt x="1" y="361"/>
                    <a:pt x="1" y="362"/>
                    <a:pt x="2" y="362"/>
                  </a:cubicBezTo>
                  <a:cubicBezTo>
                    <a:pt x="113" y="362"/>
                    <a:pt x="113" y="362"/>
                    <a:pt x="113" y="362"/>
                  </a:cubicBezTo>
                  <a:cubicBezTo>
                    <a:pt x="114" y="362"/>
                    <a:pt x="114" y="362"/>
                    <a:pt x="114" y="361"/>
                  </a:cubicBezTo>
                  <a:cubicBezTo>
                    <a:pt x="187" y="243"/>
                    <a:pt x="195" y="94"/>
                    <a:pt x="195" y="37"/>
                  </a:cubicBezTo>
                  <a:cubicBezTo>
                    <a:pt x="195" y="22"/>
                    <a:pt x="194" y="13"/>
                    <a:pt x="194" y="13"/>
                  </a:cubicBezTo>
                  <a:cubicBezTo>
                    <a:pt x="194" y="13"/>
                    <a:pt x="194" y="12"/>
                    <a:pt x="194" y="12"/>
                  </a:cubicBezTo>
                  <a:cubicBezTo>
                    <a:pt x="193" y="13"/>
                    <a:pt x="193" y="13"/>
                    <a:pt x="193" y="13"/>
                  </a:cubicBezTo>
                  <a:cubicBezTo>
                    <a:pt x="192" y="13"/>
                    <a:pt x="192" y="13"/>
                    <a:pt x="192" y="13"/>
                  </a:cubicBezTo>
                  <a:cubicBezTo>
                    <a:pt x="192" y="13"/>
                    <a:pt x="192" y="14"/>
                    <a:pt x="192" y="15"/>
                  </a:cubicBezTo>
                  <a:cubicBezTo>
                    <a:pt x="192" y="18"/>
                    <a:pt x="192" y="25"/>
                    <a:pt x="192" y="37"/>
                  </a:cubicBezTo>
                  <a:cubicBezTo>
                    <a:pt x="192" y="94"/>
                    <a:pt x="185" y="243"/>
                    <a:pt x="112" y="360"/>
                  </a:cubicBezTo>
                  <a:cubicBezTo>
                    <a:pt x="113" y="360"/>
                    <a:pt x="113" y="360"/>
                    <a:pt x="113" y="360"/>
                  </a:cubicBezTo>
                  <a:cubicBezTo>
                    <a:pt x="113" y="359"/>
                    <a:pt x="113" y="359"/>
                    <a:pt x="113" y="359"/>
                  </a:cubicBezTo>
                  <a:cubicBezTo>
                    <a:pt x="2" y="359"/>
                    <a:pt x="2" y="359"/>
                    <a:pt x="2" y="359"/>
                  </a:cubicBezTo>
                  <a:cubicBezTo>
                    <a:pt x="2" y="360"/>
                    <a:pt x="2" y="360"/>
                    <a:pt x="2" y="360"/>
                  </a:cubicBezTo>
                  <a:cubicBezTo>
                    <a:pt x="3" y="362"/>
                    <a:pt x="3" y="362"/>
                    <a:pt x="3" y="362"/>
                  </a:cubicBezTo>
                  <a:cubicBezTo>
                    <a:pt x="3" y="362"/>
                    <a:pt x="43" y="340"/>
                    <a:pt x="84" y="286"/>
                  </a:cubicBezTo>
                  <a:cubicBezTo>
                    <a:pt x="124" y="232"/>
                    <a:pt x="165" y="144"/>
                    <a:pt x="165" y="13"/>
                  </a:cubicBezTo>
                  <a:cubicBezTo>
                    <a:pt x="163" y="13"/>
                    <a:pt x="163" y="13"/>
                    <a:pt x="163" y="13"/>
                  </a:cubicBezTo>
                  <a:cubicBezTo>
                    <a:pt x="164" y="14"/>
                    <a:pt x="164" y="14"/>
                    <a:pt x="164" y="14"/>
                  </a:cubicBezTo>
                  <a:cubicBezTo>
                    <a:pt x="178" y="3"/>
                    <a:pt x="178" y="3"/>
                    <a:pt x="178" y="3"/>
                  </a:cubicBezTo>
                  <a:cubicBezTo>
                    <a:pt x="192" y="14"/>
                    <a:pt x="192" y="14"/>
                    <a:pt x="192" y="14"/>
                  </a:cubicBezTo>
                  <a:cubicBezTo>
                    <a:pt x="193" y="13"/>
                    <a:pt x="193" y="13"/>
                    <a:pt x="193" y="13"/>
                  </a:cubicBezTo>
                  <a:cubicBezTo>
                    <a:pt x="192" y="13"/>
                    <a:pt x="192" y="13"/>
                    <a:pt x="192" y="13"/>
                  </a:cubicBezTo>
                  <a:lnTo>
                    <a:pt x="193" y="13"/>
                  </a:lnTo>
                  <a:close/>
                </a:path>
              </a:pathLst>
            </a:custGeom>
            <a:solidFill>
              <a:srgbClr val="4D4D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95"/>
            <p:cNvSpPr>
              <a:spLocks/>
            </p:cNvSpPr>
            <p:nvPr/>
          </p:nvSpPr>
          <p:spPr bwMode="auto">
            <a:xfrm>
              <a:off x="2251114" y="1648561"/>
              <a:ext cx="231775" cy="430213"/>
            </a:xfrm>
            <a:custGeom>
              <a:avLst/>
              <a:gdLst>
                <a:gd name="T0" fmla="*/ 2 w 195"/>
                <a:gd name="T1" fmla="*/ 13 h 362"/>
                <a:gd name="T2" fmla="*/ 3 w 195"/>
                <a:gd name="T3" fmla="*/ 14 h 362"/>
                <a:gd name="T4" fmla="*/ 17 w 195"/>
                <a:gd name="T5" fmla="*/ 3 h 362"/>
                <a:gd name="T6" fmla="*/ 31 w 195"/>
                <a:gd name="T7" fmla="*/ 14 h 362"/>
                <a:gd name="T8" fmla="*/ 32 w 195"/>
                <a:gd name="T9" fmla="*/ 13 h 362"/>
                <a:gd name="T10" fmla="*/ 31 w 195"/>
                <a:gd name="T11" fmla="*/ 13 h 362"/>
                <a:gd name="T12" fmla="*/ 112 w 195"/>
                <a:gd name="T13" fmla="*/ 286 h 362"/>
                <a:gd name="T14" fmla="*/ 193 w 195"/>
                <a:gd name="T15" fmla="*/ 362 h 362"/>
                <a:gd name="T16" fmla="*/ 193 w 195"/>
                <a:gd name="T17" fmla="*/ 360 h 362"/>
                <a:gd name="T18" fmla="*/ 193 w 195"/>
                <a:gd name="T19" fmla="*/ 359 h 362"/>
                <a:gd name="T20" fmla="*/ 82 w 195"/>
                <a:gd name="T21" fmla="*/ 359 h 362"/>
                <a:gd name="T22" fmla="*/ 82 w 195"/>
                <a:gd name="T23" fmla="*/ 360 h 362"/>
                <a:gd name="T24" fmla="*/ 83 w 195"/>
                <a:gd name="T25" fmla="*/ 360 h 362"/>
                <a:gd name="T26" fmla="*/ 3 w 195"/>
                <a:gd name="T27" fmla="*/ 37 h 362"/>
                <a:gd name="T28" fmla="*/ 3 w 195"/>
                <a:gd name="T29" fmla="*/ 19 h 362"/>
                <a:gd name="T30" fmla="*/ 4 w 195"/>
                <a:gd name="T31" fmla="*/ 15 h 362"/>
                <a:gd name="T32" fmla="*/ 4 w 195"/>
                <a:gd name="T33" fmla="*/ 13 h 362"/>
                <a:gd name="T34" fmla="*/ 2 w 195"/>
                <a:gd name="T35" fmla="*/ 13 h 362"/>
                <a:gd name="T36" fmla="*/ 3 w 195"/>
                <a:gd name="T37" fmla="*/ 14 h 362"/>
                <a:gd name="T38" fmla="*/ 2 w 195"/>
                <a:gd name="T39" fmla="*/ 13 h 362"/>
                <a:gd name="T40" fmla="*/ 1 w 195"/>
                <a:gd name="T41" fmla="*/ 13 h 362"/>
                <a:gd name="T42" fmla="*/ 0 w 195"/>
                <a:gd name="T43" fmla="*/ 37 h 362"/>
                <a:gd name="T44" fmla="*/ 81 w 195"/>
                <a:gd name="T45" fmla="*/ 361 h 362"/>
                <a:gd name="T46" fmla="*/ 82 w 195"/>
                <a:gd name="T47" fmla="*/ 362 h 362"/>
                <a:gd name="T48" fmla="*/ 193 w 195"/>
                <a:gd name="T49" fmla="*/ 362 h 362"/>
                <a:gd name="T50" fmla="*/ 195 w 195"/>
                <a:gd name="T51" fmla="*/ 361 h 362"/>
                <a:gd name="T52" fmla="*/ 194 w 195"/>
                <a:gd name="T53" fmla="*/ 359 h 362"/>
                <a:gd name="T54" fmla="*/ 194 w 195"/>
                <a:gd name="T55" fmla="*/ 359 h 362"/>
                <a:gd name="T56" fmla="*/ 112 w 195"/>
                <a:gd name="T57" fmla="*/ 282 h 362"/>
                <a:gd name="T58" fmla="*/ 33 w 195"/>
                <a:gd name="T59" fmla="*/ 13 h 362"/>
                <a:gd name="T60" fmla="*/ 33 w 195"/>
                <a:gd name="T61" fmla="*/ 12 h 362"/>
                <a:gd name="T62" fmla="*/ 18 w 195"/>
                <a:gd name="T63" fmla="*/ 1 h 362"/>
                <a:gd name="T64" fmla="*/ 16 w 195"/>
                <a:gd name="T65" fmla="*/ 1 h 362"/>
                <a:gd name="T66" fmla="*/ 1 w 195"/>
                <a:gd name="T67" fmla="*/ 12 h 362"/>
                <a:gd name="T68" fmla="*/ 1 w 195"/>
                <a:gd name="T69" fmla="*/ 13 h 362"/>
                <a:gd name="T70" fmla="*/ 2 w 195"/>
                <a:gd name="T71" fmla="*/ 13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5" h="362">
                  <a:moveTo>
                    <a:pt x="2" y="13"/>
                  </a:moveTo>
                  <a:cubicBezTo>
                    <a:pt x="3" y="14"/>
                    <a:pt x="3" y="14"/>
                    <a:pt x="3" y="14"/>
                  </a:cubicBezTo>
                  <a:cubicBezTo>
                    <a:pt x="17" y="3"/>
                    <a:pt x="17" y="3"/>
                    <a:pt x="17" y="3"/>
                  </a:cubicBezTo>
                  <a:cubicBezTo>
                    <a:pt x="31" y="14"/>
                    <a:pt x="31" y="14"/>
                    <a:pt x="31" y="14"/>
                  </a:cubicBezTo>
                  <a:cubicBezTo>
                    <a:pt x="32" y="13"/>
                    <a:pt x="32" y="13"/>
                    <a:pt x="32" y="13"/>
                  </a:cubicBezTo>
                  <a:cubicBezTo>
                    <a:pt x="31" y="13"/>
                    <a:pt x="31" y="13"/>
                    <a:pt x="31" y="13"/>
                  </a:cubicBezTo>
                  <a:cubicBezTo>
                    <a:pt x="31" y="144"/>
                    <a:pt x="71" y="232"/>
                    <a:pt x="112" y="286"/>
                  </a:cubicBezTo>
                  <a:cubicBezTo>
                    <a:pt x="152" y="340"/>
                    <a:pt x="193" y="362"/>
                    <a:pt x="193" y="362"/>
                  </a:cubicBezTo>
                  <a:cubicBezTo>
                    <a:pt x="193" y="360"/>
                    <a:pt x="193" y="360"/>
                    <a:pt x="193" y="360"/>
                  </a:cubicBezTo>
                  <a:cubicBezTo>
                    <a:pt x="193" y="359"/>
                    <a:pt x="193" y="359"/>
                    <a:pt x="193" y="359"/>
                  </a:cubicBezTo>
                  <a:cubicBezTo>
                    <a:pt x="82" y="359"/>
                    <a:pt x="82" y="359"/>
                    <a:pt x="82" y="359"/>
                  </a:cubicBezTo>
                  <a:cubicBezTo>
                    <a:pt x="82" y="360"/>
                    <a:pt x="82" y="360"/>
                    <a:pt x="82" y="360"/>
                  </a:cubicBezTo>
                  <a:cubicBezTo>
                    <a:pt x="83" y="360"/>
                    <a:pt x="83" y="360"/>
                    <a:pt x="83" y="360"/>
                  </a:cubicBezTo>
                  <a:cubicBezTo>
                    <a:pt x="11" y="243"/>
                    <a:pt x="3" y="94"/>
                    <a:pt x="3" y="37"/>
                  </a:cubicBezTo>
                  <a:cubicBezTo>
                    <a:pt x="3" y="29"/>
                    <a:pt x="3" y="23"/>
                    <a:pt x="3" y="19"/>
                  </a:cubicBezTo>
                  <a:cubicBezTo>
                    <a:pt x="3" y="17"/>
                    <a:pt x="3" y="16"/>
                    <a:pt x="4" y="15"/>
                  </a:cubicBezTo>
                  <a:cubicBezTo>
                    <a:pt x="4" y="14"/>
                    <a:pt x="4" y="13"/>
                    <a:pt x="4" y="13"/>
                  </a:cubicBezTo>
                  <a:cubicBezTo>
                    <a:pt x="2" y="13"/>
                    <a:pt x="2" y="13"/>
                    <a:pt x="2" y="13"/>
                  </a:cubicBezTo>
                  <a:cubicBezTo>
                    <a:pt x="3" y="14"/>
                    <a:pt x="3" y="14"/>
                    <a:pt x="3" y="14"/>
                  </a:cubicBezTo>
                  <a:cubicBezTo>
                    <a:pt x="2" y="13"/>
                    <a:pt x="2" y="13"/>
                    <a:pt x="2" y="13"/>
                  </a:cubicBezTo>
                  <a:cubicBezTo>
                    <a:pt x="1" y="13"/>
                    <a:pt x="1" y="13"/>
                    <a:pt x="1" y="13"/>
                  </a:cubicBezTo>
                  <a:cubicBezTo>
                    <a:pt x="1" y="13"/>
                    <a:pt x="0" y="22"/>
                    <a:pt x="0" y="37"/>
                  </a:cubicBezTo>
                  <a:cubicBezTo>
                    <a:pt x="0" y="94"/>
                    <a:pt x="8" y="243"/>
                    <a:pt x="81" y="361"/>
                  </a:cubicBezTo>
                  <a:cubicBezTo>
                    <a:pt x="81" y="362"/>
                    <a:pt x="82" y="362"/>
                    <a:pt x="82" y="362"/>
                  </a:cubicBezTo>
                  <a:cubicBezTo>
                    <a:pt x="193" y="362"/>
                    <a:pt x="193" y="362"/>
                    <a:pt x="193" y="362"/>
                  </a:cubicBezTo>
                  <a:cubicBezTo>
                    <a:pt x="194" y="362"/>
                    <a:pt x="195" y="361"/>
                    <a:pt x="195" y="361"/>
                  </a:cubicBezTo>
                  <a:cubicBezTo>
                    <a:pt x="195" y="360"/>
                    <a:pt x="195" y="360"/>
                    <a:pt x="194" y="359"/>
                  </a:cubicBezTo>
                  <a:cubicBezTo>
                    <a:pt x="194" y="359"/>
                    <a:pt x="194" y="359"/>
                    <a:pt x="194" y="359"/>
                  </a:cubicBezTo>
                  <a:cubicBezTo>
                    <a:pt x="192" y="358"/>
                    <a:pt x="151" y="336"/>
                    <a:pt x="112" y="282"/>
                  </a:cubicBezTo>
                  <a:cubicBezTo>
                    <a:pt x="72" y="228"/>
                    <a:pt x="33" y="142"/>
                    <a:pt x="33" y="13"/>
                  </a:cubicBezTo>
                  <a:cubicBezTo>
                    <a:pt x="33" y="13"/>
                    <a:pt x="33" y="12"/>
                    <a:pt x="33" y="12"/>
                  </a:cubicBezTo>
                  <a:cubicBezTo>
                    <a:pt x="18" y="1"/>
                    <a:pt x="18" y="1"/>
                    <a:pt x="18" y="1"/>
                  </a:cubicBezTo>
                  <a:cubicBezTo>
                    <a:pt x="17" y="0"/>
                    <a:pt x="16" y="0"/>
                    <a:pt x="16" y="1"/>
                  </a:cubicBezTo>
                  <a:cubicBezTo>
                    <a:pt x="1" y="12"/>
                    <a:pt x="1" y="12"/>
                    <a:pt x="1" y="12"/>
                  </a:cubicBezTo>
                  <a:cubicBezTo>
                    <a:pt x="1" y="12"/>
                    <a:pt x="1" y="13"/>
                    <a:pt x="1" y="13"/>
                  </a:cubicBezTo>
                  <a:lnTo>
                    <a:pt x="2" y="13"/>
                  </a:lnTo>
                  <a:close/>
                </a:path>
              </a:pathLst>
            </a:custGeom>
            <a:solidFill>
              <a:srgbClr val="4D4D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96"/>
            <p:cNvSpPr>
              <a:spLocks/>
            </p:cNvSpPr>
            <p:nvPr/>
          </p:nvSpPr>
          <p:spPr bwMode="auto">
            <a:xfrm>
              <a:off x="2120939" y="1648561"/>
              <a:ext cx="185738" cy="430213"/>
            </a:xfrm>
            <a:custGeom>
              <a:avLst/>
              <a:gdLst>
                <a:gd name="T0" fmla="*/ 94 w 156"/>
                <a:gd name="T1" fmla="*/ 13 h 362"/>
                <a:gd name="T2" fmla="*/ 95 w 156"/>
                <a:gd name="T3" fmla="*/ 12 h 362"/>
                <a:gd name="T4" fmla="*/ 79 w 156"/>
                <a:gd name="T5" fmla="*/ 1 h 362"/>
                <a:gd name="T6" fmla="*/ 77 w 156"/>
                <a:gd name="T7" fmla="*/ 1 h 362"/>
                <a:gd name="T8" fmla="*/ 61 w 156"/>
                <a:gd name="T9" fmla="*/ 12 h 362"/>
                <a:gd name="T10" fmla="*/ 60 w 156"/>
                <a:gd name="T11" fmla="*/ 13 h 362"/>
                <a:gd name="T12" fmla="*/ 30 w 156"/>
                <a:gd name="T13" fmla="*/ 289 h 362"/>
                <a:gd name="T14" fmla="*/ 9 w 156"/>
                <a:gd name="T15" fmla="*/ 344 h 362"/>
                <a:gd name="T16" fmla="*/ 3 w 156"/>
                <a:gd name="T17" fmla="*/ 356 h 362"/>
                <a:gd name="T18" fmla="*/ 1 w 156"/>
                <a:gd name="T19" fmla="*/ 359 h 362"/>
                <a:gd name="T20" fmla="*/ 0 w 156"/>
                <a:gd name="T21" fmla="*/ 359 h 362"/>
                <a:gd name="T22" fmla="*/ 0 w 156"/>
                <a:gd name="T23" fmla="*/ 360 h 362"/>
                <a:gd name="T24" fmla="*/ 0 w 156"/>
                <a:gd name="T25" fmla="*/ 360 h 362"/>
                <a:gd name="T26" fmla="*/ 0 w 156"/>
                <a:gd name="T27" fmla="*/ 361 h 362"/>
                <a:gd name="T28" fmla="*/ 1 w 156"/>
                <a:gd name="T29" fmla="*/ 362 h 362"/>
                <a:gd name="T30" fmla="*/ 78 w 156"/>
                <a:gd name="T31" fmla="*/ 362 h 362"/>
                <a:gd name="T32" fmla="*/ 155 w 156"/>
                <a:gd name="T33" fmla="*/ 362 h 362"/>
                <a:gd name="T34" fmla="*/ 156 w 156"/>
                <a:gd name="T35" fmla="*/ 361 h 362"/>
                <a:gd name="T36" fmla="*/ 156 w 156"/>
                <a:gd name="T37" fmla="*/ 360 h 362"/>
                <a:gd name="T38" fmla="*/ 156 w 156"/>
                <a:gd name="T39" fmla="*/ 360 h 362"/>
                <a:gd name="T40" fmla="*/ 95 w 156"/>
                <a:gd name="T41" fmla="*/ 13 h 362"/>
                <a:gd name="T42" fmla="*/ 95 w 156"/>
                <a:gd name="T43" fmla="*/ 12 h 362"/>
                <a:gd name="T44" fmla="*/ 94 w 156"/>
                <a:gd name="T45" fmla="*/ 13 h 362"/>
                <a:gd name="T46" fmla="*/ 93 w 156"/>
                <a:gd name="T47" fmla="*/ 13 h 362"/>
                <a:gd name="T48" fmla="*/ 154 w 156"/>
                <a:gd name="T49" fmla="*/ 361 h 362"/>
                <a:gd name="T50" fmla="*/ 155 w 156"/>
                <a:gd name="T51" fmla="*/ 360 h 362"/>
                <a:gd name="T52" fmla="*/ 155 w 156"/>
                <a:gd name="T53" fmla="*/ 359 h 362"/>
                <a:gd name="T54" fmla="*/ 78 w 156"/>
                <a:gd name="T55" fmla="*/ 359 h 362"/>
                <a:gd name="T56" fmla="*/ 1 w 156"/>
                <a:gd name="T57" fmla="*/ 359 h 362"/>
                <a:gd name="T58" fmla="*/ 1 w 156"/>
                <a:gd name="T59" fmla="*/ 360 h 362"/>
                <a:gd name="T60" fmla="*/ 2 w 156"/>
                <a:gd name="T61" fmla="*/ 361 h 362"/>
                <a:gd name="T62" fmla="*/ 63 w 156"/>
                <a:gd name="T63" fmla="*/ 13 h 362"/>
                <a:gd name="T64" fmla="*/ 62 w 156"/>
                <a:gd name="T65" fmla="*/ 13 h 362"/>
                <a:gd name="T66" fmla="*/ 62 w 156"/>
                <a:gd name="T67" fmla="*/ 14 h 362"/>
                <a:gd name="T68" fmla="*/ 78 w 156"/>
                <a:gd name="T69" fmla="*/ 3 h 362"/>
                <a:gd name="T70" fmla="*/ 93 w 156"/>
                <a:gd name="T71" fmla="*/ 14 h 362"/>
                <a:gd name="T72" fmla="*/ 94 w 156"/>
                <a:gd name="T73" fmla="*/ 13 h 362"/>
                <a:gd name="T74" fmla="*/ 93 w 156"/>
                <a:gd name="T75" fmla="*/ 13 h 362"/>
                <a:gd name="T76" fmla="*/ 94 w 156"/>
                <a:gd name="T77" fmla="*/ 13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56" h="362">
                  <a:moveTo>
                    <a:pt x="94" y="13"/>
                  </a:moveTo>
                  <a:cubicBezTo>
                    <a:pt x="95" y="12"/>
                    <a:pt x="95" y="12"/>
                    <a:pt x="95" y="12"/>
                  </a:cubicBezTo>
                  <a:cubicBezTo>
                    <a:pt x="79" y="1"/>
                    <a:pt x="79" y="1"/>
                    <a:pt x="79" y="1"/>
                  </a:cubicBezTo>
                  <a:cubicBezTo>
                    <a:pt x="78" y="0"/>
                    <a:pt x="78" y="0"/>
                    <a:pt x="77" y="1"/>
                  </a:cubicBezTo>
                  <a:cubicBezTo>
                    <a:pt x="61" y="12"/>
                    <a:pt x="61" y="12"/>
                    <a:pt x="61" y="12"/>
                  </a:cubicBezTo>
                  <a:cubicBezTo>
                    <a:pt x="61" y="12"/>
                    <a:pt x="60" y="13"/>
                    <a:pt x="60" y="13"/>
                  </a:cubicBezTo>
                  <a:cubicBezTo>
                    <a:pt x="60" y="150"/>
                    <a:pt x="45" y="237"/>
                    <a:pt x="30" y="289"/>
                  </a:cubicBezTo>
                  <a:cubicBezTo>
                    <a:pt x="23" y="315"/>
                    <a:pt x="15" y="333"/>
                    <a:pt x="9" y="344"/>
                  </a:cubicBezTo>
                  <a:cubicBezTo>
                    <a:pt x="7" y="350"/>
                    <a:pt x="4" y="354"/>
                    <a:pt x="3" y="356"/>
                  </a:cubicBezTo>
                  <a:cubicBezTo>
                    <a:pt x="2" y="357"/>
                    <a:pt x="1" y="358"/>
                    <a:pt x="1" y="359"/>
                  </a:cubicBezTo>
                  <a:cubicBezTo>
                    <a:pt x="1" y="359"/>
                    <a:pt x="0" y="359"/>
                    <a:pt x="0" y="359"/>
                  </a:cubicBezTo>
                  <a:cubicBezTo>
                    <a:pt x="0" y="360"/>
                    <a:pt x="0" y="360"/>
                    <a:pt x="0" y="360"/>
                  </a:cubicBezTo>
                  <a:cubicBezTo>
                    <a:pt x="0" y="360"/>
                    <a:pt x="0" y="360"/>
                    <a:pt x="0" y="360"/>
                  </a:cubicBezTo>
                  <a:cubicBezTo>
                    <a:pt x="0" y="360"/>
                    <a:pt x="0" y="361"/>
                    <a:pt x="0" y="361"/>
                  </a:cubicBezTo>
                  <a:cubicBezTo>
                    <a:pt x="0" y="361"/>
                    <a:pt x="1" y="362"/>
                    <a:pt x="1" y="362"/>
                  </a:cubicBezTo>
                  <a:cubicBezTo>
                    <a:pt x="78" y="362"/>
                    <a:pt x="78" y="362"/>
                    <a:pt x="78" y="362"/>
                  </a:cubicBezTo>
                  <a:cubicBezTo>
                    <a:pt x="155" y="362"/>
                    <a:pt x="155" y="362"/>
                    <a:pt x="155" y="362"/>
                  </a:cubicBezTo>
                  <a:cubicBezTo>
                    <a:pt x="155" y="362"/>
                    <a:pt x="156" y="361"/>
                    <a:pt x="156" y="361"/>
                  </a:cubicBezTo>
                  <a:cubicBezTo>
                    <a:pt x="156" y="361"/>
                    <a:pt x="156" y="360"/>
                    <a:pt x="156" y="360"/>
                  </a:cubicBezTo>
                  <a:cubicBezTo>
                    <a:pt x="156" y="360"/>
                    <a:pt x="156" y="360"/>
                    <a:pt x="156" y="360"/>
                  </a:cubicBezTo>
                  <a:cubicBezTo>
                    <a:pt x="154" y="358"/>
                    <a:pt x="95" y="282"/>
                    <a:pt x="95" y="13"/>
                  </a:cubicBezTo>
                  <a:cubicBezTo>
                    <a:pt x="95" y="13"/>
                    <a:pt x="95" y="12"/>
                    <a:pt x="95" y="12"/>
                  </a:cubicBezTo>
                  <a:cubicBezTo>
                    <a:pt x="94" y="13"/>
                    <a:pt x="94" y="13"/>
                    <a:pt x="94" y="13"/>
                  </a:cubicBezTo>
                  <a:cubicBezTo>
                    <a:pt x="93" y="13"/>
                    <a:pt x="93" y="13"/>
                    <a:pt x="93" y="13"/>
                  </a:cubicBezTo>
                  <a:cubicBezTo>
                    <a:pt x="93" y="287"/>
                    <a:pt x="153" y="361"/>
                    <a:pt x="154" y="361"/>
                  </a:cubicBezTo>
                  <a:cubicBezTo>
                    <a:pt x="155" y="360"/>
                    <a:pt x="155" y="360"/>
                    <a:pt x="155" y="360"/>
                  </a:cubicBezTo>
                  <a:cubicBezTo>
                    <a:pt x="155" y="359"/>
                    <a:pt x="155" y="359"/>
                    <a:pt x="155" y="359"/>
                  </a:cubicBezTo>
                  <a:cubicBezTo>
                    <a:pt x="78" y="359"/>
                    <a:pt x="78" y="359"/>
                    <a:pt x="78" y="359"/>
                  </a:cubicBezTo>
                  <a:cubicBezTo>
                    <a:pt x="1" y="359"/>
                    <a:pt x="1" y="359"/>
                    <a:pt x="1" y="359"/>
                  </a:cubicBezTo>
                  <a:cubicBezTo>
                    <a:pt x="1" y="360"/>
                    <a:pt x="1" y="360"/>
                    <a:pt x="1" y="360"/>
                  </a:cubicBezTo>
                  <a:cubicBezTo>
                    <a:pt x="2" y="361"/>
                    <a:pt x="2" y="361"/>
                    <a:pt x="2" y="361"/>
                  </a:cubicBezTo>
                  <a:cubicBezTo>
                    <a:pt x="3" y="361"/>
                    <a:pt x="63" y="287"/>
                    <a:pt x="63" y="13"/>
                  </a:cubicBezTo>
                  <a:cubicBezTo>
                    <a:pt x="62" y="13"/>
                    <a:pt x="62" y="13"/>
                    <a:pt x="62" y="13"/>
                  </a:cubicBezTo>
                  <a:cubicBezTo>
                    <a:pt x="62" y="14"/>
                    <a:pt x="62" y="14"/>
                    <a:pt x="62" y="14"/>
                  </a:cubicBezTo>
                  <a:cubicBezTo>
                    <a:pt x="78" y="3"/>
                    <a:pt x="78" y="3"/>
                    <a:pt x="78" y="3"/>
                  </a:cubicBezTo>
                  <a:cubicBezTo>
                    <a:pt x="93" y="14"/>
                    <a:pt x="93" y="14"/>
                    <a:pt x="93" y="14"/>
                  </a:cubicBezTo>
                  <a:cubicBezTo>
                    <a:pt x="94" y="13"/>
                    <a:pt x="94" y="13"/>
                    <a:pt x="94" y="13"/>
                  </a:cubicBezTo>
                  <a:cubicBezTo>
                    <a:pt x="93" y="13"/>
                    <a:pt x="93" y="13"/>
                    <a:pt x="93" y="13"/>
                  </a:cubicBezTo>
                  <a:lnTo>
                    <a:pt x="94" y="13"/>
                  </a:lnTo>
                  <a:close/>
                </a:path>
              </a:pathLst>
            </a:custGeom>
            <a:solidFill>
              <a:srgbClr val="4D4D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69" name="Group 168"/>
          <p:cNvGrpSpPr/>
          <p:nvPr/>
        </p:nvGrpSpPr>
        <p:grpSpPr>
          <a:xfrm>
            <a:off x="2319637" y="1459839"/>
            <a:ext cx="496798" cy="600108"/>
            <a:chOff x="-1694567" y="835826"/>
            <a:chExt cx="769379" cy="929372"/>
          </a:xfrm>
        </p:grpSpPr>
        <p:sp>
          <p:nvSpPr>
            <p:cNvPr id="46" name="Rounded Rectangle 45"/>
            <p:cNvSpPr/>
            <p:nvPr/>
          </p:nvSpPr>
          <p:spPr bwMode="gray">
            <a:xfrm>
              <a:off x="-1694567" y="835826"/>
              <a:ext cx="769379" cy="929372"/>
            </a:xfrm>
            <a:prstGeom prst="roundRect">
              <a:avLst>
                <a:gd name="adj" fmla="val 3843"/>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C7C9CC"/>
                </a:solidFill>
                <a:latin typeface="+mj-lt"/>
                <a:cs typeface="Arial" pitchFamily="34" charset="0"/>
              </a:endParaRPr>
            </a:p>
          </p:txBody>
        </p:sp>
        <p:grpSp>
          <p:nvGrpSpPr>
            <p:cNvPr id="123" name="Group 122"/>
            <p:cNvGrpSpPr/>
            <p:nvPr/>
          </p:nvGrpSpPr>
          <p:grpSpPr>
            <a:xfrm>
              <a:off x="-1694567" y="835826"/>
              <a:ext cx="769379" cy="929372"/>
              <a:chOff x="4822825" y="927100"/>
              <a:chExt cx="519113" cy="627063"/>
            </a:xfrm>
          </p:grpSpPr>
          <p:sp>
            <p:nvSpPr>
              <p:cNvPr id="124" name="Oval 18"/>
              <p:cNvSpPr>
                <a:spLocks noChangeArrowheads="1"/>
              </p:cNvSpPr>
              <p:nvPr/>
            </p:nvSpPr>
            <p:spPr bwMode="auto">
              <a:xfrm>
                <a:off x="4870450" y="1347788"/>
                <a:ext cx="152400" cy="153988"/>
              </a:xfrm>
              <a:prstGeom prst="ellipse">
                <a:avLst/>
              </a:prstGeom>
              <a:solidFill>
                <a:srgbClr val="E2E9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19"/>
              <p:cNvSpPr>
                <a:spLocks/>
              </p:cNvSpPr>
              <p:nvPr/>
            </p:nvSpPr>
            <p:spPr bwMode="auto">
              <a:xfrm>
                <a:off x="4870450" y="1346200"/>
                <a:ext cx="76200" cy="142875"/>
              </a:xfrm>
              <a:custGeom>
                <a:avLst/>
                <a:gdLst>
                  <a:gd name="T0" fmla="*/ 90 w 90"/>
                  <a:gd name="T1" fmla="*/ 92 h 167"/>
                  <a:gd name="T2" fmla="*/ 90 w 90"/>
                  <a:gd name="T3" fmla="*/ 2 h 167"/>
                  <a:gd name="T4" fmla="*/ 0 w 90"/>
                  <a:gd name="T5" fmla="*/ 92 h 167"/>
                  <a:gd name="T6" fmla="*/ 41 w 90"/>
                  <a:gd name="T7" fmla="*/ 167 h 167"/>
                  <a:gd name="T8" fmla="*/ 90 w 90"/>
                  <a:gd name="T9" fmla="*/ 92 h 167"/>
                </a:gdLst>
                <a:ahLst/>
                <a:cxnLst>
                  <a:cxn ang="0">
                    <a:pos x="T0" y="T1"/>
                  </a:cxn>
                  <a:cxn ang="0">
                    <a:pos x="T2" y="T3"/>
                  </a:cxn>
                  <a:cxn ang="0">
                    <a:pos x="T4" y="T5"/>
                  </a:cxn>
                  <a:cxn ang="0">
                    <a:pos x="T6" y="T7"/>
                  </a:cxn>
                  <a:cxn ang="0">
                    <a:pos x="T8" y="T9"/>
                  </a:cxn>
                </a:cxnLst>
                <a:rect l="0" t="0" r="r" b="b"/>
                <a:pathLst>
                  <a:path w="90" h="167">
                    <a:moveTo>
                      <a:pt x="90" y="92"/>
                    </a:moveTo>
                    <a:cubicBezTo>
                      <a:pt x="90" y="2"/>
                      <a:pt x="90" y="2"/>
                      <a:pt x="90" y="2"/>
                    </a:cubicBezTo>
                    <a:cubicBezTo>
                      <a:pt x="90" y="2"/>
                      <a:pt x="6" y="0"/>
                      <a:pt x="0" y="92"/>
                    </a:cubicBezTo>
                    <a:cubicBezTo>
                      <a:pt x="0" y="92"/>
                      <a:pt x="0" y="143"/>
                      <a:pt x="41" y="167"/>
                    </a:cubicBezTo>
                    <a:cubicBezTo>
                      <a:pt x="90" y="92"/>
                      <a:pt x="90" y="92"/>
                      <a:pt x="90" y="9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20"/>
              <p:cNvSpPr>
                <a:spLocks noEditPoints="1"/>
              </p:cNvSpPr>
              <p:nvPr/>
            </p:nvSpPr>
            <p:spPr bwMode="auto">
              <a:xfrm>
                <a:off x="4870450" y="1390650"/>
                <a:ext cx="7938" cy="34925"/>
              </a:xfrm>
              <a:custGeom>
                <a:avLst/>
                <a:gdLst>
                  <a:gd name="T0" fmla="*/ 1 w 9"/>
                  <a:gd name="T1" fmla="*/ 36 h 40"/>
                  <a:gd name="T2" fmla="*/ 0 w 9"/>
                  <a:gd name="T3" fmla="*/ 40 h 40"/>
                  <a:gd name="T4" fmla="*/ 0 w 9"/>
                  <a:gd name="T5" fmla="*/ 40 h 40"/>
                  <a:gd name="T6" fmla="*/ 1 w 9"/>
                  <a:gd name="T7" fmla="*/ 36 h 40"/>
                  <a:gd name="T8" fmla="*/ 9 w 9"/>
                  <a:gd name="T9" fmla="*/ 0 h 40"/>
                  <a:gd name="T10" fmla="*/ 5 w 9"/>
                  <a:gd name="T11" fmla="*/ 13 h 40"/>
                  <a:gd name="T12" fmla="*/ 7 w 9"/>
                  <a:gd name="T13" fmla="*/ 7 h 40"/>
                  <a:gd name="T14" fmla="*/ 9 w 9"/>
                  <a:gd name="T15" fmla="*/ 0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40">
                    <a:moveTo>
                      <a:pt x="1" y="36"/>
                    </a:moveTo>
                    <a:cubicBezTo>
                      <a:pt x="0" y="38"/>
                      <a:pt x="0" y="40"/>
                      <a:pt x="0" y="40"/>
                    </a:cubicBezTo>
                    <a:cubicBezTo>
                      <a:pt x="0" y="40"/>
                      <a:pt x="0" y="40"/>
                      <a:pt x="0" y="40"/>
                    </a:cubicBezTo>
                    <a:cubicBezTo>
                      <a:pt x="0" y="39"/>
                      <a:pt x="0" y="37"/>
                      <a:pt x="1" y="36"/>
                    </a:cubicBezTo>
                    <a:moveTo>
                      <a:pt x="9" y="0"/>
                    </a:moveTo>
                    <a:cubicBezTo>
                      <a:pt x="7" y="5"/>
                      <a:pt x="6" y="9"/>
                      <a:pt x="5" y="13"/>
                    </a:cubicBezTo>
                    <a:cubicBezTo>
                      <a:pt x="5" y="11"/>
                      <a:pt x="6" y="9"/>
                      <a:pt x="7" y="7"/>
                    </a:cubicBezTo>
                    <a:cubicBezTo>
                      <a:pt x="8" y="5"/>
                      <a:pt x="8" y="2"/>
                      <a:pt x="9" y="0"/>
                    </a:cubicBezTo>
                  </a:path>
                </a:pathLst>
              </a:custGeom>
              <a:solidFill>
                <a:srgbClr val="D0E4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Freeform 21"/>
              <p:cNvSpPr>
                <a:spLocks/>
              </p:cNvSpPr>
              <p:nvPr/>
            </p:nvSpPr>
            <p:spPr bwMode="auto">
              <a:xfrm>
                <a:off x="4870450" y="1397000"/>
                <a:ext cx="4763" cy="28575"/>
              </a:xfrm>
              <a:custGeom>
                <a:avLst/>
                <a:gdLst>
                  <a:gd name="T0" fmla="*/ 7 w 7"/>
                  <a:gd name="T1" fmla="*/ 0 h 33"/>
                  <a:gd name="T2" fmla="*/ 5 w 7"/>
                  <a:gd name="T3" fmla="*/ 6 h 33"/>
                  <a:gd name="T4" fmla="*/ 1 w 7"/>
                  <a:gd name="T5" fmla="*/ 29 h 33"/>
                  <a:gd name="T6" fmla="*/ 0 w 7"/>
                  <a:gd name="T7" fmla="*/ 33 h 33"/>
                  <a:gd name="T8" fmla="*/ 0 w 7"/>
                  <a:gd name="T9" fmla="*/ 33 h 33"/>
                  <a:gd name="T10" fmla="*/ 7 w 7"/>
                  <a:gd name="T11" fmla="*/ 0 h 33"/>
                </a:gdLst>
                <a:ahLst/>
                <a:cxnLst>
                  <a:cxn ang="0">
                    <a:pos x="T0" y="T1"/>
                  </a:cxn>
                  <a:cxn ang="0">
                    <a:pos x="T2" y="T3"/>
                  </a:cxn>
                  <a:cxn ang="0">
                    <a:pos x="T4" y="T5"/>
                  </a:cxn>
                  <a:cxn ang="0">
                    <a:pos x="T6" y="T7"/>
                  </a:cxn>
                  <a:cxn ang="0">
                    <a:pos x="T8" y="T9"/>
                  </a:cxn>
                  <a:cxn ang="0">
                    <a:pos x="T10" y="T11"/>
                  </a:cxn>
                </a:cxnLst>
                <a:rect l="0" t="0" r="r" b="b"/>
                <a:pathLst>
                  <a:path w="7" h="33">
                    <a:moveTo>
                      <a:pt x="7" y="0"/>
                    </a:moveTo>
                    <a:cubicBezTo>
                      <a:pt x="6" y="2"/>
                      <a:pt x="5" y="4"/>
                      <a:pt x="5" y="6"/>
                    </a:cubicBezTo>
                    <a:cubicBezTo>
                      <a:pt x="2" y="16"/>
                      <a:pt x="1" y="24"/>
                      <a:pt x="1" y="29"/>
                    </a:cubicBezTo>
                    <a:cubicBezTo>
                      <a:pt x="0" y="30"/>
                      <a:pt x="0" y="32"/>
                      <a:pt x="0" y="33"/>
                    </a:cubicBezTo>
                    <a:cubicBezTo>
                      <a:pt x="0" y="33"/>
                      <a:pt x="0" y="33"/>
                      <a:pt x="0" y="33"/>
                    </a:cubicBezTo>
                    <a:cubicBezTo>
                      <a:pt x="1" y="20"/>
                      <a:pt x="3" y="9"/>
                      <a:pt x="7" y="0"/>
                    </a:cubicBezTo>
                  </a:path>
                </a:pathLst>
              </a:custGeom>
              <a:solidFill>
                <a:srgbClr val="C4DB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22"/>
              <p:cNvSpPr>
                <a:spLocks/>
              </p:cNvSpPr>
              <p:nvPr/>
            </p:nvSpPr>
            <p:spPr bwMode="auto">
              <a:xfrm>
                <a:off x="4870450" y="1347788"/>
                <a:ext cx="76200" cy="77788"/>
              </a:xfrm>
              <a:custGeom>
                <a:avLst/>
                <a:gdLst>
                  <a:gd name="T0" fmla="*/ 90 w 90"/>
                  <a:gd name="T1" fmla="*/ 0 h 90"/>
                  <a:gd name="T2" fmla="*/ 9 w 90"/>
                  <a:gd name="T3" fmla="*/ 50 h 90"/>
                  <a:gd name="T4" fmla="*/ 7 w 90"/>
                  <a:gd name="T5" fmla="*/ 57 h 90"/>
                  <a:gd name="T6" fmla="*/ 0 w 90"/>
                  <a:gd name="T7" fmla="*/ 90 h 90"/>
                  <a:gd name="T8" fmla="*/ 90 w 90"/>
                  <a:gd name="T9" fmla="*/ 90 h 90"/>
                  <a:gd name="T10" fmla="*/ 90 w 90"/>
                  <a:gd name="T11" fmla="*/ 0 h 90"/>
                  <a:gd name="T12" fmla="*/ 90 w 90"/>
                  <a:gd name="T13" fmla="*/ 0 h 90"/>
                </a:gdLst>
                <a:ahLst/>
                <a:cxnLst>
                  <a:cxn ang="0">
                    <a:pos x="T0" y="T1"/>
                  </a:cxn>
                  <a:cxn ang="0">
                    <a:pos x="T2" y="T3"/>
                  </a:cxn>
                  <a:cxn ang="0">
                    <a:pos x="T4" y="T5"/>
                  </a:cxn>
                  <a:cxn ang="0">
                    <a:pos x="T6" y="T7"/>
                  </a:cxn>
                  <a:cxn ang="0">
                    <a:pos x="T8" y="T9"/>
                  </a:cxn>
                  <a:cxn ang="0">
                    <a:pos x="T10" y="T11"/>
                  </a:cxn>
                  <a:cxn ang="0">
                    <a:pos x="T12" y="T13"/>
                  </a:cxn>
                </a:cxnLst>
                <a:rect l="0" t="0" r="r" b="b"/>
                <a:pathLst>
                  <a:path w="90" h="90">
                    <a:moveTo>
                      <a:pt x="90" y="0"/>
                    </a:moveTo>
                    <a:cubicBezTo>
                      <a:pt x="42" y="4"/>
                      <a:pt x="20" y="28"/>
                      <a:pt x="9" y="50"/>
                    </a:cubicBezTo>
                    <a:cubicBezTo>
                      <a:pt x="8" y="52"/>
                      <a:pt x="8" y="55"/>
                      <a:pt x="7" y="57"/>
                    </a:cubicBezTo>
                    <a:cubicBezTo>
                      <a:pt x="3" y="66"/>
                      <a:pt x="1" y="77"/>
                      <a:pt x="0" y="90"/>
                    </a:cubicBezTo>
                    <a:cubicBezTo>
                      <a:pt x="90" y="90"/>
                      <a:pt x="90" y="90"/>
                      <a:pt x="90" y="90"/>
                    </a:cubicBezTo>
                    <a:cubicBezTo>
                      <a:pt x="90" y="0"/>
                      <a:pt x="90" y="0"/>
                      <a:pt x="90" y="0"/>
                    </a:cubicBezTo>
                    <a:cubicBezTo>
                      <a:pt x="90" y="0"/>
                      <a:pt x="90" y="0"/>
                      <a:pt x="90" y="0"/>
                    </a:cubicBezTo>
                  </a:path>
                </a:pathLst>
              </a:custGeom>
              <a:solidFill>
                <a:srgbClr val="D0E4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23"/>
              <p:cNvSpPr>
                <a:spLocks/>
              </p:cNvSpPr>
              <p:nvPr/>
            </p:nvSpPr>
            <p:spPr bwMode="auto">
              <a:xfrm>
                <a:off x="4905375" y="1425575"/>
                <a:ext cx="95250" cy="100013"/>
              </a:xfrm>
              <a:custGeom>
                <a:avLst/>
                <a:gdLst>
                  <a:gd name="T0" fmla="*/ 49 w 112"/>
                  <a:gd name="T1" fmla="*/ 0 h 117"/>
                  <a:gd name="T2" fmla="*/ 0 w 112"/>
                  <a:gd name="T3" fmla="*/ 75 h 117"/>
                  <a:gd name="T4" fmla="*/ 112 w 112"/>
                  <a:gd name="T5" fmla="*/ 63 h 117"/>
                  <a:gd name="T6" fmla="*/ 49 w 112"/>
                  <a:gd name="T7" fmla="*/ 0 h 117"/>
                </a:gdLst>
                <a:ahLst/>
                <a:cxnLst>
                  <a:cxn ang="0">
                    <a:pos x="T0" y="T1"/>
                  </a:cxn>
                  <a:cxn ang="0">
                    <a:pos x="T2" y="T3"/>
                  </a:cxn>
                  <a:cxn ang="0">
                    <a:pos x="T4" y="T5"/>
                  </a:cxn>
                  <a:cxn ang="0">
                    <a:pos x="T6" y="T7"/>
                  </a:cxn>
                </a:cxnLst>
                <a:rect l="0" t="0" r="r" b="b"/>
                <a:pathLst>
                  <a:path w="112" h="117">
                    <a:moveTo>
                      <a:pt x="49" y="0"/>
                    </a:moveTo>
                    <a:cubicBezTo>
                      <a:pt x="0" y="75"/>
                      <a:pt x="0" y="75"/>
                      <a:pt x="0" y="75"/>
                    </a:cubicBezTo>
                    <a:cubicBezTo>
                      <a:pt x="0" y="75"/>
                      <a:pt x="62" y="117"/>
                      <a:pt x="112" y="63"/>
                    </a:cubicBezTo>
                    <a:lnTo>
                      <a:pt x="49" y="0"/>
                    </a:lnTo>
                    <a:close/>
                  </a:path>
                </a:pathLst>
              </a:custGeom>
              <a:solidFill>
                <a:srgbClr val="BECB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24"/>
              <p:cNvSpPr>
                <a:spLocks/>
              </p:cNvSpPr>
              <p:nvPr/>
            </p:nvSpPr>
            <p:spPr bwMode="auto">
              <a:xfrm>
                <a:off x="5065713" y="1371600"/>
                <a:ext cx="230188" cy="130175"/>
              </a:xfrm>
              <a:custGeom>
                <a:avLst/>
                <a:gdLst>
                  <a:gd name="T0" fmla="*/ 81 w 145"/>
                  <a:gd name="T1" fmla="*/ 0 h 82"/>
                  <a:gd name="T2" fmla="*/ 43 w 145"/>
                  <a:gd name="T3" fmla="*/ 54 h 82"/>
                  <a:gd name="T4" fmla="*/ 25 w 145"/>
                  <a:gd name="T5" fmla="*/ 34 h 82"/>
                  <a:gd name="T6" fmla="*/ 0 w 145"/>
                  <a:gd name="T7" fmla="*/ 56 h 82"/>
                  <a:gd name="T8" fmla="*/ 0 w 145"/>
                  <a:gd name="T9" fmla="*/ 82 h 82"/>
                  <a:gd name="T10" fmla="*/ 145 w 145"/>
                  <a:gd name="T11" fmla="*/ 82 h 82"/>
                  <a:gd name="T12" fmla="*/ 128 w 145"/>
                  <a:gd name="T13" fmla="*/ 50 h 82"/>
                  <a:gd name="T14" fmla="*/ 116 w 145"/>
                  <a:gd name="T15" fmla="*/ 68 h 82"/>
                  <a:gd name="T16" fmla="*/ 81 w 145"/>
                  <a:gd name="T17" fmla="*/ 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5" h="82">
                    <a:moveTo>
                      <a:pt x="81" y="0"/>
                    </a:moveTo>
                    <a:lnTo>
                      <a:pt x="43" y="54"/>
                    </a:lnTo>
                    <a:lnTo>
                      <a:pt x="25" y="34"/>
                    </a:lnTo>
                    <a:lnTo>
                      <a:pt x="0" y="56"/>
                    </a:lnTo>
                    <a:lnTo>
                      <a:pt x="0" y="82"/>
                    </a:lnTo>
                    <a:lnTo>
                      <a:pt x="145" y="82"/>
                    </a:lnTo>
                    <a:lnTo>
                      <a:pt x="128" y="50"/>
                    </a:lnTo>
                    <a:lnTo>
                      <a:pt x="116" y="68"/>
                    </a:lnTo>
                    <a:lnTo>
                      <a:pt x="81" y="0"/>
                    </a:lnTo>
                    <a:close/>
                  </a:path>
                </a:pathLst>
              </a:custGeom>
              <a:solidFill>
                <a:srgbClr val="D0E4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25"/>
              <p:cNvSpPr>
                <a:spLocks/>
              </p:cNvSpPr>
              <p:nvPr/>
            </p:nvSpPr>
            <p:spPr bwMode="auto">
              <a:xfrm>
                <a:off x="5065713" y="1371600"/>
                <a:ext cx="230188" cy="130175"/>
              </a:xfrm>
              <a:custGeom>
                <a:avLst/>
                <a:gdLst>
                  <a:gd name="T0" fmla="*/ 81 w 145"/>
                  <a:gd name="T1" fmla="*/ 0 h 82"/>
                  <a:gd name="T2" fmla="*/ 43 w 145"/>
                  <a:gd name="T3" fmla="*/ 54 h 82"/>
                  <a:gd name="T4" fmla="*/ 25 w 145"/>
                  <a:gd name="T5" fmla="*/ 34 h 82"/>
                  <a:gd name="T6" fmla="*/ 0 w 145"/>
                  <a:gd name="T7" fmla="*/ 56 h 82"/>
                  <a:gd name="T8" fmla="*/ 0 w 145"/>
                  <a:gd name="T9" fmla="*/ 82 h 82"/>
                  <a:gd name="T10" fmla="*/ 145 w 145"/>
                  <a:gd name="T11" fmla="*/ 82 h 82"/>
                  <a:gd name="T12" fmla="*/ 128 w 145"/>
                  <a:gd name="T13" fmla="*/ 50 h 82"/>
                  <a:gd name="T14" fmla="*/ 116 w 145"/>
                  <a:gd name="T15" fmla="*/ 68 h 82"/>
                  <a:gd name="T16" fmla="*/ 81 w 145"/>
                  <a:gd name="T17" fmla="*/ 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5" h="82">
                    <a:moveTo>
                      <a:pt x="81" y="0"/>
                    </a:moveTo>
                    <a:lnTo>
                      <a:pt x="43" y="54"/>
                    </a:lnTo>
                    <a:lnTo>
                      <a:pt x="25" y="34"/>
                    </a:lnTo>
                    <a:lnTo>
                      <a:pt x="0" y="56"/>
                    </a:lnTo>
                    <a:lnTo>
                      <a:pt x="0" y="82"/>
                    </a:lnTo>
                    <a:lnTo>
                      <a:pt x="145" y="82"/>
                    </a:lnTo>
                    <a:lnTo>
                      <a:pt x="128" y="50"/>
                    </a:lnTo>
                    <a:lnTo>
                      <a:pt x="116" y="68"/>
                    </a:lnTo>
                    <a:lnTo>
                      <a:pt x="8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Freeform 26"/>
              <p:cNvSpPr>
                <a:spLocks/>
              </p:cNvSpPr>
              <p:nvPr/>
            </p:nvSpPr>
            <p:spPr bwMode="auto">
              <a:xfrm>
                <a:off x="5067300" y="1349375"/>
                <a:ext cx="228600" cy="152400"/>
              </a:xfrm>
              <a:custGeom>
                <a:avLst/>
                <a:gdLst>
                  <a:gd name="T0" fmla="*/ 0 w 144"/>
                  <a:gd name="T1" fmla="*/ 0 h 96"/>
                  <a:gd name="T2" fmla="*/ 0 w 144"/>
                  <a:gd name="T3" fmla="*/ 70 h 96"/>
                  <a:gd name="T4" fmla="*/ 24 w 144"/>
                  <a:gd name="T5" fmla="*/ 48 h 96"/>
                  <a:gd name="T6" fmla="*/ 42 w 144"/>
                  <a:gd name="T7" fmla="*/ 68 h 96"/>
                  <a:gd name="T8" fmla="*/ 80 w 144"/>
                  <a:gd name="T9" fmla="*/ 14 h 96"/>
                  <a:gd name="T10" fmla="*/ 115 w 144"/>
                  <a:gd name="T11" fmla="*/ 82 h 96"/>
                  <a:gd name="T12" fmla="*/ 127 w 144"/>
                  <a:gd name="T13" fmla="*/ 64 h 96"/>
                  <a:gd name="T14" fmla="*/ 144 w 144"/>
                  <a:gd name="T15" fmla="*/ 96 h 96"/>
                  <a:gd name="T16" fmla="*/ 144 w 144"/>
                  <a:gd name="T17" fmla="*/ 96 h 96"/>
                  <a:gd name="T18" fmla="*/ 144 w 144"/>
                  <a:gd name="T19" fmla="*/ 0 h 96"/>
                  <a:gd name="T20" fmla="*/ 0 w 144"/>
                  <a:gd name="T21" fmla="*/ 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4" h="96">
                    <a:moveTo>
                      <a:pt x="0" y="0"/>
                    </a:moveTo>
                    <a:lnTo>
                      <a:pt x="0" y="70"/>
                    </a:lnTo>
                    <a:lnTo>
                      <a:pt x="24" y="48"/>
                    </a:lnTo>
                    <a:lnTo>
                      <a:pt x="42" y="68"/>
                    </a:lnTo>
                    <a:lnTo>
                      <a:pt x="80" y="14"/>
                    </a:lnTo>
                    <a:lnTo>
                      <a:pt x="115" y="82"/>
                    </a:lnTo>
                    <a:lnTo>
                      <a:pt x="127" y="64"/>
                    </a:lnTo>
                    <a:lnTo>
                      <a:pt x="144" y="96"/>
                    </a:lnTo>
                    <a:lnTo>
                      <a:pt x="144" y="96"/>
                    </a:lnTo>
                    <a:lnTo>
                      <a:pt x="144" y="0"/>
                    </a:lnTo>
                    <a:lnTo>
                      <a:pt x="0" y="0"/>
                    </a:lnTo>
                    <a:close/>
                  </a:path>
                </a:pathLst>
              </a:custGeom>
              <a:solidFill>
                <a:srgbClr val="E2E9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Rectangle 27"/>
              <p:cNvSpPr>
                <a:spLocks noChangeArrowheads="1"/>
              </p:cNvSpPr>
              <p:nvPr/>
            </p:nvSpPr>
            <p:spPr bwMode="auto">
              <a:xfrm>
                <a:off x="5213350" y="1047750"/>
                <a:ext cx="100013" cy="20638"/>
              </a:xfrm>
              <a:prstGeom prst="rect">
                <a:avLst/>
              </a:prstGeom>
              <a:solidFill>
                <a:srgbClr val="D0E48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Rectangle 28"/>
              <p:cNvSpPr>
                <a:spLocks noChangeArrowheads="1"/>
              </p:cNvSpPr>
              <p:nvPr/>
            </p:nvSpPr>
            <p:spPr bwMode="auto">
              <a:xfrm>
                <a:off x="5213350" y="1047750"/>
                <a:ext cx="100013" cy="20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Rectangle 29"/>
              <p:cNvSpPr>
                <a:spLocks noChangeArrowheads="1"/>
              </p:cNvSpPr>
              <p:nvPr/>
            </p:nvSpPr>
            <p:spPr bwMode="auto">
              <a:xfrm>
                <a:off x="5213350" y="1087438"/>
                <a:ext cx="100013" cy="22225"/>
              </a:xfrm>
              <a:prstGeom prst="rect">
                <a:avLst/>
              </a:prstGeom>
              <a:solidFill>
                <a:srgbClr val="D0E48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Rectangle 30"/>
              <p:cNvSpPr>
                <a:spLocks noChangeArrowheads="1"/>
              </p:cNvSpPr>
              <p:nvPr/>
            </p:nvSpPr>
            <p:spPr bwMode="auto">
              <a:xfrm>
                <a:off x="5213350" y="1087438"/>
                <a:ext cx="100013" cy="22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 name="Rectangle 31"/>
              <p:cNvSpPr>
                <a:spLocks noChangeArrowheads="1"/>
              </p:cNvSpPr>
              <p:nvPr/>
            </p:nvSpPr>
            <p:spPr bwMode="auto">
              <a:xfrm>
                <a:off x="5213350" y="1130300"/>
                <a:ext cx="100013" cy="22225"/>
              </a:xfrm>
              <a:prstGeom prst="rect">
                <a:avLst/>
              </a:prstGeom>
              <a:solidFill>
                <a:srgbClr val="D0E48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 name="Rectangle 32"/>
              <p:cNvSpPr>
                <a:spLocks noChangeArrowheads="1"/>
              </p:cNvSpPr>
              <p:nvPr/>
            </p:nvSpPr>
            <p:spPr bwMode="auto">
              <a:xfrm>
                <a:off x="5213350" y="1130300"/>
                <a:ext cx="100013" cy="22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Freeform 33"/>
              <p:cNvSpPr>
                <a:spLocks/>
              </p:cNvSpPr>
              <p:nvPr/>
            </p:nvSpPr>
            <p:spPr bwMode="auto">
              <a:xfrm>
                <a:off x="4902200" y="963613"/>
                <a:ext cx="31750" cy="22225"/>
              </a:xfrm>
              <a:custGeom>
                <a:avLst/>
                <a:gdLst>
                  <a:gd name="T0" fmla="*/ 18 w 38"/>
                  <a:gd name="T1" fmla="*/ 1 h 26"/>
                  <a:gd name="T2" fmla="*/ 19 w 38"/>
                  <a:gd name="T3" fmla="*/ 0 h 26"/>
                  <a:gd name="T4" fmla="*/ 36 w 38"/>
                  <a:gd name="T5" fmla="*/ 0 h 26"/>
                  <a:gd name="T6" fmla="*/ 38 w 38"/>
                  <a:gd name="T7" fmla="*/ 2 h 26"/>
                  <a:gd name="T8" fmla="*/ 37 w 38"/>
                  <a:gd name="T9" fmla="*/ 3 h 26"/>
                  <a:gd name="T10" fmla="*/ 12 w 38"/>
                  <a:gd name="T11" fmla="*/ 25 h 26"/>
                  <a:gd name="T12" fmla="*/ 11 w 38"/>
                  <a:gd name="T13" fmla="*/ 26 h 26"/>
                  <a:gd name="T14" fmla="*/ 10 w 38"/>
                  <a:gd name="T15" fmla="*/ 25 h 26"/>
                  <a:gd name="T16" fmla="*/ 1 w 38"/>
                  <a:gd name="T17" fmla="*/ 18 h 26"/>
                  <a:gd name="T18" fmla="*/ 0 w 38"/>
                  <a:gd name="T19" fmla="*/ 17 h 26"/>
                  <a:gd name="T20" fmla="*/ 1 w 38"/>
                  <a:gd name="T21" fmla="*/ 15 h 26"/>
                  <a:gd name="T22" fmla="*/ 18 w 38"/>
                  <a:gd name="T23" fmla="*/ 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8" h="26">
                    <a:moveTo>
                      <a:pt x="18" y="1"/>
                    </a:moveTo>
                    <a:cubicBezTo>
                      <a:pt x="18" y="0"/>
                      <a:pt x="19" y="0"/>
                      <a:pt x="19" y="0"/>
                    </a:cubicBezTo>
                    <a:cubicBezTo>
                      <a:pt x="36" y="0"/>
                      <a:pt x="36" y="0"/>
                      <a:pt x="36" y="0"/>
                    </a:cubicBezTo>
                    <a:cubicBezTo>
                      <a:pt x="37" y="0"/>
                      <a:pt x="38" y="1"/>
                      <a:pt x="38" y="2"/>
                    </a:cubicBezTo>
                    <a:cubicBezTo>
                      <a:pt x="38" y="2"/>
                      <a:pt x="38" y="3"/>
                      <a:pt x="37" y="3"/>
                    </a:cubicBezTo>
                    <a:cubicBezTo>
                      <a:pt x="12" y="25"/>
                      <a:pt x="12" y="25"/>
                      <a:pt x="12" y="25"/>
                    </a:cubicBezTo>
                    <a:cubicBezTo>
                      <a:pt x="11" y="25"/>
                      <a:pt x="11" y="26"/>
                      <a:pt x="11" y="26"/>
                    </a:cubicBezTo>
                    <a:cubicBezTo>
                      <a:pt x="10" y="26"/>
                      <a:pt x="10" y="25"/>
                      <a:pt x="10" y="25"/>
                    </a:cubicBezTo>
                    <a:cubicBezTo>
                      <a:pt x="1" y="18"/>
                      <a:pt x="1" y="18"/>
                      <a:pt x="1" y="18"/>
                    </a:cubicBezTo>
                    <a:cubicBezTo>
                      <a:pt x="1" y="17"/>
                      <a:pt x="0" y="17"/>
                      <a:pt x="0" y="17"/>
                    </a:cubicBezTo>
                    <a:cubicBezTo>
                      <a:pt x="0" y="16"/>
                      <a:pt x="1" y="16"/>
                      <a:pt x="1" y="15"/>
                    </a:cubicBezTo>
                    <a:lnTo>
                      <a:pt x="18" y="1"/>
                    </a:lnTo>
                    <a:close/>
                  </a:path>
                </a:pathLst>
              </a:custGeom>
              <a:solidFill>
                <a:srgbClr val="4E4E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 name="Freeform 34"/>
              <p:cNvSpPr>
                <a:spLocks/>
              </p:cNvSpPr>
              <p:nvPr/>
            </p:nvSpPr>
            <p:spPr bwMode="auto">
              <a:xfrm>
                <a:off x="4902200" y="993775"/>
                <a:ext cx="31750" cy="22225"/>
              </a:xfrm>
              <a:custGeom>
                <a:avLst/>
                <a:gdLst>
                  <a:gd name="T0" fmla="*/ 18 w 38"/>
                  <a:gd name="T1" fmla="*/ 25 h 26"/>
                  <a:gd name="T2" fmla="*/ 19 w 38"/>
                  <a:gd name="T3" fmla="*/ 26 h 26"/>
                  <a:gd name="T4" fmla="*/ 36 w 38"/>
                  <a:gd name="T5" fmla="*/ 26 h 26"/>
                  <a:gd name="T6" fmla="*/ 38 w 38"/>
                  <a:gd name="T7" fmla="*/ 24 h 26"/>
                  <a:gd name="T8" fmla="*/ 37 w 38"/>
                  <a:gd name="T9" fmla="*/ 23 h 26"/>
                  <a:gd name="T10" fmla="*/ 12 w 38"/>
                  <a:gd name="T11" fmla="*/ 1 h 26"/>
                  <a:gd name="T12" fmla="*/ 11 w 38"/>
                  <a:gd name="T13" fmla="*/ 0 h 26"/>
                  <a:gd name="T14" fmla="*/ 10 w 38"/>
                  <a:gd name="T15" fmla="*/ 1 h 26"/>
                  <a:gd name="T16" fmla="*/ 1 w 38"/>
                  <a:gd name="T17" fmla="*/ 8 h 26"/>
                  <a:gd name="T18" fmla="*/ 0 w 38"/>
                  <a:gd name="T19" fmla="*/ 9 h 26"/>
                  <a:gd name="T20" fmla="*/ 1 w 38"/>
                  <a:gd name="T21" fmla="*/ 10 h 26"/>
                  <a:gd name="T22" fmla="*/ 18 w 38"/>
                  <a:gd name="T23" fmla="*/ 2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8" h="26">
                    <a:moveTo>
                      <a:pt x="18" y="25"/>
                    </a:moveTo>
                    <a:cubicBezTo>
                      <a:pt x="18" y="26"/>
                      <a:pt x="19" y="26"/>
                      <a:pt x="19" y="26"/>
                    </a:cubicBezTo>
                    <a:cubicBezTo>
                      <a:pt x="36" y="26"/>
                      <a:pt x="36" y="26"/>
                      <a:pt x="36" y="26"/>
                    </a:cubicBezTo>
                    <a:cubicBezTo>
                      <a:pt x="37" y="26"/>
                      <a:pt x="38" y="25"/>
                      <a:pt x="38" y="24"/>
                    </a:cubicBezTo>
                    <a:cubicBezTo>
                      <a:pt x="38" y="24"/>
                      <a:pt x="38" y="23"/>
                      <a:pt x="37" y="23"/>
                    </a:cubicBezTo>
                    <a:cubicBezTo>
                      <a:pt x="12" y="1"/>
                      <a:pt x="12" y="1"/>
                      <a:pt x="12" y="1"/>
                    </a:cubicBezTo>
                    <a:cubicBezTo>
                      <a:pt x="11" y="1"/>
                      <a:pt x="11" y="0"/>
                      <a:pt x="11" y="0"/>
                    </a:cubicBezTo>
                    <a:cubicBezTo>
                      <a:pt x="10" y="0"/>
                      <a:pt x="10" y="1"/>
                      <a:pt x="10" y="1"/>
                    </a:cubicBezTo>
                    <a:cubicBezTo>
                      <a:pt x="1" y="8"/>
                      <a:pt x="1" y="8"/>
                      <a:pt x="1" y="8"/>
                    </a:cubicBezTo>
                    <a:cubicBezTo>
                      <a:pt x="1" y="9"/>
                      <a:pt x="0" y="9"/>
                      <a:pt x="0" y="9"/>
                    </a:cubicBezTo>
                    <a:cubicBezTo>
                      <a:pt x="0" y="10"/>
                      <a:pt x="1" y="10"/>
                      <a:pt x="1" y="10"/>
                    </a:cubicBezTo>
                    <a:lnTo>
                      <a:pt x="18" y="25"/>
                    </a:lnTo>
                    <a:close/>
                  </a:path>
                </a:pathLst>
              </a:custGeom>
              <a:solidFill>
                <a:srgbClr val="4E4E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 name="Freeform 35"/>
              <p:cNvSpPr>
                <a:spLocks/>
              </p:cNvSpPr>
              <p:nvPr/>
            </p:nvSpPr>
            <p:spPr bwMode="auto">
              <a:xfrm>
                <a:off x="4859338" y="963613"/>
                <a:ext cx="46038" cy="52388"/>
              </a:xfrm>
              <a:custGeom>
                <a:avLst/>
                <a:gdLst>
                  <a:gd name="T0" fmla="*/ 20 w 54"/>
                  <a:gd name="T1" fmla="*/ 60 h 61"/>
                  <a:gd name="T2" fmla="*/ 19 w 54"/>
                  <a:gd name="T3" fmla="*/ 61 h 61"/>
                  <a:gd name="T4" fmla="*/ 2 w 54"/>
                  <a:gd name="T5" fmla="*/ 61 h 61"/>
                  <a:gd name="T6" fmla="*/ 0 w 54"/>
                  <a:gd name="T7" fmla="*/ 59 h 61"/>
                  <a:gd name="T8" fmla="*/ 1 w 54"/>
                  <a:gd name="T9" fmla="*/ 58 h 61"/>
                  <a:gd name="T10" fmla="*/ 31 w 54"/>
                  <a:gd name="T11" fmla="*/ 32 h 61"/>
                  <a:gd name="T12" fmla="*/ 32 w 54"/>
                  <a:gd name="T13" fmla="*/ 30 h 61"/>
                  <a:gd name="T14" fmla="*/ 31 w 54"/>
                  <a:gd name="T15" fmla="*/ 29 h 61"/>
                  <a:gd name="T16" fmla="*/ 1 w 54"/>
                  <a:gd name="T17" fmla="*/ 3 h 61"/>
                  <a:gd name="T18" fmla="*/ 0 w 54"/>
                  <a:gd name="T19" fmla="*/ 2 h 61"/>
                  <a:gd name="T20" fmla="*/ 2 w 54"/>
                  <a:gd name="T21" fmla="*/ 0 h 61"/>
                  <a:gd name="T22" fmla="*/ 19 w 54"/>
                  <a:gd name="T23" fmla="*/ 0 h 61"/>
                  <a:gd name="T24" fmla="*/ 20 w 54"/>
                  <a:gd name="T25" fmla="*/ 1 h 61"/>
                  <a:gd name="T26" fmla="*/ 53 w 54"/>
                  <a:gd name="T27" fmla="*/ 29 h 61"/>
                  <a:gd name="T28" fmla="*/ 54 w 54"/>
                  <a:gd name="T29" fmla="*/ 30 h 61"/>
                  <a:gd name="T30" fmla="*/ 53 w 54"/>
                  <a:gd name="T31" fmla="*/ 32 h 61"/>
                  <a:gd name="T32" fmla="*/ 20 w 54"/>
                  <a:gd name="T33" fmla="*/ 6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4" h="61">
                    <a:moveTo>
                      <a:pt x="20" y="60"/>
                    </a:moveTo>
                    <a:cubicBezTo>
                      <a:pt x="20" y="61"/>
                      <a:pt x="20" y="61"/>
                      <a:pt x="19" y="61"/>
                    </a:cubicBezTo>
                    <a:cubicBezTo>
                      <a:pt x="2" y="61"/>
                      <a:pt x="2" y="61"/>
                      <a:pt x="2" y="61"/>
                    </a:cubicBezTo>
                    <a:cubicBezTo>
                      <a:pt x="1" y="61"/>
                      <a:pt x="0" y="60"/>
                      <a:pt x="0" y="59"/>
                    </a:cubicBezTo>
                    <a:cubicBezTo>
                      <a:pt x="0" y="59"/>
                      <a:pt x="1" y="59"/>
                      <a:pt x="1" y="58"/>
                    </a:cubicBezTo>
                    <a:cubicBezTo>
                      <a:pt x="31" y="32"/>
                      <a:pt x="31" y="32"/>
                      <a:pt x="31" y="32"/>
                    </a:cubicBezTo>
                    <a:cubicBezTo>
                      <a:pt x="32" y="31"/>
                      <a:pt x="32" y="31"/>
                      <a:pt x="32" y="30"/>
                    </a:cubicBezTo>
                    <a:cubicBezTo>
                      <a:pt x="32" y="30"/>
                      <a:pt x="32" y="30"/>
                      <a:pt x="31" y="29"/>
                    </a:cubicBezTo>
                    <a:cubicBezTo>
                      <a:pt x="1" y="3"/>
                      <a:pt x="1" y="3"/>
                      <a:pt x="1" y="3"/>
                    </a:cubicBezTo>
                    <a:cubicBezTo>
                      <a:pt x="1" y="3"/>
                      <a:pt x="0" y="2"/>
                      <a:pt x="0" y="2"/>
                    </a:cubicBezTo>
                    <a:cubicBezTo>
                      <a:pt x="0" y="1"/>
                      <a:pt x="1" y="0"/>
                      <a:pt x="2" y="0"/>
                    </a:cubicBezTo>
                    <a:cubicBezTo>
                      <a:pt x="19" y="0"/>
                      <a:pt x="19" y="0"/>
                      <a:pt x="19" y="0"/>
                    </a:cubicBezTo>
                    <a:cubicBezTo>
                      <a:pt x="20" y="0"/>
                      <a:pt x="20" y="0"/>
                      <a:pt x="20" y="1"/>
                    </a:cubicBezTo>
                    <a:cubicBezTo>
                      <a:pt x="53" y="29"/>
                      <a:pt x="53" y="29"/>
                      <a:pt x="53" y="29"/>
                    </a:cubicBezTo>
                    <a:cubicBezTo>
                      <a:pt x="54" y="30"/>
                      <a:pt x="54" y="30"/>
                      <a:pt x="54" y="30"/>
                    </a:cubicBezTo>
                    <a:cubicBezTo>
                      <a:pt x="54" y="31"/>
                      <a:pt x="54" y="31"/>
                      <a:pt x="53" y="32"/>
                    </a:cubicBezTo>
                    <a:lnTo>
                      <a:pt x="20" y="60"/>
                    </a:lnTo>
                    <a:close/>
                  </a:path>
                </a:pathLst>
              </a:custGeom>
              <a:solidFill>
                <a:srgbClr val="4E4E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 name="Freeform 36"/>
              <p:cNvSpPr>
                <a:spLocks/>
              </p:cNvSpPr>
              <p:nvPr/>
            </p:nvSpPr>
            <p:spPr bwMode="auto">
              <a:xfrm>
                <a:off x="4838700" y="1300163"/>
                <a:ext cx="503238" cy="3175"/>
              </a:xfrm>
              <a:custGeom>
                <a:avLst/>
                <a:gdLst>
                  <a:gd name="T0" fmla="*/ 591 w 592"/>
                  <a:gd name="T1" fmla="*/ 3 h 3"/>
                  <a:gd name="T2" fmla="*/ 1 w 592"/>
                  <a:gd name="T3" fmla="*/ 3 h 3"/>
                  <a:gd name="T4" fmla="*/ 0 w 592"/>
                  <a:gd name="T5" fmla="*/ 1 h 3"/>
                  <a:gd name="T6" fmla="*/ 1 w 592"/>
                  <a:gd name="T7" fmla="*/ 0 h 3"/>
                  <a:gd name="T8" fmla="*/ 591 w 592"/>
                  <a:gd name="T9" fmla="*/ 0 h 3"/>
                  <a:gd name="T10" fmla="*/ 592 w 592"/>
                  <a:gd name="T11" fmla="*/ 1 h 3"/>
                  <a:gd name="T12" fmla="*/ 591 w 592"/>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592" h="3">
                    <a:moveTo>
                      <a:pt x="591" y="3"/>
                    </a:moveTo>
                    <a:cubicBezTo>
                      <a:pt x="1" y="3"/>
                      <a:pt x="1" y="3"/>
                      <a:pt x="1" y="3"/>
                    </a:cubicBezTo>
                    <a:cubicBezTo>
                      <a:pt x="0" y="3"/>
                      <a:pt x="0" y="2"/>
                      <a:pt x="0" y="1"/>
                    </a:cubicBezTo>
                    <a:cubicBezTo>
                      <a:pt x="0" y="0"/>
                      <a:pt x="0" y="0"/>
                      <a:pt x="1" y="0"/>
                    </a:cubicBezTo>
                    <a:cubicBezTo>
                      <a:pt x="591" y="0"/>
                      <a:pt x="591" y="0"/>
                      <a:pt x="591" y="0"/>
                    </a:cubicBezTo>
                    <a:cubicBezTo>
                      <a:pt x="592" y="0"/>
                      <a:pt x="592" y="0"/>
                      <a:pt x="592" y="1"/>
                    </a:cubicBezTo>
                    <a:cubicBezTo>
                      <a:pt x="592" y="2"/>
                      <a:pt x="592" y="3"/>
                      <a:pt x="591" y="3"/>
                    </a:cubicBezTo>
                    <a:close/>
                  </a:path>
                </a:pathLst>
              </a:custGeom>
              <a:solidFill>
                <a:srgbClr val="4E4E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Freeform 37"/>
              <p:cNvSpPr>
                <a:spLocks/>
              </p:cNvSpPr>
              <p:nvPr/>
            </p:nvSpPr>
            <p:spPr bwMode="auto">
              <a:xfrm>
                <a:off x="4822825" y="927100"/>
                <a:ext cx="519113" cy="627063"/>
              </a:xfrm>
              <a:custGeom>
                <a:avLst/>
                <a:gdLst>
                  <a:gd name="T0" fmla="*/ 127 w 610"/>
                  <a:gd name="T1" fmla="*/ 736 h 736"/>
                  <a:gd name="T2" fmla="*/ 26 w 610"/>
                  <a:gd name="T3" fmla="*/ 736 h 736"/>
                  <a:gd name="T4" fmla="*/ 0 w 610"/>
                  <a:gd name="T5" fmla="*/ 710 h 736"/>
                  <a:gd name="T6" fmla="*/ 0 w 610"/>
                  <a:gd name="T7" fmla="*/ 26 h 736"/>
                  <a:gd name="T8" fmla="*/ 26 w 610"/>
                  <a:gd name="T9" fmla="*/ 0 h 736"/>
                  <a:gd name="T10" fmla="*/ 585 w 610"/>
                  <a:gd name="T11" fmla="*/ 0 h 736"/>
                  <a:gd name="T12" fmla="*/ 610 w 610"/>
                  <a:gd name="T13" fmla="*/ 26 h 736"/>
                  <a:gd name="T14" fmla="*/ 610 w 610"/>
                  <a:gd name="T15" fmla="*/ 72 h 736"/>
                  <a:gd name="T16" fmla="*/ 609 w 610"/>
                  <a:gd name="T17" fmla="*/ 74 h 736"/>
                  <a:gd name="T18" fmla="*/ 608 w 610"/>
                  <a:gd name="T19" fmla="*/ 72 h 736"/>
                  <a:gd name="T20" fmla="*/ 608 w 610"/>
                  <a:gd name="T21" fmla="*/ 26 h 736"/>
                  <a:gd name="T22" fmla="*/ 585 w 610"/>
                  <a:gd name="T23" fmla="*/ 3 h 736"/>
                  <a:gd name="T24" fmla="*/ 26 w 610"/>
                  <a:gd name="T25" fmla="*/ 3 h 736"/>
                  <a:gd name="T26" fmla="*/ 3 w 610"/>
                  <a:gd name="T27" fmla="*/ 26 h 736"/>
                  <a:gd name="T28" fmla="*/ 3 w 610"/>
                  <a:gd name="T29" fmla="*/ 710 h 736"/>
                  <a:gd name="T30" fmla="*/ 26 w 610"/>
                  <a:gd name="T31" fmla="*/ 733 h 736"/>
                  <a:gd name="T32" fmla="*/ 127 w 610"/>
                  <a:gd name="T33" fmla="*/ 733 h 736"/>
                  <a:gd name="T34" fmla="*/ 129 w 610"/>
                  <a:gd name="T35" fmla="*/ 734 h 736"/>
                  <a:gd name="T36" fmla="*/ 127 w 610"/>
                  <a:gd name="T37" fmla="*/ 736 h 7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10" h="736">
                    <a:moveTo>
                      <a:pt x="127" y="736"/>
                    </a:moveTo>
                    <a:cubicBezTo>
                      <a:pt x="26" y="736"/>
                      <a:pt x="26" y="736"/>
                      <a:pt x="26" y="736"/>
                    </a:cubicBezTo>
                    <a:cubicBezTo>
                      <a:pt x="12" y="736"/>
                      <a:pt x="0" y="724"/>
                      <a:pt x="0" y="710"/>
                    </a:cubicBezTo>
                    <a:cubicBezTo>
                      <a:pt x="0" y="26"/>
                      <a:pt x="0" y="26"/>
                      <a:pt x="0" y="26"/>
                    </a:cubicBezTo>
                    <a:cubicBezTo>
                      <a:pt x="0" y="12"/>
                      <a:pt x="12" y="0"/>
                      <a:pt x="26" y="0"/>
                    </a:cubicBezTo>
                    <a:cubicBezTo>
                      <a:pt x="585" y="0"/>
                      <a:pt x="585" y="0"/>
                      <a:pt x="585" y="0"/>
                    </a:cubicBezTo>
                    <a:cubicBezTo>
                      <a:pt x="599" y="0"/>
                      <a:pt x="610" y="12"/>
                      <a:pt x="610" y="26"/>
                    </a:cubicBezTo>
                    <a:cubicBezTo>
                      <a:pt x="610" y="72"/>
                      <a:pt x="610" y="72"/>
                      <a:pt x="610" y="72"/>
                    </a:cubicBezTo>
                    <a:cubicBezTo>
                      <a:pt x="610" y="73"/>
                      <a:pt x="610" y="74"/>
                      <a:pt x="609" y="74"/>
                    </a:cubicBezTo>
                    <a:cubicBezTo>
                      <a:pt x="608" y="74"/>
                      <a:pt x="608" y="73"/>
                      <a:pt x="608" y="72"/>
                    </a:cubicBezTo>
                    <a:cubicBezTo>
                      <a:pt x="608" y="26"/>
                      <a:pt x="608" y="26"/>
                      <a:pt x="608" y="26"/>
                    </a:cubicBezTo>
                    <a:cubicBezTo>
                      <a:pt x="608" y="13"/>
                      <a:pt x="597" y="3"/>
                      <a:pt x="585" y="3"/>
                    </a:cubicBezTo>
                    <a:cubicBezTo>
                      <a:pt x="26" y="3"/>
                      <a:pt x="26" y="3"/>
                      <a:pt x="26" y="3"/>
                    </a:cubicBezTo>
                    <a:cubicBezTo>
                      <a:pt x="13" y="3"/>
                      <a:pt x="3" y="13"/>
                      <a:pt x="3" y="26"/>
                    </a:cubicBezTo>
                    <a:cubicBezTo>
                      <a:pt x="3" y="710"/>
                      <a:pt x="3" y="710"/>
                      <a:pt x="3" y="710"/>
                    </a:cubicBezTo>
                    <a:cubicBezTo>
                      <a:pt x="3" y="723"/>
                      <a:pt x="13" y="733"/>
                      <a:pt x="26" y="733"/>
                    </a:cubicBezTo>
                    <a:cubicBezTo>
                      <a:pt x="127" y="733"/>
                      <a:pt x="127" y="733"/>
                      <a:pt x="127" y="733"/>
                    </a:cubicBezTo>
                    <a:cubicBezTo>
                      <a:pt x="128" y="733"/>
                      <a:pt x="129" y="734"/>
                      <a:pt x="129" y="734"/>
                    </a:cubicBezTo>
                    <a:cubicBezTo>
                      <a:pt x="129" y="735"/>
                      <a:pt x="128" y="736"/>
                      <a:pt x="127" y="736"/>
                    </a:cubicBezTo>
                    <a:close/>
                  </a:path>
                </a:pathLst>
              </a:custGeom>
              <a:solidFill>
                <a:srgbClr val="4E4E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38"/>
              <p:cNvSpPr>
                <a:spLocks/>
              </p:cNvSpPr>
              <p:nvPr/>
            </p:nvSpPr>
            <p:spPr bwMode="auto">
              <a:xfrm>
                <a:off x="4941888" y="1004888"/>
                <a:ext cx="400050" cy="549275"/>
              </a:xfrm>
              <a:custGeom>
                <a:avLst/>
                <a:gdLst>
                  <a:gd name="T0" fmla="*/ 445 w 470"/>
                  <a:gd name="T1" fmla="*/ 645 h 645"/>
                  <a:gd name="T2" fmla="*/ 1 w 470"/>
                  <a:gd name="T3" fmla="*/ 645 h 645"/>
                  <a:gd name="T4" fmla="*/ 0 w 470"/>
                  <a:gd name="T5" fmla="*/ 643 h 645"/>
                  <a:gd name="T6" fmla="*/ 1 w 470"/>
                  <a:gd name="T7" fmla="*/ 642 h 645"/>
                  <a:gd name="T8" fmla="*/ 445 w 470"/>
                  <a:gd name="T9" fmla="*/ 642 h 645"/>
                  <a:gd name="T10" fmla="*/ 468 w 470"/>
                  <a:gd name="T11" fmla="*/ 619 h 645"/>
                  <a:gd name="T12" fmla="*/ 468 w 470"/>
                  <a:gd name="T13" fmla="*/ 1 h 645"/>
                  <a:gd name="T14" fmla="*/ 469 w 470"/>
                  <a:gd name="T15" fmla="*/ 0 h 645"/>
                  <a:gd name="T16" fmla="*/ 470 w 470"/>
                  <a:gd name="T17" fmla="*/ 1 h 645"/>
                  <a:gd name="T18" fmla="*/ 470 w 470"/>
                  <a:gd name="T19" fmla="*/ 619 h 645"/>
                  <a:gd name="T20" fmla="*/ 445 w 470"/>
                  <a:gd name="T21" fmla="*/ 645 h 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0" h="645">
                    <a:moveTo>
                      <a:pt x="445" y="645"/>
                    </a:moveTo>
                    <a:cubicBezTo>
                      <a:pt x="1" y="645"/>
                      <a:pt x="1" y="645"/>
                      <a:pt x="1" y="645"/>
                    </a:cubicBezTo>
                    <a:cubicBezTo>
                      <a:pt x="0" y="645"/>
                      <a:pt x="0" y="644"/>
                      <a:pt x="0" y="643"/>
                    </a:cubicBezTo>
                    <a:cubicBezTo>
                      <a:pt x="0" y="643"/>
                      <a:pt x="0" y="642"/>
                      <a:pt x="1" y="642"/>
                    </a:cubicBezTo>
                    <a:cubicBezTo>
                      <a:pt x="445" y="642"/>
                      <a:pt x="445" y="642"/>
                      <a:pt x="445" y="642"/>
                    </a:cubicBezTo>
                    <a:cubicBezTo>
                      <a:pt x="457" y="642"/>
                      <a:pt x="468" y="632"/>
                      <a:pt x="468" y="619"/>
                    </a:cubicBezTo>
                    <a:cubicBezTo>
                      <a:pt x="468" y="1"/>
                      <a:pt x="468" y="1"/>
                      <a:pt x="468" y="1"/>
                    </a:cubicBezTo>
                    <a:cubicBezTo>
                      <a:pt x="468" y="0"/>
                      <a:pt x="468" y="0"/>
                      <a:pt x="469" y="0"/>
                    </a:cubicBezTo>
                    <a:cubicBezTo>
                      <a:pt x="470" y="0"/>
                      <a:pt x="470" y="0"/>
                      <a:pt x="470" y="1"/>
                    </a:cubicBezTo>
                    <a:cubicBezTo>
                      <a:pt x="470" y="619"/>
                      <a:pt x="470" y="619"/>
                      <a:pt x="470" y="619"/>
                    </a:cubicBezTo>
                    <a:cubicBezTo>
                      <a:pt x="470" y="633"/>
                      <a:pt x="459" y="645"/>
                      <a:pt x="445" y="645"/>
                    </a:cubicBezTo>
                    <a:close/>
                  </a:path>
                </a:pathLst>
              </a:custGeom>
              <a:solidFill>
                <a:srgbClr val="4E4E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39"/>
              <p:cNvSpPr>
                <a:spLocks/>
              </p:cNvSpPr>
              <p:nvPr/>
            </p:nvSpPr>
            <p:spPr bwMode="auto">
              <a:xfrm>
                <a:off x="5019675" y="1098550"/>
                <a:ext cx="193675" cy="1588"/>
              </a:xfrm>
              <a:custGeom>
                <a:avLst/>
                <a:gdLst>
                  <a:gd name="T0" fmla="*/ 227 w 228"/>
                  <a:gd name="T1" fmla="*/ 3 h 3"/>
                  <a:gd name="T2" fmla="*/ 1 w 228"/>
                  <a:gd name="T3" fmla="*/ 3 h 3"/>
                  <a:gd name="T4" fmla="*/ 0 w 228"/>
                  <a:gd name="T5" fmla="*/ 1 h 3"/>
                  <a:gd name="T6" fmla="*/ 1 w 228"/>
                  <a:gd name="T7" fmla="*/ 0 h 3"/>
                  <a:gd name="T8" fmla="*/ 227 w 228"/>
                  <a:gd name="T9" fmla="*/ 0 h 3"/>
                  <a:gd name="T10" fmla="*/ 228 w 228"/>
                  <a:gd name="T11" fmla="*/ 1 h 3"/>
                  <a:gd name="T12" fmla="*/ 227 w 228"/>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228" h="3">
                    <a:moveTo>
                      <a:pt x="227" y="3"/>
                    </a:moveTo>
                    <a:cubicBezTo>
                      <a:pt x="1" y="3"/>
                      <a:pt x="1" y="3"/>
                      <a:pt x="1" y="3"/>
                    </a:cubicBezTo>
                    <a:cubicBezTo>
                      <a:pt x="0" y="3"/>
                      <a:pt x="0" y="2"/>
                      <a:pt x="0" y="1"/>
                    </a:cubicBezTo>
                    <a:cubicBezTo>
                      <a:pt x="0" y="1"/>
                      <a:pt x="0" y="0"/>
                      <a:pt x="1" y="0"/>
                    </a:cubicBezTo>
                    <a:cubicBezTo>
                      <a:pt x="227" y="0"/>
                      <a:pt x="227" y="0"/>
                      <a:pt x="227" y="0"/>
                    </a:cubicBezTo>
                    <a:cubicBezTo>
                      <a:pt x="228" y="0"/>
                      <a:pt x="228" y="1"/>
                      <a:pt x="228" y="1"/>
                    </a:cubicBezTo>
                    <a:cubicBezTo>
                      <a:pt x="228" y="2"/>
                      <a:pt x="228" y="3"/>
                      <a:pt x="227" y="3"/>
                    </a:cubicBezTo>
                    <a:close/>
                  </a:path>
                </a:pathLst>
              </a:custGeom>
              <a:solidFill>
                <a:srgbClr val="4E4E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40"/>
              <p:cNvSpPr>
                <a:spLocks/>
              </p:cNvSpPr>
              <p:nvPr/>
            </p:nvSpPr>
            <p:spPr bwMode="auto">
              <a:xfrm>
                <a:off x="5018088" y="1057275"/>
                <a:ext cx="196850" cy="26988"/>
              </a:xfrm>
              <a:custGeom>
                <a:avLst/>
                <a:gdLst>
                  <a:gd name="T0" fmla="*/ 2 w 232"/>
                  <a:gd name="T1" fmla="*/ 32 h 32"/>
                  <a:gd name="T2" fmla="*/ 0 w 232"/>
                  <a:gd name="T3" fmla="*/ 31 h 32"/>
                  <a:gd name="T4" fmla="*/ 2 w 232"/>
                  <a:gd name="T5" fmla="*/ 30 h 32"/>
                  <a:gd name="T6" fmla="*/ 230 w 232"/>
                  <a:gd name="T7" fmla="*/ 0 h 32"/>
                  <a:gd name="T8" fmla="*/ 232 w 232"/>
                  <a:gd name="T9" fmla="*/ 1 h 32"/>
                  <a:gd name="T10" fmla="*/ 231 w 232"/>
                  <a:gd name="T11" fmla="*/ 2 h 32"/>
                  <a:gd name="T12" fmla="*/ 2 w 232"/>
                  <a:gd name="T13" fmla="*/ 32 h 32"/>
                </a:gdLst>
                <a:ahLst/>
                <a:cxnLst>
                  <a:cxn ang="0">
                    <a:pos x="T0" y="T1"/>
                  </a:cxn>
                  <a:cxn ang="0">
                    <a:pos x="T2" y="T3"/>
                  </a:cxn>
                  <a:cxn ang="0">
                    <a:pos x="T4" y="T5"/>
                  </a:cxn>
                  <a:cxn ang="0">
                    <a:pos x="T6" y="T7"/>
                  </a:cxn>
                  <a:cxn ang="0">
                    <a:pos x="T8" y="T9"/>
                  </a:cxn>
                  <a:cxn ang="0">
                    <a:pos x="T10" y="T11"/>
                  </a:cxn>
                  <a:cxn ang="0">
                    <a:pos x="T12" y="T13"/>
                  </a:cxn>
                </a:cxnLst>
                <a:rect l="0" t="0" r="r" b="b"/>
                <a:pathLst>
                  <a:path w="232" h="32">
                    <a:moveTo>
                      <a:pt x="2" y="32"/>
                    </a:moveTo>
                    <a:cubicBezTo>
                      <a:pt x="1" y="32"/>
                      <a:pt x="0" y="32"/>
                      <a:pt x="0" y="31"/>
                    </a:cubicBezTo>
                    <a:cubicBezTo>
                      <a:pt x="0" y="30"/>
                      <a:pt x="1" y="30"/>
                      <a:pt x="2" y="30"/>
                    </a:cubicBezTo>
                    <a:cubicBezTo>
                      <a:pt x="230" y="0"/>
                      <a:pt x="230" y="0"/>
                      <a:pt x="230" y="0"/>
                    </a:cubicBezTo>
                    <a:cubicBezTo>
                      <a:pt x="231" y="0"/>
                      <a:pt x="232" y="0"/>
                      <a:pt x="232" y="1"/>
                    </a:cubicBezTo>
                    <a:cubicBezTo>
                      <a:pt x="232" y="2"/>
                      <a:pt x="231" y="2"/>
                      <a:pt x="231" y="2"/>
                    </a:cubicBezTo>
                    <a:cubicBezTo>
                      <a:pt x="2" y="32"/>
                      <a:pt x="2" y="32"/>
                      <a:pt x="2" y="32"/>
                    </a:cubicBezTo>
                    <a:close/>
                  </a:path>
                </a:pathLst>
              </a:custGeom>
              <a:solidFill>
                <a:srgbClr val="4E4E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41"/>
              <p:cNvSpPr>
                <a:spLocks/>
              </p:cNvSpPr>
              <p:nvPr/>
            </p:nvSpPr>
            <p:spPr bwMode="auto">
              <a:xfrm>
                <a:off x="5018088" y="1114425"/>
                <a:ext cx="196850" cy="26988"/>
              </a:xfrm>
              <a:custGeom>
                <a:avLst/>
                <a:gdLst>
                  <a:gd name="T0" fmla="*/ 230 w 232"/>
                  <a:gd name="T1" fmla="*/ 32 h 32"/>
                  <a:gd name="T2" fmla="*/ 230 w 232"/>
                  <a:gd name="T3" fmla="*/ 32 h 32"/>
                  <a:gd name="T4" fmla="*/ 2 w 232"/>
                  <a:gd name="T5" fmla="*/ 2 h 32"/>
                  <a:gd name="T6" fmla="*/ 0 w 232"/>
                  <a:gd name="T7" fmla="*/ 1 h 32"/>
                  <a:gd name="T8" fmla="*/ 2 w 232"/>
                  <a:gd name="T9" fmla="*/ 0 h 32"/>
                  <a:gd name="T10" fmla="*/ 231 w 232"/>
                  <a:gd name="T11" fmla="*/ 29 h 32"/>
                  <a:gd name="T12" fmla="*/ 232 w 232"/>
                  <a:gd name="T13" fmla="*/ 31 h 32"/>
                  <a:gd name="T14" fmla="*/ 230 w 232"/>
                  <a:gd name="T15" fmla="*/ 32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2" h="32">
                    <a:moveTo>
                      <a:pt x="230" y="32"/>
                    </a:moveTo>
                    <a:cubicBezTo>
                      <a:pt x="230" y="32"/>
                      <a:pt x="230" y="32"/>
                      <a:pt x="230" y="32"/>
                    </a:cubicBezTo>
                    <a:cubicBezTo>
                      <a:pt x="2" y="2"/>
                      <a:pt x="2" y="2"/>
                      <a:pt x="2" y="2"/>
                    </a:cubicBezTo>
                    <a:cubicBezTo>
                      <a:pt x="1" y="2"/>
                      <a:pt x="0" y="2"/>
                      <a:pt x="0" y="1"/>
                    </a:cubicBezTo>
                    <a:cubicBezTo>
                      <a:pt x="0" y="0"/>
                      <a:pt x="1" y="0"/>
                      <a:pt x="2" y="0"/>
                    </a:cubicBezTo>
                    <a:cubicBezTo>
                      <a:pt x="231" y="29"/>
                      <a:pt x="231" y="29"/>
                      <a:pt x="231" y="29"/>
                    </a:cubicBezTo>
                    <a:cubicBezTo>
                      <a:pt x="231" y="30"/>
                      <a:pt x="232" y="30"/>
                      <a:pt x="232" y="31"/>
                    </a:cubicBezTo>
                    <a:cubicBezTo>
                      <a:pt x="232" y="32"/>
                      <a:pt x="231" y="32"/>
                      <a:pt x="230" y="32"/>
                    </a:cubicBezTo>
                    <a:close/>
                  </a:path>
                </a:pathLst>
              </a:custGeom>
              <a:solidFill>
                <a:srgbClr val="4E4E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42"/>
              <p:cNvSpPr>
                <a:spLocks/>
              </p:cNvSpPr>
              <p:nvPr/>
            </p:nvSpPr>
            <p:spPr bwMode="auto">
              <a:xfrm>
                <a:off x="4899025" y="1149350"/>
                <a:ext cx="161925" cy="15875"/>
              </a:xfrm>
              <a:custGeom>
                <a:avLst/>
                <a:gdLst>
                  <a:gd name="T0" fmla="*/ 2 w 190"/>
                  <a:gd name="T1" fmla="*/ 19 h 19"/>
                  <a:gd name="T2" fmla="*/ 0 w 190"/>
                  <a:gd name="T3" fmla="*/ 18 h 19"/>
                  <a:gd name="T4" fmla="*/ 1 w 190"/>
                  <a:gd name="T5" fmla="*/ 16 h 19"/>
                  <a:gd name="T6" fmla="*/ 188 w 190"/>
                  <a:gd name="T7" fmla="*/ 0 h 19"/>
                  <a:gd name="T8" fmla="*/ 190 w 190"/>
                  <a:gd name="T9" fmla="*/ 1 h 19"/>
                  <a:gd name="T10" fmla="*/ 188 w 190"/>
                  <a:gd name="T11" fmla="*/ 3 h 19"/>
                  <a:gd name="T12" fmla="*/ 2 w 190"/>
                  <a:gd name="T13" fmla="*/ 19 h 19"/>
                </a:gdLst>
                <a:ahLst/>
                <a:cxnLst>
                  <a:cxn ang="0">
                    <a:pos x="T0" y="T1"/>
                  </a:cxn>
                  <a:cxn ang="0">
                    <a:pos x="T2" y="T3"/>
                  </a:cxn>
                  <a:cxn ang="0">
                    <a:pos x="T4" y="T5"/>
                  </a:cxn>
                  <a:cxn ang="0">
                    <a:pos x="T6" y="T7"/>
                  </a:cxn>
                  <a:cxn ang="0">
                    <a:pos x="T8" y="T9"/>
                  </a:cxn>
                  <a:cxn ang="0">
                    <a:pos x="T10" y="T11"/>
                  </a:cxn>
                  <a:cxn ang="0">
                    <a:pos x="T12" y="T13"/>
                  </a:cxn>
                </a:cxnLst>
                <a:rect l="0" t="0" r="r" b="b"/>
                <a:pathLst>
                  <a:path w="190" h="19">
                    <a:moveTo>
                      <a:pt x="2" y="19"/>
                    </a:moveTo>
                    <a:cubicBezTo>
                      <a:pt x="1" y="19"/>
                      <a:pt x="0" y="18"/>
                      <a:pt x="0" y="18"/>
                    </a:cubicBezTo>
                    <a:cubicBezTo>
                      <a:pt x="0" y="17"/>
                      <a:pt x="1" y="16"/>
                      <a:pt x="1" y="16"/>
                    </a:cubicBezTo>
                    <a:cubicBezTo>
                      <a:pt x="188" y="0"/>
                      <a:pt x="188" y="0"/>
                      <a:pt x="188" y="0"/>
                    </a:cubicBezTo>
                    <a:cubicBezTo>
                      <a:pt x="189" y="0"/>
                      <a:pt x="189" y="1"/>
                      <a:pt x="190" y="1"/>
                    </a:cubicBezTo>
                    <a:cubicBezTo>
                      <a:pt x="190" y="2"/>
                      <a:pt x="189" y="3"/>
                      <a:pt x="188" y="3"/>
                    </a:cubicBezTo>
                    <a:cubicBezTo>
                      <a:pt x="2" y="19"/>
                      <a:pt x="2" y="19"/>
                      <a:pt x="2" y="19"/>
                    </a:cubicBezTo>
                    <a:close/>
                  </a:path>
                </a:pathLst>
              </a:custGeom>
              <a:solidFill>
                <a:srgbClr val="4E4E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43"/>
              <p:cNvSpPr>
                <a:spLocks/>
              </p:cNvSpPr>
              <p:nvPr/>
            </p:nvSpPr>
            <p:spPr bwMode="auto">
              <a:xfrm>
                <a:off x="5057775" y="1146175"/>
                <a:ext cx="171450" cy="74613"/>
              </a:xfrm>
              <a:custGeom>
                <a:avLst/>
                <a:gdLst>
                  <a:gd name="T0" fmla="*/ 198 w 200"/>
                  <a:gd name="T1" fmla="*/ 88 h 88"/>
                  <a:gd name="T2" fmla="*/ 197 w 200"/>
                  <a:gd name="T3" fmla="*/ 88 h 88"/>
                  <a:gd name="T4" fmla="*/ 55 w 200"/>
                  <a:gd name="T5" fmla="*/ 2 h 88"/>
                  <a:gd name="T6" fmla="*/ 1 w 200"/>
                  <a:gd name="T7" fmla="*/ 7 h 88"/>
                  <a:gd name="T8" fmla="*/ 0 w 200"/>
                  <a:gd name="T9" fmla="*/ 6 h 88"/>
                  <a:gd name="T10" fmla="*/ 1 w 200"/>
                  <a:gd name="T11" fmla="*/ 4 h 88"/>
                  <a:gd name="T12" fmla="*/ 55 w 200"/>
                  <a:gd name="T13" fmla="*/ 0 h 88"/>
                  <a:gd name="T14" fmla="*/ 56 w 200"/>
                  <a:gd name="T15" fmla="*/ 0 h 88"/>
                  <a:gd name="T16" fmla="*/ 199 w 200"/>
                  <a:gd name="T17" fmla="*/ 85 h 88"/>
                  <a:gd name="T18" fmla="*/ 199 w 200"/>
                  <a:gd name="T19" fmla="*/ 87 h 88"/>
                  <a:gd name="T20" fmla="*/ 198 w 200"/>
                  <a:gd name="T21" fmla="*/ 8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0" h="88">
                    <a:moveTo>
                      <a:pt x="198" y="88"/>
                    </a:moveTo>
                    <a:cubicBezTo>
                      <a:pt x="198" y="88"/>
                      <a:pt x="198" y="88"/>
                      <a:pt x="197" y="88"/>
                    </a:cubicBezTo>
                    <a:cubicBezTo>
                      <a:pt x="55" y="2"/>
                      <a:pt x="55" y="2"/>
                      <a:pt x="55" y="2"/>
                    </a:cubicBezTo>
                    <a:cubicBezTo>
                      <a:pt x="1" y="7"/>
                      <a:pt x="1" y="7"/>
                      <a:pt x="1" y="7"/>
                    </a:cubicBezTo>
                    <a:cubicBezTo>
                      <a:pt x="1" y="7"/>
                      <a:pt x="0" y="6"/>
                      <a:pt x="0" y="6"/>
                    </a:cubicBezTo>
                    <a:cubicBezTo>
                      <a:pt x="0" y="5"/>
                      <a:pt x="0" y="4"/>
                      <a:pt x="1" y="4"/>
                    </a:cubicBezTo>
                    <a:cubicBezTo>
                      <a:pt x="55" y="0"/>
                      <a:pt x="55" y="0"/>
                      <a:pt x="55" y="0"/>
                    </a:cubicBezTo>
                    <a:cubicBezTo>
                      <a:pt x="56" y="0"/>
                      <a:pt x="56" y="0"/>
                      <a:pt x="56" y="0"/>
                    </a:cubicBezTo>
                    <a:cubicBezTo>
                      <a:pt x="199" y="85"/>
                      <a:pt x="199" y="85"/>
                      <a:pt x="199" y="85"/>
                    </a:cubicBezTo>
                    <a:cubicBezTo>
                      <a:pt x="199" y="86"/>
                      <a:pt x="200" y="87"/>
                      <a:pt x="199" y="87"/>
                    </a:cubicBezTo>
                    <a:cubicBezTo>
                      <a:pt x="199" y="88"/>
                      <a:pt x="198" y="88"/>
                      <a:pt x="198" y="88"/>
                    </a:cubicBezTo>
                    <a:close/>
                  </a:path>
                </a:pathLst>
              </a:custGeom>
              <a:solidFill>
                <a:srgbClr val="4E4E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44"/>
              <p:cNvSpPr>
                <a:spLocks/>
              </p:cNvSpPr>
              <p:nvPr/>
            </p:nvSpPr>
            <p:spPr bwMode="auto">
              <a:xfrm>
                <a:off x="5038725" y="966788"/>
                <a:ext cx="68263" cy="180975"/>
              </a:xfrm>
              <a:custGeom>
                <a:avLst/>
                <a:gdLst>
                  <a:gd name="T0" fmla="*/ 77 w 79"/>
                  <a:gd name="T1" fmla="*/ 212 h 212"/>
                  <a:gd name="T2" fmla="*/ 76 w 79"/>
                  <a:gd name="T3" fmla="*/ 211 h 212"/>
                  <a:gd name="T4" fmla="*/ 0 w 79"/>
                  <a:gd name="T5" fmla="*/ 2 h 212"/>
                  <a:gd name="T6" fmla="*/ 1 w 79"/>
                  <a:gd name="T7" fmla="*/ 0 h 212"/>
                  <a:gd name="T8" fmla="*/ 3 w 79"/>
                  <a:gd name="T9" fmla="*/ 1 h 212"/>
                  <a:gd name="T10" fmla="*/ 79 w 79"/>
                  <a:gd name="T11" fmla="*/ 210 h 212"/>
                  <a:gd name="T12" fmla="*/ 78 w 79"/>
                  <a:gd name="T13" fmla="*/ 212 h 212"/>
                  <a:gd name="T14" fmla="*/ 77 w 79"/>
                  <a:gd name="T15" fmla="*/ 212 h 2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212">
                    <a:moveTo>
                      <a:pt x="77" y="212"/>
                    </a:moveTo>
                    <a:cubicBezTo>
                      <a:pt x="77" y="212"/>
                      <a:pt x="76" y="212"/>
                      <a:pt x="76" y="211"/>
                    </a:cubicBezTo>
                    <a:cubicBezTo>
                      <a:pt x="0" y="2"/>
                      <a:pt x="0" y="2"/>
                      <a:pt x="0" y="2"/>
                    </a:cubicBezTo>
                    <a:cubicBezTo>
                      <a:pt x="0" y="1"/>
                      <a:pt x="0" y="1"/>
                      <a:pt x="1" y="0"/>
                    </a:cubicBezTo>
                    <a:cubicBezTo>
                      <a:pt x="2" y="0"/>
                      <a:pt x="2" y="0"/>
                      <a:pt x="3" y="1"/>
                    </a:cubicBezTo>
                    <a:cubicBezTo>
                      <a:pt x="79" y="210"/>
                      <a:pt x="79" y="210"/>
                      <a:pt x="79" y="210"/>
                    </a:cubicBezTo>
                    <a:cubicBezTo>
                      <a:pt x="79" y="211"/>
                      <a:pt x="78" y="212"/>
                      <a:pt x="78" y="212"/>
                    </a:cubicBezTo>
                    <a:cubicBezTo>
                      <a:pt x="78" y="212"/>
                      <a:pt x="77" y="212"/>
                      <a:pt x="77" y="212"/>
                    </a:cubicBezTo>
                    <a:close/>
                  </a:path>
                </a:pathLst>
              </a:custGeom>
              <a:solidFill>
                <a:srgbClr val="4E4E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45"/>
              <p:cNvSpPr>
                <a:spLocks/>
              </p:cNvSpPr>
              <p:nvPr/>
            </p:nvSpPr>
            <p:spPr bwMode="auto">
              <a:xfrm>
                <a:off x="4899025" y="966788"/>
                <a:ext cx="328613" cy="296863"/>
              </a:xfrm>
              <a:custGeom>
                <a:avLst/>
                <a:gdLst>
                  <a:gd name="T0" fmla="*/ 32 w 386"/>
                  <a:gd name="T1" fmla="*/ 348 h 348"/>
                  <a:gd name="T2" fmla="*/ 31 w 386"/>
                  <a:gd name="T3" fmla="*/ 347 h 348"/>
                  <a:gd name="T4" fmla="*/ 3 w 386"/>
                  <a:gd name="T5" fmla="*/ 243 h 348"/>
                  <a:gd name="T6" fmla="*/ 4 w 386"/>
                  <a:gd name="T7" fmla="*/ 242 h 348"/>
                  <a:gd name="T8" fmla="*/ 6 w 386"/>
                  <a:gd name="T9" fmla="*/ 243 h 348"/>
                  <a:gd name="T10" fmla="*/ 33 w 386"/>
                  <a:gd name="T11" fmla="*/ 345 h 348"/>
                  <a:gd name="T12" fmla="*/ 383 w 386"/>
                  <a:gd name="T13" fmla="*/ 296 h 348"/>
                  <a:gd name="T14" fmla="*/ 166 w 386"/>
                  <a:gd name="T15" fmla="*/ 4 h 348"/>
                  <a:gd name="T16" fmla="*/ 3 w 386"/>
                  <a:gd name="T17" fmla="*/ 232 h 348"/>
                  <a:gd name="T18" fmla="*/ 1 w 386"/>
                  <a:gd name="T19" fmla="*/ 233 h 348"/>
                  <a:gd name="T20" fmla="*/ 0 w 386"/>
                  <a:gd name="T21" fmla="*/ 231 h 348"/>
                  <a:gd name="T22" fmla="*/ 165 w 386"/>
                  <a:gd name="T23" fmla="*/ 1 h 348"/>
                  <a:gd name="T24" fmla="*/ 166 w 386"/>
                  <a:gd name="T25" fmla="*/ 0 h 348"/>
                  <a:gd name="T26" fmla="*/ 166 w 386"/>
                  <a:gd name="T27" fmla="*/ 0 h 348"/>
                  <a:gd name="T28" fmla="*/ 167 w 386"/>
                  <a:gd name="T29" fmla="*/ 1 h 348"/>
                  <a:gd name="T30" fmla="*/ 386 w 386"/>
                  <a:gd name="T31" fmla="*/ 296 h 348"/>
                  <a:gd name="T32" fmla="*/ 386 w 386"/>
                  <a:gd name="T33" fmla="*/ 297 h 348"/>
                  <a:gd name="T34" fmla="*/ 385 w 386"/>
                  <a:gd name="T35" fmla="*/ 298 h 348"/>
                  <a:gd name="T36" fmla="*/ 32 w 386"/>
                  <a:gd name="T37" fmla="*/ 348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6" h="348">
                    <a:moveTo>
                      <a:pt x="32" y="348"/>
                    </a:moveTo>
                    <a:cubicBezTo>
                      <a:pt x="31" y="348"/>
                      <a:pt x="31" y="347"/>
                      <a:pt x="31" y="347"/>
                    </a:cubicBezTo>
                    <a:cubicBezTo>
                      <a:pt x="3" y="243"/>
                      <a:pt x="3" y="243"/>
                      <a:pt x="3" y="243"/>
                    </a:cubicBezTo>
                    <a:cubicBezTo>
                      <a:pt x="3" y="243"/>
                      <a:pt x="4" y="242"/>
                      <a:pt x="4" y="242"/>
                    </a:cubicBezTo>
                    <a:cubicBezTo>
                      <a:pt x="5" y="242"/>
                      <a:pt x="6" y="242"/>
                      <a:pt x="6" y="243"/>
                    </a:cubicBezTo>
                    <a:cubicBezTo>
                      <a:pt x="33" y="345"/>
                      <a:pt x="33" y="345"/>
                      <a:pt x="33" y="345"/>
                    </a:cubicBezTo>
                    <a:cubicBezTo>
                      <a:pt x="383" y="296"/>
                      <a:pt x="383" y="296"/>
                      <a:pt x="383" y="296"/>
                    </a:cubicBezTo>
                    <a:cubicBezTo>
                      <a:pt x="166" y="4"/>
                      <a:pt x="166" y="4"/>
                      <a:pt x="166" y="4"/>
                    </a:cubicBezTo>
                    <a:cubicBezTo>
                      <a:pt x="3" y="232"/>
                      <a:pt x="3" y="232"/>
                      <a:pt x="3" y="232"/>
                    </a:cubicBezTo>
                    <a:cubicBezTo>
                      <a:pt x="2" y="233"/>
                      <a:pt x="1" y="233"/>
                      <a:pt x="1" y="233"/>
                    </a:cubicBezTo>
                    <a:cubicBezTo>
                      <a:pt x="0" y="232"/>
                      <a:pt x="0" y="231"/>
                      <a:pt x="0" y="231"/>
                    </a:cubicBezTo>
                    <a:cubicBezTo>
                      <a:pt x="165" y="1"/>
                      <a:pt x="165" y="1"/>
                      <a:pt x="165" y="1"/>
                    </a:cubicBezTo>
                    <a:cubicBezTo>
                      <a:pt x="165" y="0"/>
                      <a:pt x="166" y="0"/>
                      <a:pt x="166" y="0"/>
                    </a:cubicBezTo>
                    <a:cubicBezTo>
                      <a:pt x="166" y="0"/>
                      <a:pt x="166" y="0"/>
                      <a:pt x="166" y="0"/>
                    </a:cubicBezTo>
                    <a:cubicBezTo>
                      <a:pt x="167" y="0"/>
                      <a:pt x="167" y="0"/>
                      <a:pt x="167" y="1"/>
                    </a:cubicBezTo>
                    <a:cubicBezTo>
                      <a:pt x="386" y="296"/>
                      <a:pt x="386" y="296"/>
                      <a:pt x="386" y="296"/>
                    </a:cubicBezTo>
                    <a:cubicBezTo>
                      <a:pt x="386" y="296"/>
                      <a:pt x="386" y="297"/>
                      <a:pt x="386" y="297"/>
                    </a:cubicBezTo>
                    <a:cubicBezTo>
                      <a:pt x="386" y="298"/>
                      <a:pt x="386" y="298"/>
                      <a:pt x="385" y="298"/>
                    </a:cubicBezTo>
                    <a:cubicBezTo>
                      <a:pt x="32" y="348"/>
                      <a:pt x="32" y="348"/>
                      <a:pt x="32" y="348"/>
                    </a:cubicBezTo>
                    <a:close/>
                  </a:path>
                </a:pathLst>
              </a:custGeom>
              <a:solidFill>
                <a:srgbClr val="4E4E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46"/>
              <p:cNvSpPr>
                <a:spLocks/>
              </p:cNvSpPr>
              <p:nvPr/>
            </p:nvSpPr>
            <p:spPr bwMode="auto">
              <a:xfrm>
                <a:off x="4926013" y="966788"/>
                <a:ext cx="115888" cy="296863"/>
              </a:xfrm>
              <a:custGeom>
                <a:avLst/>
                <a:gdLst>
                  <a:gd name="T0" fmla="*/ 1 w 137"/>
                  <a:gd name="T1" fmla="*/ 348 h 348"/>
                  <a:gd name="T2" fmla="*/ 1 w 137"/>
                  <a:gd name="T3" fmla="*/ 348 h 348"/>
                  <a:gd name="T4" fmla="*/ 0 w 137"/>
                  <a:gd name="T5" fmla="*/ 346 h 348"/>
                  <a:gd name="T6" fmla="*/ 134 w 137"/>
                  <a:gd name="T7" fmla="*/ 1 h 348"/>
                  <a:gd name="T8" fmla="*/ 136 w 137"/>
                  <a:gd name="T9" fmla="*/ 0 h 348"/>
                  <a:gd name="T10" fmla="*/ 137 w 137"/>
                  <a:gd name="T11" fmla="*/ 2 h 348"/>
                  <a:gd name="T12" fmla="*/ 2 w 137"/>
                  <a:gd name="T13" fmla="*/ 347 h 348"/>
                  <a:gd name="T14" fmla="*/ 1 w 137"/>
                  <a:gd name="T15" fmla="*/ 348 h 3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7" h="348">
                    <a:moveTo>
                      <a:pt x="1" y="348"/>
                    </a:moveTo>
                    <a:cubicBezTo>
                      <a:pt x="1" y="348"/>
                      <a:pt x="1" y="348"/>
                      <a:pt x="1" y="348"/>
                    </a:cubicBezTo>
                    <a:cubicBezTo>
                      <a:pt x="0" y="347"/>
                      <a:pt x="0" y="347"/>
                      <a:pt x="0" y="346"/>
                    </a:cubicBezTo>
                    <a:cubicBezTo>
                      <a:pt x="134" y="1"/>
                      <a:pt x="134" y="1"/>
                      <a:pt x="134" y="1"/>
                    </a:cubicBezTo>
                    <a:cubicBezTo>
                      <a:pt x="134" y="0"/>
                      <a:pt x="135" y="0"/>
                      <a:pt x="136" y="0"/>
                    </a:cubicBezTo>
                    <a:cubicBezTo>
                      <a:pt x="136" y="1"/>
                      <a:pt x="137" y="1"/>
                      <a:pt x="137" y="2"/>
                    </a:cubicBezTo>
                    <a:cubicBezTo>
                      <a:pt x="2" y="347"/>
                      <a:pt x="2" y="347"/>
                      <a:pt x="2" y="347"/>
                    </a:cubicBezTo>
                    <a:cubicBezTo>
                      <a:pt x="2" y="347"/>
                      <a:pt x="2" y="348"/>
                      <a:pt x="1" y="348"/>
                    </a:cubicBezTo>
                    <a:close/>
                  </a:path>
                </a:pathLst>
              </a:custGeom>
              <a:solidFill>
                <a:srgbClr val="4E4E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47"/>
              <p:cNvSpPr>
                <a:spLocks/>
              </p:cNvSpPr>
              <p:nvPr/>
            </p:nvSpPr>
            <p:spPr bwMode="auto">
              <a:xfrm>
                <a:off x="4875213" y="1098550"/>
                <a:ext cx="92075" cy="3175"/>
              </a:xfrm>
              <a:custGeom>
                <a:avLst/>
                <a:gdLst>
                  <a:gd name="T0" fmla="*/ 106 w 107"/>
                  <a:gd name="T1" fmla="*/ 3 h 3"/>
                  <a:gd name="T2" fmla="*/ 1 w 107"/>
                  <a:gd name="T3" fmla="*/ 3 h 3"/>
                  <a:gd name="T4" fmla="*/ 0 w 107"/>
                  <a:gd name="T5" fmla="*/ 1 h 3"/>
                  <a:gd name="T6" fmla="*/ 1 w 107"/>
                  <a:gd name="T7" fmla="*/ 0 h 3"/>
                  <a:gd name="T8" fmla="*/ 106 w 107"/>
                  <a:gd name="T9" fmla="*/ 0 h 3"/>
                  <a:gd name="T10" fmla="*/ 107 w 107"/>
                  <a:gd name="T11" fmla="*/ 1 h 3"/>
                  <a:gd name="T12" fmla="*/ 106 w 107"/>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107" h="3">
                    <a:moveTo>
                      <a:pt x="106" y="3"/>
                    </a:moveTo>
                    <a:cubicBezTo>
                      <a:pt x="1" y="3"/>
                      <a:pt x="1" y="3"/>
                      <a:pt x="1" y="3"/>
                    </a:cubicBezTo>
                    <a:cubicBezTo>
                      <a:pt x="0" y="3"/>
                      <a:pt x="0" y="2"/>
                      <a:pt x="0" y="1"/>
                    </a:cubicBezTo>
                    <a:cubicBezTo>
                      <a:pt x="0" y="1"/>
                      <a:pt x="0" y="0"/>
                      <a:pt x="1" y="0"/>
                    </a:cubicBezTo>
                    <a:cubicBezTo>
                      <a:pt x="106" y="0"/>
                      <a:pt x="106" y="0"/>
                      <a:pt x="106" y="0"/>
                    </a:cubicBezTo>
                    <a:cubicBezTo>
                      <a:pt x="107" y="0"/>
                      <a:pt x="107" y="1"/>
                      <a:pt x="107" y="1"/>
                    </a:cubicBezTo>
                    <a:cubicBezTo>
                      <a:pt x="107" y="2"/>
                      <a:pt x="107" y="3"/>
                      <a:pt x="106" y="3"/>
                    </a:cubicBezTo>
                    <a:close/>
                  </a:path>
                </a:pathLst>
              </a:custGeom>
              <a:solidFill>
                <a:srgbClr val="4E4E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Oval 48"/>
              <p:cNvSpPr>
                <a:spLocks noChangeArrowheads="1"/>
              </p:cNvSpPr>
              <p:nvPr/>
            </p:nvSpPr>
            <p:spPr bwMode="auto">
              <a:xfrm>
                <a:off x="4868863" y="1090613"/>
                <a:ext cx="17463" cy="190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49"/>
              <p:cNvSpPr>
                <a:spLocks noEditPoints="1"/>
              </p:cNvSpPr>
              <p:nvPr/>
            </p:nvSpPr>
            <p:spPr bwMode="auto">
              <a:xfrm>
                <a:off x="4867275" y="1089025"/>
                <a:ext cx="19050" cy="20638"/>
              </a:xfrm>
              <a:custGeom>
                <a:avLst/>
                <a:gdLst>
                  <a:gd name="T0" fmla="*/ 12 w 24"/>
                  <a:gd name="T1" fmla="*/ 24 h 24"/>
                  <a:gd name="T2" fmla="*/ 0 w 24"/>
                  <a:gd name="T3" fmla="*/ 12 h 24"/>
                  <a:gd name="T4" fmla="*/ 12 w 24"/>
                  <a:gd name="T5" fmla="*/ 0 h 24"/>
                  <a:gd name="T6" fmla="*/ 24 w 24"/>
                  <a:gd name="T7" fmla="*/ 12 h 24"/>
                  <a:gd name="T8" fmla="*/ 12 w 24"/>
                  <a:gd name="T9" fmla="*/ 24 h 24"/>
                  <a:gd name="T10" fmla="*/ 12 w 24"/>
                  <a:gd name="T11" fmla="*/ 3 h 24"/>
                  <a:gd name="T12" fmla="*/ 3 w 24"/>
                  <a:gd name="T13" fmla="*/ 12 h 24"/>
                  <a:gd name="T14" fmla="*/ 12 w 24"/>
                  <a:gd name="T15" fmla="*/ 21 h 24"/>
                  <a:gd name="T16" fmla="*/ 21 w 24"/>
                  <a:gd name="T17" fmla="*/ 12 h 24"/>
                  <a:gd name="T18" fmla="*/ 12 w 24"/>
                  <a:gd name="T19" fmla="*/ 3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24">
                    <a:moveTo>
                      <a:pt x="12" y="24"/>
                    </a:moveTo>
                    <a:cubicBezTo>
                      <a:pt x="6" y="24"/>
                      <a:pt x="0" y="19"/>
                      <a:pt x="0" y="12"/>
                    </a:cubicBezTo>
                    <a:cubicBezTo>
                      <a:pt x="0" y="6"/>
                      <a:pt x="6" y="0"/>
                      <a:pt x="12" y="0"/>
                    </a:cubicBezTo>
                    <a:cubicBezTo>
                      <a:pt x="19" y="0"/>
                      <a:pt x="24" y="6"/>
                      <a:pt x="24" y="12"/>
                    </a:cubicBezTo>
                    <a:cubicBezTo>
                      <a:pt x="24" y="19"/>
                      <a:pt x="19" y="24"/>
                      <a:pt x="12" y="24"/>
                    </a:cubicBezTo>
                    <a:close/>
                    <a:moveTo>
                      <a:pt x="12" y="3"/>
                    </a:moveTo>
                    <a:cubicBezTo>
                      <a:pt x="7" y="3"/>
                      <a:pt x="3" y="7"/>
                      <a:pt x="3" y="12"/>
                    </a:cubicBezTo>
                    <a:cubicBezTo>
                      <a:pt x="3" y="17"/>
                      <a:pt x="7" y="21"/>
                      <a:pt x="12" y="21"/>
                    </a:cubicBezTo>
                    <a:cubicBezTo>
                      <a:pt x="17" y="21"/>
                      <a:pt x="21" y="17"/>
                      <a:pt x="21" y="12"/>
                    </a:cubicBezTo>
                    <a:cubicBezTo>
                      <a:pt x="21" y="7"/>
                      <a:pt x="17" y="3"/>
                      <a:pt x="12" y="3"/>
                    </a:cubicBezTo>
                    <a:close/>
                  </a:path>
                </a:pathLst>
              </a:custGeom>
              <a:solidFill>
                <a:srgbClr val="4E4E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50"/>
              <p:cNvSpPr>
                <a:spLocks noEditPoints="1"/>
              </p:cNvSpPr>
              <p:nvPr/>
            </p:nvSpPr>
            <p:spPr bwMode="auto">
              <a:xfrm>
                <a:off x="5213350" y="1128713"/>
                <a:ext cx="101600" cy="23813"/>
              </a:xfrm>
              <a:custGeom>
                <a:avLst/>
                <a:gdLst>
                  <a:gd name="T0" fmla="*/ 117 w 119"/>
                  <a:gd name="T1" fmla="*/ 29 h 29"/>
                  <a:gd name="T2" fmla="*/ 1 w 119"/>
                  <a:gd name="T3" fmla="*/ 29 h 29"/>
                  <a:gd name="T4" fmla="*/ 0 w 119"/>
                  <a:gd name="T5" fmla="*/ 28 h 29"/>
                  <a:gd name="T6" fmla="*/ 0 w 119"/>
                  <a:gd name="T7" fmla="*/ 2 h 29"/>
                  <a:gd name="T8" fmla="*/ 1 w 119"/>
                  <a:gd name="T9" fmla="*/ 0 h 29"/>
                  <a:gd name="T10" fmla="*/ 117 w 119"/>
                  <a:gd name="T11" fmla="*/ 0 h 29"/>
                  <a:gd name="T12" fmla="*/ 119 w 119"/>
                  <a:gd name="T13" fmla="*/ 2 h 29"/>
                  <a:gd name="T14" fmla="*/ 119 w 119"/>
                  <a:gd name="T15" fmla="*/ 28 h 29"/>
                  <a:gd name="T16" fmla="*/ 117 w 119"/>
                  <a:gd name="T17" fmla="*/ 29 h 29"/>
                  <a:gd name="T18" fmla="*/ 3 w 119"/>
                  <a:gd name="T19" fmla="*/ 26 h 29"/>
                  <a:gd name="T20" fmla="*/ 116 w 119"/>
                  <a:gd name="T21" fmla="*/ 26 h 29"/>
                  <a:gd name="T22" fmla="*/ 116 w 119"/>
                  <a:gd name="T23" fmla="*/ 3 h 29"/>
                  <a:gd name="T24" fmla="*/ 3 w 119"/>
                  <a:gd name="T25" fmla="*/ 3 h 29"/>
                  <a:gd name="T26" fmla="*/ 3 w 119"/>
                  <a:gd name="T27" fmla="*/ 2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9" h="29">
                    <a:moveTo>
                      <a:pt x="117" y="29"/>
                    </a:moveTo>
                    <a:cubicBezTo>
                      <a:pt x="1" y="29"/>
                      <a:pt x="1" y="29"/>
                      <a:pt x="1" y="29"/>
                    </a:cubicBezTo>
                    <a:cubicBezTo>
                      <a:pt x="1" y="29"/>
                      <a:pt x="0" y="28"/>
                      <a:pt x="0" y="28"/>
                    </a:cubicBezTo>
                    <a:cubicBezTo>
                      <a:pt x="0" y="2"/>
                      <a:pt x="0" y="2"/>
                      <a:pt x="0" y="2"/>
                    </a:cubicBezTo>
                    <a:cubicBezTo>
                      <a:pt x="0" y="1"/>
                      <a:pt x="1" y="0"/>
                      <a:pt x="1" y="0"/>
                    </a:cubicBezTo>
                    <a:cubicBezTo>
                      <a:pt x="117" y="0"/>
                      <a:pt x="117" y="0"/>
                      <a:pt x="117" y="0"/>
                    </a:cubicBezTo>
                    <a:cubicBezTo>
                      <a:pt x="118" y="0"/>
                      <a:pt x="119" y="1"/>
                      <a:pt x="119" y="2"/>
                    </a:cubicBezTo>
                    <a:cubicBezTo>
                      <a:pt x="119" y="28"/>
                      <a:pt x="119" y="28"/>
                      <a:pt x="119" y="28"/>
                    </a:cubicBezTo>
                    <a:cubicBezTo>
                      <a:pt x="119" y="28"/>
                      <a:pt x="118" y="29"/>
                      <a:pt x="117" y="29"/>
                    </a:cubicBezTo>
                    <a:close/>
                    <a:moveTo>
                      <a:pt x="3" y="26"/>
                    </a:moveTo>
                    <a:cubicBezTo>
                      <a:pt x="116" y="26"/>
                      <a:pt x="116" y="26"/>
                      <a:pt x="116" y="26"/>
                    </a:cubicBezTo>
                    <a:cubicBezTo>
                      <a:pt x="116" y="3"/>
                      <a:pt x="116" y="3"/>
                      <a:pt x="116" y="3"/>
                    </a:cubicBezTo>
                    <a:cubicBezTo>
                      <a:pt x="3" y="3"/>
                      <a:pt x="3" y="3"/>
                      <a:pt x="3" y="3"/>
                    </a:cubicBezTo>
                    <a:lnTo>
                      <a:pt x="3" y="26"/>
                    </a:lnTo>
                    <a:close/>
                  </a:path>
                </a:pathLst>
              </a:custGeom>
              <a:solidFill>
                <a:srgbClr val="4E4E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51"/>
              <p:cNvSpPr>
                <a:spLocks noEditPoints="1"/>
              </p:cNvSpPr>
              <p:nvPr/>
            </p:nvSpPr>
            <p:spPr bwMode="auto">
              <a:xfrm>
                <a:off x="5213350" y="1087438"/>
                <a:ext cx="101600" cy="23813"/>
              </a:xfrm>
              <a:custGeom>
                <a:avLst/>
                <a:gdLst>
                  <a:gd name="T0" fmla="*/ 117 w 119"/>
                  <a:gd name="T1" fmla="*/ 29 h 29"/>
                  <a:gd name="T2" fmla="*/ 1 w 119"/>
                  <a:gd name="T3" fmla="*/ 29 h 29"/>
                  <a:gd name="T4" fmla="*/ 0 w 119"/>
                  <a:gd name="T5" fmla="*/ 27 h 29"/>
                  <a:gd name="T6" fmla="*/ 0 w 119"/>
                  <a:gd name="T7" fmla="*/ 1 h 29"/>
                  <a:gd name="T8" fmla="*/ 1 w 119"/>
                  <a:gd name="T9" fmla="*/ 0 h 29"/>
                  <a:gd name="T10" fmla="*/ 117 w 119"/>
                  <a:gd name="T11" fmla="*/ 0 h 29"/>
                  <a:gd name="T12" fmla="*/ 119 w 119"/>
                  <a:gd name="T13" fmla="*/ 1 h 29"/>
                  <a:gd name="T14" fmla="*/ 119 w 119"/>
                  <a:gd name="T15" fmla="*/ 27 h 29"/>
                  <a:gd name="T16" fmla="*/ 117 w 119"/>
                  <a:gd name="T17" fmla="*/ 29 h 29"/>
                  <a:gd name="T18" fmla="*/ 3 w 119"/>
                  <a:gd name="T19" fmla="*/ 26 h 29"/>
                  <a:gd name="T20" fmla="*/ 116 w 119"/>
                  <a:gd name="T21" fmla="*/ 26 h 29"/>
                  <a:gd name="T22" fmla="*/ 116 w 119"/>
                  <a:gd name="T23" fmla="*/ 3 h 29"/>
                  <a:gd name="T24" fmla="*/ 3 w 119"/>
                  <a:gd name="T25" fmla="*/ 3 h 29"/>
                  <a:gd name="T26" fmla="*/ 3 w 119"/>
                  <a:gd name="T27" fmla="*/ 2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9" h="29">
                    <a:moveTo>
                      <a:pt x="117" y="29"/>
                    </a:moveTo>
                    <a:cubicBezTo>
                      <a:pt x="1" y="29"/>
                      <a:pt x="1" y="29"/>
                      <a:pt x="1" y="29"/>
                    </a:cubicBezTo>
                    <a:cubicBezTo>
                      <a:pt x="1" y="29"/>
                      <a:pt x="0" y="28"/>
                      <a:pt x="0" y="27"/>
                    </a:cubicBezTo>
                    <a:cubicBezTo>
                      <a:pt x="0" y="1"/>
                      <a:pt x="0" y="1"/>
                      <a:pt x="0" y="1"/>
                    </a:cubicBezTo>
                    <a:cubicBezTo>
                      <a:pt x="0" y="1"/>
                      <a:pt x="1" y="0"/>
                      <a:pt x="1" y="0"/>
                    </a:cubicBezTo>
                    <a:cubicBezTo>
                      <a:pt x="117" y="0"/>
                      <a:pt x="117" y="0"/>
                      <a:pt x="117" y="0"/>
                    </a:cubicBezTo>
                    <a:cubicBezTo>
                      <a:pt x="118" y="0"/>
                      <a:pt x="119" y="1"/>
                      <a:pt x="119" y="1"/>
                    </a:cubicBezTo>
                    <a:cubicBezTo>
                      <a:pt x="119" y="27"/>
                      <a:pt x="119" y="27"/>
                      <a:pt x="119" y="27"/>
                    </a:cubicBezTo>
                    <a:cubicBezTo>
                      <a:pt x="119" y="28"/>
                      <a:pt x="118" y="29"/>
                      <a:pt x="117" y="29"/>
                    </a:cubicBezTo>
                    <a:close/>
                    <a:moveTo>
                      <a:pt x="3" y="26"/>
                    </a:moveTo>
                    <a:cubicBezTo>
                      <a:pt x="116" y="26"/>
                      <a:pt x="116" y="26"/>
                      <a:pt x="116" y="26"/>
                    </a:cubicBezTo>
                    <a:cubicBezTo>
                      <a:pt x="116" y="3"/>
                      <a:pt x="116" y="3"/>
                      <a:pt x="116" y="3"/>
                    </a:cubicBezTo>
                    <a:cubicBezTo>
                      <a:pt x="3" y="3"/>
                      <a:pt x="3" y="3"/>
                      <a:pt x="3" y="3"/>
                    </a:cubicBezTo>
                    <a:lnTo>
                      <a:pt x="3" y="26"/>
                    </a:lnTo>
                    <a:close/>
                  </a:path>
                </a:pathLst>
              </a:custGeom>
              <a:solidFill>
                <a:srgbClr val="4E4E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52"/>
              <p:cNvSpPr>
                <a:spLocks noEditPoints="1"/>
              </p:cNvSpPr>
              <p:nvPr/>
            </p:nvSpPr>
            <p:spPr bwMode="auto">
              <a:xfrm>
                <a:off x="5213350" y="1046163"/>
                <a:ext cx="101600" cy="23813"/>
              </a:xfrm>
              <a:custGeom>
                <a:avLst/>
                <a:gdLst>
                  <a:gd name="T0" fmla="*/ 117 w 119"/>
                  <a:gd name="T1" fmla="*/ 28 h 28"/>
                  <a:gd name="T2" fmla="*/ 1 w 119"/>
                  <a:gd name="T3" fmla="*/ 28 h 28"/>
                  <a:gd name="T4" fmla="*/ 0 w 119"/>
                  <a:gd name="T5" fmla="*/ 27 h 28"/>
                  <a:gd name="T6" fmla="*/ 0 w 119"/>
                  <a:gd name="T7" fmla="*/ 1 h 28"/>
                  <a:gd name="T8" fmla="*/ 1 w 119"/>
                  <a:gd name="T9" fmla="*/ 0 h 28"/>
                  <a:gd name="T10" fmla="*/ 117 w 119"/>
                  <a:gd name="T11" fmla="*/ 0 h 28"/>
                  <a:gd name="T12" fmla="*/ 119 w 119"/>
                  <a:gd name="T13" fmla="*/ 1 h 28"/>
                  <a:gd name="T14" fmla="*/ 119 w 119"/>
                  <a:gd name="T15" fmla="*/ 27 h 28"/>
                  <a:gd name="T16" fmla="*/ 117 w 119"/>
                  <a:gd name="T17" fmla="*/ 28 h 28"/>
                  <a:gd name="T18" fmla="*/ 3 w 119"/>
                  <a:gd name="T19" fmla="*/ 26 h 28"/>
                  <a:gd name="T20" fmla="*/ 116 w 119"/>
                  <a:gd name="T21" fmla="*/ 26 h 28"/>
                  <a:gd name="T22" fmla="*/ 116 w 119"/>
                  <a:gd name="T23" fmla="*/ 2 h 28"/>
                  <a:gd name="T24" fmla="*/ 3 w 119"/>
                  <a:gd name="T25" fmla="*/ 2 h 28"/>
                  <a:gd name="T26" fmla="*/ 3 w 119"/>
                  <a:gd name="T27" fmla="*/ 2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9" h="28">
                    <a:moveTo>
                      <a:pt x="117" y="28"/>
                    </a:moveTo>
                    <a:cubicBezTo>
                      <a:pt x="1" y="28"/>
                      <a:pt x="1" y="28"/>
                      <a:pt x="1" y="28"/>
                    </a:cubicBezTo>
                    <a:cubicBezTo>
                      <a:pt x="1" y="28"/>
                      <a:pt x="0" y="28"/>
                      <a:pt x="0" y="27"/>
                    </a:cubicBezTo>
                    <a:cubicBezTo>
                      <a:pt x="0" y="1"/>
                      <a:pt x="0" y="1"/>
                      <a:pt x="0" y="1"/>
                    </a:cubicBezTo>
                    <a:cubicBezTo>
                      <a:pt x="0" y="0"/>
                      <a:pt x="1" y="0"/>
                      <a:pt x="1" y="0"/>
                    </a:cubicBezTo>
                    <a:cubicBezTo>
                      <a:pt x="117" y="0"/>
                      <a:pt x="117" y="0"/>
                      <a:pt x="117" y="0"/>
                    </a:cubicBezTo>
                    <a:cubicBezTo>
                      <a:pt x="118" y="0"/>
                      <a:pt x="119" y="0"/>
                      <a:pt x="119" y="1"/>
                    </a:cubicBezTo>
                    <a:cubicBezTo>
                      <a:pt x="119" y="27"/>
                      <a:pt x="119" y="27"/>
                      <a:pt x="119" y="27"/>
                    </a:cubicBezTo>
                    <a:cubicBezTo>
                      <a:pt x="119" y="28"/>
                      <a:pt x="118" y="28"/>
                      <a:pt x="117" y="28"/>
                    </a:cubicBezTo>
                    <a:close/>
                    <a:moveTo>
                      <a:pt x="3" y="26"/>
                    </a:moveTo>
                    <a:cubicBezTo>
                      <a:pt x="116" y="26"/>
                      <a:pt x="116" y="26"/>
                      <a:pt x="116" y="26"/>
                    </a:cubicBezTo>
                    <a:cubicBezTo>
                      <a:pt x="116" y="2"/>
                      <a:pt x="116" y="2"/>
                      <a:pt x="116" y="2"/>
                    </a:cubicBezTo>
                    <a:cubicBezTo>
                      <a:pt x="3" y="2"/>
                      <a:pt x="3" y="2"/>
                      <a:pt x="3" y="2"/>
                    </a:cubicBezTo>
                    <a:lnTo>
                      <a:pt x="3" y="26"/>
                    </a:lnTo>
                    <a:close/>
                  </a:path>
                </a:pathLst>
              </a:custGeom>
              <a:solidFill>
                <a:srgbClr val="4E4E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53"/>
              <p:cNvSpPr>
                <a:spLocks/>
              </p:cNvSpPr>
              <p:nvPr/>
            </p:nvSpPr>
            <p:spPr bwMode="auto">
              <a:xfrm>
                <a:off x="5065713" y="1501775"/>
                <a:ext cx="231775" cy="1588"/>
              </a:xfrm>
              <a:custGeom>
                <a:avLst/>
                <a:gdLst>
                  <a:gd name="T0" fmla="*/ 271 w 273"/>
                  <a:gd name="T1" fmla="*/ 2 h 2"/>
                  <a:gd name="T2" fmla="*/ 1 w 273"/>
                  <a:gd name="T3" fmla="*/ 2 h 2"/>
                  <a:gd name="T4" fmla="*/ 0 w 273"/>
                  <a:gd name="T5" fmla="*/ 1 h 2"/>
                  <a:gd name="T6" fmla="*/ 1 w 273"/>
                  <a:gd name="T7" fmla="*/ 0 h 2"/>
                  <a:gd name="T8" fmla="*/ 271 w 273"/>
                  <a:gd name="T9" fmla="*/ 0 h 2"/>
                  <a:gd name="T10" fmla="*/ 273 w 273"/>
                  <a:gd name="T11" fmla="*/ 1 h 2"/>
                  <a:gd name="T12" fmla="*/ 271 w 273"/>
                  <a:gd name="T13" fmla="*/ 2 h 2"/>
                </a:gdLst>
                <a:ahLst/>
                <a:cxnLst>
                  <a:cxn ang="0">
                    <a:pos x="T0" y="T1"/>
                  </a:cxn>
                  <a:cxn ang="0">
                    <a:pos x="T2" y="T3"/>
                  </a:cxn>
                  <a:cxn ang="0">
                    <a:pos x="T4" y="T5"/>
                  </a:cxn>
                  <a:cxn ang="0">
                    <a:pos x="T6" y="T7"/>
                  </a:cxn>
                  <a:cxn ang="0">
                    <a:pos x="T8" y="T9"/>
                  </a:cxn>
                  <a:cxn ang="0">
                    <a:pos x="T10" y="T11"/>
                  </a:cxn>
                  <a:cxn ang="0">
                    <a:pos x="T12" y="T13"/>
                  </a:cxn>
                </a:cxnLst>
                <a:rect l="0" t="0" r="r" b="b"/>
                <a:pathLst>
                  <a:path w="273" h="2">
                    <a:moveTo>
                      <a:pt x="271" y="2"/>
                    </a:moveTo>
                    <a:cubicBezTo>
                      <a:pt x="1" y="2"/>
                      <a:pt x="1" y="2"/>
                      <a:pt x="1" y="2"/>
                    </a:cubicBezTo>
                    <a:cubicBezTo>
                      <a:pt x="0" y="2"/>
                      <a:pt x="0" y="2"/>
                      <a:pt x="0" y="1"/>
                    </a:cubicBezTo>
                    <a:cubicBezTo>
                      <a:pt x="0" y="0"/>
                      <a:pt x="0" y="0"/>
                      <a:pt x="1" y="0"/>
                    </a:cubicBezTo>
                    <a:cubicBezTo>
                      <a:pt x="271" y="0"/>
                      <a:pt x="271" y="0"/>
                      <a:pt x="271" y="0"/>
                    </a:cubicBezTo>
                    <a:cubicBezTo>
                      <a:pt x="272" y="0"/>
                      <a:pt x="273" y="0"/>
                      <a:pt x="273" y="1"/>
                    </a:cubicBezTo>
                    <a:cubicBezTo>
                      <a:pt x="273" y="2"/>
                      <a:pt x="272" y="2"/>
                      <a:pt x="271" y="2"/>
                    </a:cubicBezTo>
                    <a:close/>
                  </a:path>
                </a:pathLst>
              </a:custGeom>
              <a:solidFill>
                <a:srgbClr val="4E4E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54"/>
              <p:cNvSpPr>
                <a:spLocks/>
              </p:cNvSpPr>
              <p:nvPr/>
            </p:nvSpPr>
            <p:spPr bwMode="auto">
              <a:xfrm>
                <a:off x="4945063" y="1423988"/>
                <a:ext cx="57150" cy="55563"/>
              </a:xfrm>
              <a:custGeom>
                <a:avLst/>
                <a:gdLst>
                  <a:gd name="T0" fmla="*/ 64 w 66"/>
                  <a:gd name="T1" fmla="*/ 65 h 65"/>
                  <a:gd name="T2" fmla="*/ 63 w 66"/>
                  <a:gd name="T3" fmla="*/ 65 h 65"/>
                  <a:gd name="T4" fmla="*/ 0 w 66"/>
                  <a:gd name="T5" fmla="*/ 2 h 65"/>
                  <a:gd name="T6" fmla="*/ 0 w 66"/>
                  <a:gd name="T7" fmla="*/ 0 h 65"/>
                  <a:gd name="T8" fmla="*/ 2 w 66"/>
                  <a:gd name="T9" fmla="*/ 0 h 65"/>
                  <a:gd name="T10" fmla="*/ 65 w 66"/>
                  <a:gd name="T11" fmla="*/ 63 h 65"/>
                  <a:gd name="T12" fmla="*/ 65 w 66"/>
                  <a:gd name="T13" fmla="*/ 65 h 65"/>
                  <a:gd name="T14" fmla="*/ 64 w 66"/>
                  <a:gd name="T15" fmla="*/ 65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65">
                    <a:moveTo>
                      <a:pt x="64" y="65"/>
                    </a:moveTo>
                    <a:cubicBezTo>
                      <a:pt x="64" y="65"/>
                      <a:pt x="63" y="65"/>
                      <a:pt x="63" y="65"/>
                    </a:cubicBezTo>
                    <a:cubicBezTo>
                      <a:pt x="0" y="2"/>
                      <a:pt x="0" y="2"/>
                      <a:pt x="0" y="2"/>
                    </a:cubicBezTo>
                    <a:cubicBezTo>
                      <a:pt x="0" y="2"/>
                      <a:pt x="0" y="1"/>
                      <a:pt x="0" y="0"/>
                    </a:cubicBezTo>
                    <a:cubicBezTo>
                      <a:pt x="1" y="0"/>
                      <a:pt x="2" y="0"/>
                      <a:pt x="2" y="0"/>
                    </a:cubicBezTo>
                    <a:cubicBezTo>
                      <a:pt x="65" y="63"/>
                      <a:pt x="65" y="63"/>
                      <a:pt x="65" y="63"/>
                    </a:cubicBezTo>
                    <a:cubicBezTo>
                      <a:pt x="66" y="63"/>
                      <a:pt x="66" y="64"/>
                      <a:pt x="65" y="65"/>
                    </a:cubicBezTo>
                    <a:cubicBezTo>
                      <a:pt x="65" y="65"/>
                      <a:pt x="64" y="65"/>
                      <a:pt x="64" y="65"/>
                    </a:cubicBezTo>
                    <a:close/>
                  </a:path>
                </a:pathLst>
              </a:custGeom>
              <a:solidFill>
                <a:srgbClr val="4E4E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55"/>
              <p:cNvSpPr>
                <a:spLocks/>
              </p:cNvSpPr>
              <p:nvPr/>
            </p:nvSpPr>
            <p:spPr bwMode="auto">
              <a:xfrm>
                <a:off x="4868863" y="1423988"/>
                <a:ext cx="79375" cy="1588"/>
              </a:xfrm>
              <a:custGeom>
                <a:avLst/>
                <a:gdLst>
                  <a:gd name="T0" fmla="*/ 91 w 93"/>
                  <a:gd name="T1" fmla="*/ 2 h 2"/>
                  <a:gd name="T2" fmla="*/ 2 w 93"/>
                  <a:gd name="T3" fmla="*/ 2 h 2"/>
                  <a:gd name="T4" fmla="*/ 0 w 93"/>
                  <a:gd name="T5" fmla="*/ 1 h 2"/>
                  <a:gd name="T6" fmla="*/ 2 w 93"/>
                  <a:gd name="T7" fmla="*/ 0 h 2"/>
                  <a:gd name="T8" fmla="*/ 91 w 93"/>
                  <a:gd name="T9" fmla="*/ 0 h 2"/>
                  <a:gd name="T10" fmla="*/ 93 w 93"/>
                  <a:gd name="T11" fmla="*/ 1 h 2"/>
                  <a:gd name="T12" fmla="*/ 91 w 93"/>
                  <a:gd name="T13" fmla="*/ 2 h 2"/>
                </a:gdLst>
                <a:ahLst/>
                <a:cxnLst>
                  <a:cxn ang="0">
                    <a:pos x="T0" y="T1"/>
                  </a:cxn>
                  <a:cxn ang="0">
                    <a:pos x="T2" y="T3"/>
                  </a:cxn>
                  <a:cxn ang="0">
                    <a:pos x="T4" y="T5"/>
                  </a:cxn>
                  <a:cxn ang="0">
                    <a:pos x="T6" y="T7"/>
                  </a:cxn>
                  <a:cxn ang="0">
                    <a:pos x="T8" y="T9"/>
                  </a:cxn>
                  <a:cxn ang="0">
                    <a:pos x="T10" y="T11"/>
                  </a:cxn>
                  <a:cxn ang="0">
                    <a:pos x="T12" y="T13"/>
                  </a:cxn>
                </a:cxnLst>
                <a:rect l="0" t="0" r="r" b="b"/>
                <a:pathLst>
                  <a:path w="93" h="2">
                    <a:moveTo>
                      <a:pt x="91" y="2"/>
                    </a:moveTo>
                    <a:cubicBezTo>
                      <a:pt x="2" y="2"/>
                      <a:pt x="2" y="2"/>
                      <a:pt x="2" y="2"/>
                    </a:cubicBezTo>
                    <a:cubicBezTo>
                      <a:pt x="1" y="2"/>
                      <a:pt x="0" y="2"/>
                      <a:pt x="0" y="1"/>
                    </a:cubicBezTo>
                    <a:cubicBezTo>
                      <a:pt x="0" y="0"/>
                      <a:pt x="1" y="0"/>
                      <a:pt x="2" y="0"/>
                    </a:cubicBezTo>
                    <a:cubicBezTo>
                      <a:pt x="91" y="0"/>
                      <a:pt x="91" y="0"/>
                      <a:pt x="91" y="0"/>
                    </a:cubicBezTo>
                    <a:cubicBezTo>
                      <a:pt x="92" y="0"/>
                      <a:pt x="93" y="0"/>
                      <a:pt x="93" y="1"/>
                    </a:cubicBezTo>
                    <a:cubicBezTo>
                      <a:pt x="93" y="2"/>
                      <a:pt x="92" y="2"/>
                      <a:pt x="91" y="2"/>
                    </a:cubicBezTo>
                    <a:close/>
                  </a:path>
                </a:pathLst>
              </a:custGeom>
              <a:solidFill>
                <a:srgbClr val="4E4E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56"/>
              <p:cNvSpPr>
                <a:spLocks/>
              </p:cNvSpPr>
              <p:nvPr/>
            </p:nvSpPr>
            <p:spPr bwMode="auto">
              <a:xfrm>
                <a:off x="4903788" y="1423988"/>
                <a:ext cx="44450" cy="66675"/>
              </a:xfrm>
              <a:custGeom>
                <a:avLst/>
                <a:gdLst>
                  <a:gd name="T0" fmla="*/ 2 w 53"/>
                  <a:gd name="T1" fmla="*/ 77 h 77"/>
                  <a:gd name="T2" fmla="*/ 1 w 53"/>
                  <a:gd name="T3" fmla="*/ 77 h 77"/>
                  <a:gd name="T4" fmla="*/ 1 w 53"/>
                  <a:gd name="T5" fmla="*/ 75 h 77"/>
                  <a:gd name="T6" fmla="*/ 50 w 53"/>
                  <a:gd name="T7" fmla="*/ 0 h 77"/>
                  <a:gd name="T8" fmla="*/ 52 w 53"/>
                  <a:gd name="T9" fmla="*/ 0 h 77"/>
                  <a:gd name="T10" fmla="*/ 52 w 53"/>
                  <a:gd name="T11" fmla="*/ 2 h 77"/>
                  <a:gd name="T12" fmla="*/ 3 w 53"/>
                  <a:gd name="T13" fmla="*/ 77 h 77"/>
                  <a:gd name="T14" fmla="*/ 2 w 53"/>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 h="77">
                    <a:moveTo>
                      <a:pt x="2" y="77"/>
                    </a:moveTo>
                    <a:cubicBezTo>
                      <a:pt x="1" y="77"/>
                      <a:pt x="1" y="77"/>
                      <a:pt x="1" y="77"/>
                    </a:cubicBezTo>
                    <a:cubicBezTo>
                      <a:pt x="0" y="77"/>
                      <a:pt x="0" y="76"/>
                      <a:pt x="1" y="75"/>
                    </a:cubicBezTo>
                    <a:cubicBezTo>
                      <a:pt x="50" y="0"/>
                      <a:pt x="50" y="0"/>
                      <a:pt x="50" y="0"/>
                    </a:cubicBezTo>
                    <a:cubicBezTo>
                      <a:pt x="51" y="0"/>
                      <a:pt x="51" y="0"/>
                      <a:pt x="52" y="0"/>
                    </a:cubicBezTo>
                    <a:cubicBezTo>
                      <a:pt x="53" y="0"/>
                      <a:pt x="53" y="1"/>
                      <a:pt x="52" y="2"/>
                    </a:cubicBezTo>
                    <a:cubicBezTo>
                      <a:pt x="3" y="77"/>
                      <a:pt x="3" y="77"/>
                      <a:pt x="3" y="77"/>
                    </a:cubicBezTo>
                    <a:cubicBezTo>
                      <a:pt x="3" y="77"/>
                      <a:pt x="2" y="77"/>
                      <a:pt x="2" y="77"/>
                    </a:cubicBezTo>
                    <a:close/>
                  </a:path>
                </a:pathLst>
              </a:custGeom>
              <a:solidFill>
                <a:srgbClr val="4E4E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57"/>
              <p:cNvSpPr>
                <a:spLocks/>
              </p:cNvSpPr>
              <p:nvPr/>
            </p:nvSpPr>
            <p:spPr bwMode="auto">
              <a:xfrm>
                <a:off x="4945063" y="1347788"/>
                <a:ext cx="3175" cy="77788"/>
              </a:xfrm>
              <a:custGeom>
                <a:avLst/>
                <a:gdLst>
                  <a:gd name="T0" fmla="*/ 1 w 3"/>
                  <a:gd name="T1" fmla="*/ 92 h 92"/>
                  <a:gd name="T2" fmla="*/ 0 w 3"/>
                  <a:gd name="T3" fmla="*/ 91 h 92"/>
                  <a:gd name="T4" fmla="*/ 0 w 3"/>
                  <a:gd name="T5" fmla="*/ 1 h 92"/>
                  <a:gd name="T6" fmla="*/ 1 w 3"/>
                  <a:gd name="T7" fmla="*/ 0 h 92"/>
                  <a:gd name="T8" fmla="*/ 3 w 3"/>
                  <a:gd name="T9" fmla="*/ 1 h 92"/>
                  <a:gd name="T10" fmla="*/ 3 w 3"/>
                  <a:gd name="T11" fmla="*/ 91 h 92"/>
                  <a:gd name="T12" fmla="*/ 1 w 3"/>
                  <a:gd name="T13" fmla="*/ 92 h 92"/>
                </a:gdLst>
                <a:ahLst/>
                <a:cxnLst>
                  <a:cxn ang="0">
                    <a:pos x="T0" y="T1"/>
                  </a:cxn>
                  <a:cxn ang="0">
                    <a:pos x="T2" y="T3"/>
                  </a:cxn>
                  <a:cxn ang="0">
                    <a:pos x="T4" y="T5"/>
                  </a:cxn>
                  <a:cxn ang="0">
                    <a:pos x="T6" y="T7"/>
                  </a:cxn>
                  <a:cxn ang="0">
                    <a:pos x="T8" y="T9"/>
                  </a:cxn>
                  <a:cxn ang="0">
                    <a:pos x="T10" y="T11"/>
                  </a:cxn>
                  <a:cxn ang="0">
                    <a:pos x="T12" y="T13"/>
                  </a:cxn>
                </a:cxnLst>
                <a:rect l="0" t="0" r="r" b="b"/>
                <a:pathLst>
                  <a:path w="3" h="92">
                    <a:moveTo>
                      <a:pt x="1" y="92"/>
                    </a:moveTo>
                    <a:cubicBezTo>
                      <a:pt x="1" y="92"/>
                      <a:pt x="0" y="92"/>
                      <a:pt x="0" y="91"/>
                    </a:cubicBezTo>
                    <a:cubicBezTo>
                      <a:pt x="0" y="1"/>
                      <a:pt x="0" y="1"/>
                      <a:pt x="0" y="1"/>
                    </a:cubicBezTo>
                    <a:cubicBezTo>
                      <a:pt x="0" y="0"/>
                      <a:pt x="1" y="0"/>
                      <a:pt x="1" y="0"/>
                    </a:cubicBezTo>
                    <a:cubicBezTo>
                      <a:pt x="2" y="0"/>
                      <a:pt x="3" y="0"/>
                      <a:pt x="3" y="1"/>
                    </a:cubicBezTo>
                    <a:cubicBezTo>
                      <a:pt x="3" y="91"/>
                      <a:pt x="3" y="91"/>
                      <a:pt x="3" y="91"/>
                    </a:cubicBezTo>
                    <a:cubicBezTo>
                      <a:pt x="3" y="92"/>
                      <a:pt x="2" y="92"/>
                      <a:pt x="1" y="92"/>
                    </a:cubicBezTo>
                    <a:close/>
                  </a:path>
                </a:pathLst>
              </a:custGeom>
              <a:solidFill>
                <a:srgbClr val="4E4E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58"/>
              <p:cNvSpPr>
                <a:spLocks noEditPoints="1"/>
              </p:cNvSpPr>
              <p:nvPr/>
            </p:nvSpPr>
            <p:spPr bwMode="auto">
              <a:xfrm>
                <a:off x="4868863" y="1347788"/>
                <a:ext cx="155575" cy="155575"/>
              </a:xfrm>
              <a:custGeom>
                <a:avLst/>
                <a:gdLst>
                  <a:gd name="T0" fmla="*/ 91 w 183"/>
                  <a:gd name="T1" fmla="*/ 182 h 182"/>
                  <a:gd name="T2" fmla="*/ 0 w 183"/>
                  <a:gd name="T3" fmla="*/ 91 h 182"/>
                  <a:gd name="T4" fmla="*/ 91 w 183"/>
                  <a:gd name="T5" fmla="*/ 0 h 182"/>
                  <a:gd name="T6" fmla="*/ 183 w 183"/>
                  <a:gd name="T7" fmla="*/ 91 h 182"/>
                  <a:gd name="T8" fmla="*/ 91 w 183"/>
                  <a:gd name="T9" fmla="*/ 182 h 182"/>
                  <a:gd name="T10" fmla="*/ 91 w 183"/>
                  <a:gd name="T11" fmla="*/ 2 h 182"/>
                  <a:gd name="T12" fmla="*/ 3 w 183"/>
                  <a:gd name="T13" fmla="*/ 91 h 182"/>
                  <a:gd name="T14" fmla="*/ 91 w 183"/>
                  <a:gd name="T15" fmla="*/ 180 h 182"/>
                  <a:gd name="T16" fmla="*/ 180 w 183"/>
                  <a:gd name="T17" fmla="*/ 91 h 182"/>
                  <a:gd name="T18" fmla="*/ 91 w 183"/>
                  <a:gd name="T19" fmla="*/ 2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3" h="182">
                    <a:moveTo>
                      <a:pt x="91" y="182"/>
                    </a:moveTo>
                    <a:cubicBezTo>
                      <a:pt x="41" y="182"/>
                      <a:pt x="0" y="141"/>
                      <a:pt x="0" y="91"/>
                    </a:cubicBezTo>
                    <a:cubicBezTo>
                      <a:pt x="0" y="41"/>
                      <a:pt x="41" y="0"/>
                      <a:pt x="91" y="0"/>
                    </a:cubicBezTo>
                    <a:cubicBezTo>
                      <a:pt x="142" y="0"/>
                      <a:pt x="183" y="41"/>
                      <a:pt x="183" y="91"/>
                    </a:cubicBezTo>
                    <a:cubicBezTo>
                      <a:pt x="183" y="141"/>
                      <a:pt x="142" y="182"/>
                      <a:pt x="91" y="182"/>
                    </a:cubicBezTo>
                    <a:close/>
                    <a:moveTo>
                      <a:pt x="91" y="2"/>
                    </a:moveTo>
                    <a:cubicBezTo>
                      <a:pt x="42" y="2"/>
                      <a:pt x="3" y="42"/>
                      <a:pt x="3" y="91"/>
                    </a:cubicBezTo>
                    <a:cubicBezTo>
                      <a:pt x="3" y="140"/>
                      <a:pt x="42" y="180"/>
                      <a:pt x="91" y="180"/>
                    </a:cubicBezTo>
                    <a:cubicBezTo>
                      <a:pt x="140" y="180"/>
                      <a:pt x="180" y="140"/>
                      <a:pt x="180" y="91"/>
                    </a:cubicBezTo>
                    <a:cubicBezTo>
                      <a:pt x="180" y="42"/>
                      <a:pt x="140" y="2"/>
                      <a:pt x="91" y="2"/>
                    </a:cubicBezTo>
                    <a:close/>
                  </a:path>
                </a:pathLst>
              </a:custGeom>
              <a:solidFill>
                <a:srgbClr val="4E4E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59"/>
              <p:cNvSpPr>
                <a:spLocks/>
              </p:cNvSpPr>
              <p:nvPr/>
            </p:nvSpPr>
            <p:spPr bwMode="auto">
              <a:xfrm>
                <a:off x="5065713" y="1370013"/>
                <a:ext cx="231775" cy="133350"/>
              </a:xfrm>
              <a:custGeom>
                <a:avLst/>
                <a:gdLst>
                  <a:gd name="T0" fmla="*/ 271 w 273"/>
                  <a:gd name="T1" fmla="*/ 155 h 155"/>
                  <a:gd name="T2" fmla="*/ 270 w 273"/>
                  <a:gd name="T3" fmla="*/ 155 h 155"/>
                  <a:gd name="T4" fmla="*/ 240 w 273"/>
                  <a:gd name="T5" fmla="*/ 98 h 155"/>
                  <a:gd name="T6" fmla="*/ 219 w 273"/>
                  <a:gd name="T7" fmla="*/ 128 h 155"/>
                  <a:gd name="T8" fmla="*/ 218 w 273"/>
                  <a:gd name="T9" fmla="*/ 128 h 155"/>
                  <a:gd name="T10" fmla="*/ 217 w 273"/>
                  <a:gd name="T11" fmla="*/ 127 h 155"/>
                  <a:gd name="T12" fmla="*/ 152 w 273"/>
                  <a:gd name="T13" fmla="*/ 4 h 155"/>
                  <a:gd name="T14" fmla="*/ 82 w 273"/>
                  <a:gd name="T15" fmla="*/ 102 h 155"/>
                  <a:gd name="T16" fmla="*/ 81 w 273"/>
                  <a:gd name="T17" fmla="*/ 103 h 155"/>
                  <a:gd name="T18" fmla="*/ 80 w 273"/>
                  <a:gd name="T19" fmla="*/ 102 h 155"/>
                  <a:gd name="T20" fmla="*/ 48 w 273"/>
                  <a:gd name="T21" fmla="*/ 66 h 155"/>
                  <a:gd name="T22" fmla="*/ 2 w 273"/>
                  <a:gd name="T23" fmla="*/ 108 h 155"/>
                  <a:gd name="T24" fmla="*/ 0 w 273"/>
                  <a:gd name="T25" fmla="*/ 108 h 155"/>
                  <a:gd name="T26" fmla="*/ 0 w 273"/>
                  <a:gd name="T27" fmla="*/ 106 h 155"/>
                  <a:gd name="T28" fmla="*/ 47 w 273"/>
                  <a:gd name="T29" fmla="*/ 63 h 155"/>
                  <a:gd name="T30" fmla="*/ 48 w 273"/>
                  <a:gd name="T31" fmla="*/ 63 h 155"/>
                  <a:gd name="T32" fmla="*/ 49 w 273"/>
                  <a:gd name="T33" fmla="*/ 63 h 155"/>
                  <a:gd name="T34" fmla="*/ 81 w 273"/>
                  <a:gd name="T35" fmla="*/ 99 h 155"/>
                  <a:gd name="T36" fmla="*/ 151 w 273"/>
                  <a:gd name="T37" fmla="*/ 0 h 155"/>
                  <a:gd name="T38" fmla="*/ 153 w 273"/>
                  <a:gd name="T39" fmla="*/ 0 h 155"/>
                  <a:gd name="T40" fmla="*/ 154 w 273"/>
                  <a:gd name="T41" fmla="*/ 1 h 155"/>
                  <a:gd name="T42" fmla="*/ 218 w 273"/>
                  <a:gd name="T43" fmla="*/ 124 h 155"/>
                  <a:gd name="T44" fmla="*/ 239 w 273"/>
                  <a:gd name="T45" fmla="*/ 95 h 155"/>
                  <a:gd name="T46" fmla="*/ 241 w 273"/>
                  <a:gd name="T47" fmla="*/ 94 h 155"/>
                  <a:gd name="T48" fmla="*/ 242 w 273"/>
                  <a:gd name="T49" fmla="*/ 95 h 155"/>
                  <a:gd name="T50" fmla="*/ 273 w 273"/>
                  <a:gd name="T51" fmla="*/ 153 h 155"/>
                  <a:gd name="T52" fmla="*/ 272 w 273"/>
                  <a:gd name="T53" fmla="*/ 155 h 155"/>
                  <a:gd name="T54" fmla="*/ 271 w 273"/>
                  <a:gd name="T55" fmla="*/ 155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3" h="155">
                    <a:moveTo>
                      <a:pt x="271" y="155"/>
                    </a:moveTo>
                    <a:cubicBezTo>
                      <a:pt x="271" y="155"/>
                      <a:pt x="270" y="155"/>
                      <a:pt x="270" y="155"/>
                    </a:cubicBezTo>
                    <a:cubicBezTo>
                      <a:pt x="240" y="98"/>
                      <a:pt x="240" y="98"/>
                      <a:pt x="240" y="98"/>
                    </a:cubicBezTo>
                    <a:cubicBezTo>
                      <a:pt x="219" y="128"/>
                      <a:pt x="219" y="128"/>
                      <a:pt x="219" y="128"/>
                    </a:cubicBezTo>
                    <a:cubicBezTo>
                      <a:pt x="219" y="128"/>
                      <a:pt x="218" y="128"/>
                      <a:pt x="218" y="128"/>
                    </a:cubicBezTo>
                    <a:cubicBezTo>
                      <a:pt x="217" y="128"/>
                      <a:pt x="217" y="128"/>
                      <a:pt x="217" y="127"/>
                    </a:cubicBezTo>
                    <a:cubicBezTo>
                      <a:pt x="152" y="4"/>
                      <a:pt x="152" y="4"/>
                      <a:pt x="152" y="4"/>
                    </a:cubicBezTo>
                    <a:cubicBezTo>
                      <a:pt x="82" y="102"/>
                      <a:pt x="82" y="102"/>
                      <a:pt x="82" y="102"/>
                    </a:cubicBezTo>
                    <a:cubicBezTo>
                      <a:pt x="82" y="103"/>
                      <a:pt x="82" y="103"/>
                      <a:pt x="81" y="103"/>
                    </a:cubicBezTo>
                    <a:cubicBezTo>
                      <a:pt x="81" y="103"/>
                      <a:pt x="81" y="103"/>
                      <a:pt x="80" y="102"/>
                    </a:cubicBezTo>
                    <a:cubicBezTo>
                      <a:pt x="48" y="66"/>
                      <a:pt x="48" y="66"/>
                      <a:pt x="48" y="66"/>
                    </a:cubicBezTo>
                    <a:cubicBezTo>
                      <a:pt x="2" y="108"/>
                      <a:pt x="2" y="108"/>
                      <a:pt x="2" y="108"/>
                    </a:cubicBezTo>
                    <a:cubicBezTo>
                      <a:pt x="2" y="108"/>
                      <a:pt x="1" y="108"/>
                      <a:pt x="0" y="108"/>
                    </a:cubicBezTo>
                    <a:cubicBezTo>
                      <a:pt x="0" y="107"/>
                      <a:pt x="0" y="106"/>
                      <a:pt x="0" y="106"/>
                    </a:cubicBezTo>
                    <a:cubicBezTo>
                      <a:pt x="47" y="63"/>
                      <a:pt x="47" y="63"/>
                      <a:pt x="47" y="63"/>
                    </a:cubicBezTo>
                    <a:cubicBezTo>
                      <a:pt x="48" y="63"/>
                      <a:pt x="48" y="63"/>
                      <a:pt x="48" y="63"/>
                    </a:cubicBezTo>
                    <a:cubicBezTo>
                      <a:pt x="49" y="63"/>
                      <a:pt x="49" y="63"/>
                      <a:pt x="49" y="63"/>
                    </a:cubicBezTo>
                    <a:cubicBezTo>
                      <a:pt x="81" y="99"/>
                      <a:pt x="81" y="99"/>
                      <a:pt x="81" y="99"/>
                    </a:cubicBezTo>
                    <a:cubicBezTo>
                      <a:pt x="151" y="0"/>
                      <a:pt x="151" y="0"/>
                      <a:pt x="151" y="0"/>
                    </a:cubicBezTo>
                    <a:cubicBezTo>
                      <a:pt x="152" y="0"/>
                      <a:pt x="152" y="0"/>
                      <a:pt x="153" y="0"/>
                    </a:cubicBezTo>
                    <a:cubicBezTo>
                      <a:pt x="153" y="0"/>
                      <a:pt x="153" y="0"/>
                      <a:pt x="154" y="1"/>
                    </a:cubicBezTo>
                    <a:cubicBezTo>
                      <a:pt x="218" y="124"/>
                      <a:pt x="218" y="124"/>
                      <a:pt x="218" y="124"/>
                    </a:cubicBezTo>
                    <a:cubicBezTo>
                      <a:pt x="239" y="95"/>
                      <a:pt x="239" y="95"/>
                      <a:pt x="239" y="95"/>
                    </a:cubicBezTo>
                    <a:cubicBezTo>
                      <a:pt x="240" y="94"/>
                      <a:pt x="240" y="94"/>
                      <a:pt x="241" y="94"/>
                    </a:cubicBezTo>
                    <a:cubicBezTo>
                      <a:pt x="241" y="94"/>
                      <a:pt x="241" y="94"/>
                      <a:pt x="242" y="95"/>
                    </a:cubicBezTo>
                    <a:cubicBezTo>
                      <a:pt x="273" y="153"/>
                      <a:pt x="273" y="153"/>
                      <a:pt x="273" y="153"/>
                    </a:cubicBezTo>
                    <a:cubicBezTo>
                      <a:pt x="273" y="154"/>
                      <a:pt x="273" y="155"/>
                      <a:pt x="272" y="155"/>
                    </a:cubicBezTo>
                    <a:cubicBezTo>
                      <a:pt x="272" y="155"/>
                      <a:pt x="272" y="155"/>
                      <a:pt x="271" y="155"/>
                    </a:cubicBezTo>
                    <a:close/>
                  </a:path>
                </a:pathLst>
              </a:custGeom>
              <a:solidFill>
                <a:srgbClr val="4E4E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60"/>
              <p:cNvSpPr>
                <a:spLocks noEditPoints="1"/>
              </p:cNvSpPr>
              <p:nvPr/>
            </p:nvSpPr>
            <p:spPr bwMode="auto">
              <a:xfrm>
                <a:off x="5065713" y="1347788"/>
                <a:ext cx="231775" cy="155575"/>
              </a:xfrm>
              <a:custGeom>
                <a:avLst/>
                <a:gdLst>
                  <a:gd name="T0" fmla="*/ 271 w 273"/>
                  <a:gd name="T1" fmla="*/ 182 h 182"/>
                  <a:gd name="T2" fmla="*/ 1 w 273"/>
                  <a:gd name="T3" fmla="*/ 182 h 182"/>
                  <a:gd name="T4" fmla="*/ 0 w 273"/>
                  <a:gd name="T5" fmla="*/ 181 h 182"/>
                  <a:gd name="T6" fmla="*/ 0 w 273"/>
                  <a:gd name="T7" fmla="*/ 1 h 182"/>
                  <a:gd name="T8" fmla="*/ 1 w 273"/>
                  <a:gd name="T9" fmla="*/ 0 h 182"/>
                  <a:gd name="T10" fmla="*/ 271 w 273"/>
                  <a:gd name="T11" fmla="*/ 0 h 182"/>
                  <a:gd name="T12" fmla="*/ 273 w 273"/>
                  <a:gd name="T13" fmla="*/ 1 h 182"/>
                  <a:gd name="T14" fmla="*/ 273 w 273"/>
                  <a:gd name="T15" fmla="*/ 181 h 182"/>
                  <a:gd name="T16" fmla="*/ 271 w 273"/>
                  <a:gd name="T17" fmla="*/ 182 h 182"/>
                  <a:gd name="T18" fmla="*/ 3 w 273"/>
                  <a:gd name="T19" fmla="*/ 180 h 182"/>
                  <a:gd name="T20" fmla="*/ 270 w 273"/>
                  <a:gd name="T21" fmla="*/ 180 h 182"/>
                  <a:gd name="T22" fmla="*/ 270 w 273"/>
                  <a:gd name="T23" fmla="*/ 2 h 182"/>
                  <a:gd name="T24" fmla="*/ 3 w 273"/>
                  <a:gd name="T25" fmla="*/ 2 h 182"/>
                  <a:gd name="T26" fmla="*/ 3 w 273"/>
                  <a:gd name="T27" fmla="*/ 18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3" h="182">
                    <a:moveTo>
                      <a:pt x="271" y="182"/>
                    </a:moveTo>
                    <a:cubicBezTo>
                      <a:pt x="1" y="182"/>
                      <a:pt x="1" y="182"/>
                      <a:pt x="1" y="182"/>
                    </a:cubicBezTo>
                    <a:cubicBezTo>
                      <a:pt x="0" y="182"/>
                      <a:pt x="0" y="182"/>
                      <a:pt x="0" y="181"/>
                    </a:cubicBezTo>
                    <a:cubicBezTo>
                      <a:pt x="0" y="1"/>
                      <a:pt x="0" y="1"/>
                      <a:pt x="0" y="1"/>
                    </a:cubicBezTo>
                    <a:cubicBezTo>
                      <a:pt x="0" y="0"/>
                      <a:pt x="0" y="0"/>
                      <a:pt x="1" y="0"/>
                    </a:cubicBezTo>
                    <a:cubicBezTo>
                      <a:pt x="271" y="0"/>
                      <a:pt x="271" y="0"/>
                      <a:pt x="271" y="0"/>
                    </a:cubicBezTo>
                    <a:cubicBezTo>
                      <a:pt x="272" y="0"/>
                      <a:pt x="273" y="0"/>
                      <a:pt x="273" y="1"/>
                    </a:cubicBezTo>
                    <a:cubicBezTo>
                      <a:pt x="273" y="181"/>
                      <a:pt x="273" y="181"/>
                      <a:pt x="273" y="181"/>
                    </a:cubicBezTo>
                    <a:cubicBezTo>
                      <a:pt x="273" y="182"/>
                      <a:pt x="272" y="182"/>
                      <a:pt x="271" y="182"/>
                    </a:cubicBezTo>
                    <a:close/>
                    <a:moveTo>
                      <a:pt x="3" y="180"/>
                    </a:moveTo>
                    <a:cubicBezTo>
                      <a:pt x="270" y="180"/>
                      <a:pt x="270" y="180"/>
                      <a:pt x="270" y="180"/>
                    </a:cubicBezTo>
                    <a:cubicBezTo>
                      <a:pt x="270" y="2"/>
                      <a:pt x="270" y="2"/>
                      <a:pt x="270" y="2"/>
                    </a:cubicBezTo>
                    <a:cubicBezTo>
                      <a:pt x="3" y="2"/>
                      <a:pt x="3" y="2"/>
                      <a:pt x="3" y="2"/>
                    </a:cubicBezTo>
                    <a:lnTo>
                      <a:pt x="3" y="180"/>
                    </a:lnTo>
                    <a:close/>
                  </a:path>
                </a:pathLst>
              </a:custGeom>
              <a:solidFill>
                <a:srgbClr val="4E4E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61"/>
              <p:cNvSpPr>
                <a:spLocks/>
              </p:cNvSpPr>
              <p:nvPr/>
            </p:nvSpPr>
            <p:spPr bwMode="auto">
              <a:xfrm>
                <a:off x="5056188" y="1335088"/>
                <a:ext cx="20638" cy="17463"/>
              </a:xfrm>
              <a:custGeom>
                <a:avLst/>
                <a:gdLst>
                  <a:gd name="T0" fmla="*/ 15 w 25"/>
                  <a:gd name="T1" fmla="*/ 1 h 19"/>
                  <a:gd name="T2" fmla="*/ 12 w 25"/>
                  <a:gd name="T3" fmla="*/ 0 h 19"/>
                  <a:gd name="T4" fmla="*/ 9 w 25"/>
                  <a:gd name="T5" fmla="*/ 1 h 19"/>
                  <a:gd name="T6" fmla="*/ 1 w 25"/>
                  <a:gd name="T7" fmla="*/ 13 h 19"/>
                  <a:gd name="T8" fmla="*/ 0 w 25"/>
                  <a:gd name="T9" fmla="*/ 17 h 19"/>
                  <a:gd name="T10" fmla="*/ 4 w 25"/>
                  <a:gd name="T11" fmla="*/ 19 h 19"/>
                  <a:gd name="T12" fmla="*/ 21 w 25"/>
                  <a:gd name="T13" fmla="*/ 19 h 19"/>
                  <a:gd name="T14" fmla="*/ 24 w 25"/>
                  <a:gd name="T15" fmla="*/ 17 h 19"/>
                  <a:gd name="T16" fmla="*/ 24 w 25"/>
                  <a:gd name="T17" fmla="*/ 13 h 19"/>
                  <a:gd name="T18" fmla="*/ 15 w 25"/>
                  <a:gd name="T19"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 h="19">
                    <a:moveTo>
                      <a:pt x="15" y="1"/>
                    </a:moveTo>
                    <a:cubicBezTo>
                      <a:pt x="14" y="0"/>
                      <a:pt x="13" y="0"/>
                      <a:pt x="12" y="0"/>
                    </a:cubicBezTo>
                    <a:cubicBezTo>
                      <a:pt x="11" y="0"/>
                      <a:pt x="10" y="0"/>
                      <a:pt x="9" y="1"/>
                    </a:cubicBezTo>
                    <a:cubicBezTo>
                      <a:pt x="1" y="13"/>
                      <a:pt x="1" y="13"/>
                      <a:pt x="1" y="13"/>
                    </a:cubicBezTo>
                    <a:cubicBezTo>
                      <a:pt x="0" y="14"/>
                      <a:pt x="0" y="16"/>
                      <a:pt x="0" y="17"/>
                    </a:cubicBezTo>
                    <a:cubicBezTo>
                      <a:pt x="1" y="18"/>
                      <a:pt x="2" y="19"/>
                      <a:pt x="4" y="19"/>
                    </a:cubicBezTo>
                    <a:cubicBezTo>
                      <a:pt x="21" y="19"/>
                      <a:pt x="21" y="19"/>
                      <a:pt x="21" y="19"/>
                    </a:cubicBezTo>
                    <a:cubicBezTo>
                      <a:pt x="22" y="19"/>
                      <a:pt x="23" y="18"/>
                      <a:pt x="24" y="17"/>
                    </a:cubicBezTo>
                    <a:cubicBezTo>
                      <a:pt x="25" y="16"/>
                      <a:pt x="24" y="14"/>
                      <a:pt x="24" y="13"/>
                    </a:cubicBezTo>
                    <a:lnTo>
                      <a:pt x="15" y="1"/>
                    </a:lnTo>
                    <a:close/>
                  </a:path>
                </a:pathLst>
              </a:custGeom>
              <a:solidFill>
                <a:srgbClr val="4E4E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62"/>
              <p:cNvSpPr>
                <a:spLocks/>
              </p:cNvSpPr>
              <p:nvPr/>
            </p:nvSpPr>
            <p:spPr bwMode="auto">
              <a:xfrm>
                <a:off x="5292725" y="1492250"/>
                <a:ext cx="17463" cy="20638"/>
              </a:xfrm>
              <a:custGeom>
                <a:avLst/>
                <a:gdLst>
                  <a:gd name="T0" fmla="*/ 18 w 19"/>
                  <a:gd name="T1" fmla="*/ 9 h 24"/>
                  <a:gd name="T2" fmla="*/ 5 w 19"/>
                  <a:gd name="T3" fmla="*/ 1 h 24"/>
                  <a:gd name="T4" fmla="*/ 2 w 19"/>
                  <a:gd name="T5" fmla="*/ 0 h 24"/>
                  <a:gd name="T6" fmla="*/ 0 w 19"/>
                  <a:gd name="T7" fmla="*/ 4 h 24"/>
                  <a:gd name="T8" fmla="*/ 0 w 19"/>
                  <a:gd name="T9" fmla="*/ 21 h 24"/>
                  <a:gd name="T10" fmla="*/ 2 w 19"/>
                  <a:gd name="T11" fmla="*/ 24 h 24"/>
                  <a:gd name="T12" fmla="*/ 3 w 19"/>
                  <a:gd name="T13" fmla="*/ 24 h 24"/>
                  <a:gd name="T14" fmla="*/ 5 w 19"/>
                  <a:gd name="T15" fmla="*/ 24 h 24"/>
                  <a:gd name="T16" fmla="*/ 18 w 19"/>
                  <a:gd name="T17" fmla="*/ 15 h 24"/>
                  <a:gd name="T18" fmla="*/ 19 w 19"/>
                  <a:gd name="T19" fmla="*/ 12 h 24"/>
                  <a:gd name="T20" fmla="*/ 18 w 19"/>
                  <a:gd name="T21" fmla="*/ 9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4">
                    <a:moveTo>
                      <a:pt x="18" y="9"/>
                    </a:moveTo>
                    <a:cubicBezTo>
                      <a:pt x="5" y="1"/>
                      <a:pt x="5" y="1"/>
                      <a:pt x="5" y="1"/>
                    </a:cubicBezTo>
                    <a:cubicBezTo>
                      <a:pt x="4" y="0"/>
                      <a:pt x="3" y="0"/>
                      <a:pt x="2" y="0"/>
                    </a:cubicBezTo>
                    <a:cubicBezTo>
                      <a:pt x="1" y="1"/>
                      <a:pt x="0" y="2"/>
                      <a:pt x="0" y="4"/>
                    </a:cubicBezTo>
                    <a:cubicBezTo>
                      <a:pt x="0" y="21"/>
                      <a:pt x="0" y="21"/>
                      <a:pt x="0" y="21"/>
                    </a:cubicBezTo>
                    <a:cubicBezTo>
                      <a:pt x="0" y="22"/>
                      <a:pt x="1" y="23"/>
                      <a:pt x="2" y="24"/>
                    </a:cubicBezTo>
                    <a:cubicBezTo>
                      <a:pt x="2" y="24"/>
                      <a:pt x="3" y="24"/>
                      <a:pt x="3" y="24"/>
                    </a:cubicBezTo>
                    <a:cubicBezTo>
                      <a:pt x="4" y="24"/>
                      <a:pt x="5" y="24"/>
                      <a:pt x="5" y="24"/>
                    </a:cubicBezTo>
                    <a:cubicBezTo>
                      <a:pt x="18" y="15"/>
                      <a:pt x="18" y="15"/>
                      <a:pt x="18" y="15"/>
                    </a:cubicBezTo>
                    <a:cubicBezTo>
                      <a:pt x="18" y="14"/>
                      <a:pt x="19" y="13"/>
                      <a:pt x="19" y="12"/>
                    </a:cubicBezTo>
                    <a:cubicBezTo>
                      <a:pt x="19" y="11"/>
                      <a:pt x="18" y="10"/>
                      <a:pt x="18" y="9"/>
                    </a:cubicBezTo>
                    <a:close/>
                  </a:path>
                </a:pathLst>
              </a:custGeom>
              <a:solidFill>
                <a:srgbClr val="4E4E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20949765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Calm Overview</a:t>
            </a:r>
          </a:p>
        </p:txBody>
      </p:sp>
      <p:sp>
        <p:nvSpPr>
          <p:cNvPr id="4" name="Rounded Rectangle 3"/>
          <p:cNvSpPr/>
          <p:nvPr/>
        </p:nvSpPr>
        <p:spPr bwMode="gray">
          <a:xfrm>
            <a:off x="903422" y="999659"/>
            <a:ext cx="622271" cy="3677615"/>
          </a:xfrm>
          <a:prstGeom prst="roundRect">
            <a:avLst>
              <a:gd name="adj" fmla="val 8724"/>
            </a:avLst>
          </a:prstGeom>
          <a:solidFill>
            <a:schemeClr val="accent2"/>
          </a:solidFill>
        </p:spPr>
        <p:txBody>
          <a:bodyPr rot="0" spcFirstLastPara="0" vertOverflow="overflow" horzOverflow="overflow" vert="vert270" wrap="square" lIns="91440" tIns="45720" rIns="91440" bIns="45720" numCol="1" spcCol="0" rtlCol="0" fromWordArt="0" anchor="ctr" anchorCtr="0" forceAA="0" compatLnSpc="1">
            <a:prstTxWarp prst="textNoShape">
              <a:avLst/>
            </a:prstTxWarp>
            <a:noAutofit/>
          </a:bodyPr>
          <a:lstStyle/>
          <a:p>
            <a:pPr algn="ctr"/>
            <a:r>
              <a:rPr lang="en-US" sz="2800">
                <a:solidFill>
                  <a:schemeClr val="bg1"/>
                </a:solidFill>
                <a:latin typeface="+mj-lt"/>
              </a:rPr>
              <a:t>Calm</a:t>
            </a:r>
          </a:p>
        </p:txBody>
      </p:sp>
      <p:sp>
        <p:nvSpPr>
          <p:cNvPr id="5" name="Rounded Rectangle 4"/>
          <p:cNvSpPr/>
          <p:nvPr/>
        </p:nvSpPr>
        <p:spPr bwMode="gray">
          <a:xfrm>
            <a:off x="1643102" y="999659"/>
            <a:ext cx="6668053" cy="1168574"/>
          </a:xfrm>
          <a:prstGeom prst="roundRect">
            <a:avLst>
              <a:gd name="adj" fmla="val 5947"/>
            </a:avLst>
          </a:prstGeom>
          <a:solidFill>
            <a:schemeClr val="accent1"/>
          </a:solid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a:solidFill>
                  <a:schemeClr val="bg1"/>
                </a:solidFill>
                <a:latin typeface="+mn-lt"/>
              </a:rPr>
              <a:t>Application Lifecycle Automation</a:t>
            </a:r>
          </a:p>
        </p:txBody>
      </p:sp>
      <p:sp>
        <p:nvSpPr>
          <p:cNvPr id="6" name="Rounded Rectangle 5"/>
          <p:cNvSpPr/>
          <p:nvPr/>
        </p:nvSpPr>
        <p:spPr bwMode="gray">
          <a:xfrm>
            <a:off x="1643102" y="2254179"/>
            <a:ext cx="6668053" cy="1168574"/>
          </a:xfrm>
          <a:prstGeom prst="roundRect">
            <a:avLst>
              <a:gd name="adj" fmla="val 5145"/>
            </a:avLst>
          </a:prstGeom>
          <a:solidFill>
            <a:schemeClr val="accent1"/>
          </a:solid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a:solidFill>
                  <a:schemeClr val="bg1"/>
                </a:solidFill>
                <a:latin typeface="+mn-lt"/>
              </a:rPr>
              <a:t>Self Service and Governance</a:t>
            </a:r>
          </a:p>
        </p:txBody>
      </p:sp>
      <p:sp>
        <p:nvSpPr>
          <p:cNvPr id="7" name="Rounded Rectangle 6"/>
          <p:cNvSpPr/>
          <p:nvPr/>
        </p:nvSpPr>
        <p:spPr bwMode="gray">
          <a:xfrm>
            <a:off x="1640769" y="3508700"/>
            <a:ext cx="6668053" cy="1168574"/>
          </a:xfrm>
          <a:prstGeom prst="roundRect">
            <a:avLst>
              <a:gd name="adj" fmla="val 5070"/>
            </a:avLst>
          </a:prstGeom>
          <a:solidFill>
            <a:schemeClr val="accent1"/>
          </a:solid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a:solidFill>
                  <a:schemeClr val="bg1"/>
                </a:solidFill>
                <a:latin typeface="+mn-lt"/>
              </a:rPr>
              <a:t>Hybrid Cloud Management</a:t>
            </a:r>
          </a:p>
        </p:txBody>
      </p:sp>
    </p:spTree>
    <p:extLst>
      <p:ext uri="{BB962C8B-B14F-4D97-AF65-F5344CB8AC3E}">
        <p14:creationId xmlns:p14="http://schemas.microsoft.com/office/powerpoint/2010/main" val="6239831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Application Lifecycle Automation</a:t>
            </a:r>
          </a:p>
        </p:txBody>
      </p:sp>
      <p:sp>
        <p:nvSpPr>
          <p:cNvPr id="7" name="Rounded Rectangle 6"/>
          <p:cNvSpPr/>
          <p:nvPr/>
        </p:nvSpPr>
        <p:spPr bwMode="gray">
          <a:xfrm>
            <a:off x="903422" y="999659"/>
            <a:ext cx="622271" cy="3677615"/>
          </a:xfrm>
          <a:prstGeom prst="roundRect">
            <a:avLst>
              <a:gd name="adj" fmla="val 8724"/>
            </a:avLst>
          </a:prstGeom>
          <a:solidFill>
            <a:schemeClr val="accent2"/>
          </a:solidFill>
        </p:spPr>
        <p:txBody>
          <a:bodyPr rot="0" spcFirstLastPara="0" vertOverflow="overflow" horzOverflow="overflow" vert="vert270" wrap="square" lIns="91440" tIns="45720" rIns="91440" bIns="45720" numCol="1" spcCol="0" rtlCol="0" fromWordArt="0" anchor="ctr" anchorCtr="0" forceAA="0" compatLnSpc="1">
            <a:prstTxWarp prst="textNoShape">
              <a:avLst/>
            </a:prstTxWarp>
            <a:noAutofit/>
          </a:bodyPr>
          <a:lstStyle/>
          <a:p>
            <a:pPr algn="ctr"/>
            <a:r>
              <a:rPr lang="en-US" sz="2800">
                <a:solidFill>
                  <a:schemeClr val="bg1"/>
                </a:solidFill>
                <a:latin typeface="+mj-lt"/>
              </a:rPr>
              <a:t>Calm</a:t>
            </a:r>
          </a:p>
        </p:txBody>
      </p:sp>
      <p:sp>
        <p:nvSpPr>
          <p:cNvPr id="8" name="Rounded Rectangle 7"/>
          <p:cNvSpPr/>
          <p:nvPr/>
        </p:nvSpPr>
        <p:spPr bwMode="gray">
          <a:xfrm>
            <a:off x="1643102" y="999659"/>
            <a:ext cx="6668053" cy="1168574"/>
          </a:xfrm>
          <a:prstGeom prst="roundRect">
            <a:avLst>
              <a:gd name="adj" fmla="val 5947"/>
            </a:avLst>
          </a:prstGeom>
          <a:solidFill>
            <a:schemeClr val="accent1"/>
          </a:solid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a:solidFill>
                  <a:schemeClr val="bg1"/>
                </a:solidFill>
                <a:latin typeface="+mn-lt"/>
              </a:rPr>
              <a:t>Application Lifecycle Automation</a:t>
            </a:r>
          </a:p>
        </p:txBody>
      </p:sp>
      <p:sp>
        <p:nvSpPr>
          <p:cNvPr id="9" name="Rounded Rectangle 8"/>
          <p:cNvSpPr/>
          <p:nvPr/>
        </p:nvSpPr>
        <p:spPr bwMode="gray">
          <a:xfrm>
            <a:off x="1643102" y="2254179"/>
            <a:ext cx="6668053" cy="1168574"/>
          </a:xfrm>
          <a:prstGeom prst="roundRect">
            <a:avLst>
              <a:gd name="adj" fmla="val 5145"/>
            </a:avLst>
          </a:prstGeom>
          <a:solidFill>
            <a:schemeClr val="accent3"/>
          </a:solid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a:solidFill>
                  <a:schemeClr val="bg1"/>
                </a:solidFill>
                <a:latin typeface="+mn-lt"/>
              </a:rPr>
              <a:t>Self Service and Governance</a:t>
            </a:r>
          </a:p>
        </p:txBody>
      </p:sp>
      <p:sp>
        <p:nvSpPr>
          <p:cNvPr id="10" name="Rounded Rectangle 9"/>
          <p:cNvSpPr/>
          <p:nvPr/>
        </p:nvSpPr>
        <p:spPr bwMode="gray">
          <a:xfrm>
            <a:off x="1640769" y="3508700"/>
            <a:ext cx="6668053" cy="1168574"/>
          </a:xfrm>
          <a:prstGeom prst="roundRect">
            <a:avLst>
              <a:gd name="adj" fmla="val 5070"/>
            </a:avLst>
          </a:prstGeom>
          <a:solidFill>
            <a:schemeClr val="accent3"/>
          </a:solid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a:solidFill>
                  <a:schemeClr val="bg1"/>
                </a:solidFill>
                <a:latin typeface="+mn-lt"/>
              </a:rPr>
              <a:t>Hybrid Cloud Management</a:t>
            </a:r>
          </a:p>
        </p:txBody>
      </p:sp>
    </p:spTree>
    <p:extLst>
      <p:ext uri="{BB962C8B-B14F-4D97-AF65-F5344CB8AC3E}">
        <p14:creationId xmlns:p14="http://schemas.microsoft.com/office/powerpoint/2010/main" val="332852718"/>
      </p:ext>
    </p:extLst>
  </p:cSld>
  <p:clrMapOvr>
    <a:masterClrMapping/>
  </p:clrMapOvr>
</p:sld>
</file>

<file path=ppt/theme/theme1.xml><?xml version="1.0" encoding="utf-8"?>
<a:theme xmlns:a="http://schemas.openxmlformats.org/drawingml/2006/main" name="1_Corporate PowerPoint (16x9)">
  <a:themeElements>
    <a:clrScheme name="Custom 26">
      <a:dk1>
        <a:sysClr val="windowText" lastClr="000000"/>
      </a:dk1>
      <a:lt1>
        <a:sysClr val="window" lastClr="FFFFFF"/>
      </a:lt1>
      <a:dk2>
        <a:srgbClr val="3F3F3F"/>
      </a:dk2>
      <a:lt2>
        <a:srgbClr val="FFC000"/>
      </a:lt2>
      <a:accent1>
        <a:srgbClr val="024394"/>
      </a:accent1>
      <a:accent2>
        <a:srgbClr val="B1CC11"/>
      </a:accent2>
      <a:accent3>
        <a:srgbClr val="C7C9CC"/>
      </a:accent3>
      <a:accent4>
        <a:srgbClr val="2A5C3D"/>
      </a:accent4>
      <a:accent5>
        <a:srgbClr val="4BACC6"/>
      </a:accent5>
      <a:accent6>
        <a:srgbClr val="153965"/>
      </a:accent6>
      <a:hlink>
        <a:srgbClr val="B1CC11"/>
      </a:hlink>
      <a:folHlink>
        <a:srgbClr val="B1CC11"/>
      </a:folHlink>
    </a:clrScheme>
    <a:fontScheme name="Nutanix">
      <a:majorFont>
        <a:latin typeface="Gotham Rounded Medium"/>
        <a:ea typeface=""/>
        <a:cs typeface=""/>
      </a:majorFont>
      <a:minorFont>
        <a:latin typeface="Gotham Rounded Book"/>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none">
        <a:spAutoFit/>
      </a:bodyPr>
      <a:lstStyle>
        <a:defPPr>
          <a:defRPr dirty="0">
            <a:latin typeface="+mn-lt"/>
          </a:defRPr>
        </a:defPPr>
      </a:lstStyle>
    </a:spDef>
    <a:lnDef>
      <a:spPr>
        <a:ln cap="rnd">
          <a:tailEnd type="triangle"/>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defRPr dirty="0" err="1" smtClean="0">
            <a:solidFill>
              <a:schemeClr val="tx1">
                <a:lumMod val="65000"/>
                <a:lumOff val="35000"/>
              </a:schemeClr>
            </a:solidFill>
            <a:latin typeface="+mj-lt"/>
            <a:ea typeface="+mn-ea"/>
            <a:cs typeface="Arial" pitchFamily="34" charset="0"/>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p:properties xmlns:p="http://schemas.microsoft.com/office/2006/metadata/properties" xmlns:xsi="http://www.w3.org/2001/XMLSchema-instance" xmlns:pc="http://schemas.microsoft.com/office/infopath/2007/PartnerControls">
  <documentManagement>
    <p8cf8f2276e8432784f85286619b1505 xmlns="5c4baf0e-907e-4897-8a65-73a862675cf1">
      <Terms xmlns="http://schemas.microsoft.com/office/infopath/2007/PartnerControls"/>
    </p8cf8f2276e8432784f85286619b1505>
    <What_x0027_s_x0020_New xmlns="5c4baf0e-907e-4897-8a65-73a862675cf1">false</What_x0027_s_x0020_New>
    <dd5f106b524041feb25751a3103336ee xmlns="5c4baf0e-907e-4897-8a65-73a862675cf1">
      <Terms xmlns="http://schemas.microsoft.com/office/infopath/2007/PartnerControls"/>
    </dd5f106b524041feb25751a3103336ee>
    <l60675d5931b401983b00dee22c20b5f xmlns="5c4baf0e-907e-4897-8a65-73a862675cf1">
      <Terms xmlns="http://schemas.microsoft.com/office/infopath/2007/PartnerControls"/>
    </l60675d5931b401983b00dee22c20b5f>
    <Briefcase xmlns="5c4baf0e-907e-4897-8a65-73a862675cf1">false</Briefcase>
    <ac6d5ee138fd41efbb36493f42ab5e53 xmlns="5c4baf0e-907e-4897-8a65-73a862675cf1">
      <Terms xmlns="http://schemas.microsoft.com/office/infopath/2007/PartnerControls"/>
    </ac6d5ee138fd41efbb36493f42ab5e53>
    <_x002e_NEXT_x0020_2017 xmlns="5c4baf0e-907e-4897-8a65-73a862675cf1">false</_x002e_NEXT_x0020_2017>
    <TaxCatchAll xmlns="5c4baf0e-907e-4897-8a65-73a862675cf1"/>
    <e23f895c49994394906eaaba2e597d2d xmlns="5c4baf0e-907e-4897-8a65-73a862675cf1">
      <Terms xmlns="http://schemas.microsoft.com/office/infopath/2007/PartnerControls"/>
    </e23f895c49994394906eaaba2e597d2d>
    <fe107ff1d62a47d49f4c92891555805f xmlns="5c4baf0e-907e-4897-8a65-73a862675cf1">
      <Terms xmlns="http://schemas.microsoft.com/office/infopath/2007/PartnerControls"/>
    </fe107ff1d62a47d49f4c92891555805f>
    <hef54bcea0324f6ebde9f9405b9e89e6 xmlns="5c4baf0e-907e-4897-8a65-73a862675cf1">
      <Terms xmlns="http://schemas.microsoft.com/office/infopath/2007/PartnerControls"/>
    </hef54bcea0324f6ebde9f9405b9e89e6>
    <SKO_x0020_2017 xmlns="5c4baf0e-907e-4897-8a65-73a862675cf1">false</SKO_x0020_2017>
    <n092e486398d4c01b65f5dd1358cec4c xmlns="5c4baf0e-907e-4897-8a65-73a862675cf1">
      <Terms xmlns="http://schemas.microsoft.com/office/infopath/2007/PartnerControls"/>
    </n092e486398d4c01b65f5dd1358cec4c>
    <g3473dd57eea4f568e12e1aa73dde91c xmlns="5c4baf0e-907e-4897-8a65-73a862675cf1">
      <Terms xmlns="http://schemas.microsoft.com/office/infopath/2007/PartnerControls"/>
    </g3473dd57eea4f568e12e1aa73dde91c>
    <iadf4f55a566483284104aeeb661a15c xmlns="5c4baf0e-907e-4897-8a65-73a862675cf1">
      <Terms xmlns="http://schemas.microsoft.com/office/infopath/2007/PartnerControls"/>
    </iadf4f55a566483284104aeeb661a15c>
    <dcb3e535d3254ec09bf71e3bf9815ddf xmlns="5c4baf0e-907e-4897-8a65-73a862675cf1">
      <Terms xmlns="http://schemas.microsoft.com/office/infopath/2007/PartnerControls"/>
    </dcb3e535d3254ec09bf71e3bf9815ddf>
    <Writer xmlns="5c4baf0e-907e-4897-8a65-73a862675cf1">
      <UserInfo>
        <DisplayName/>
        <AccountId xsi:nil="true"/>
        <AccountType/>
      </UserInfo>
    </Writer>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Seismic" ma:contentTypeID="0x01010094FC953F7CE1684098FC2BF3470F1A0000A59D9180465D46499292711C7129DD2E" ma:contentTypeVersion="41" ma:contentTypeDescription="" ma:contentTypeScope="" ma:versionID="31beee8e189364f6c68487b24046060b">
  <xsd:schema xmlns:xsd="http://www.w3.org/2001/XMLSchema" xmlns:xs="http://www.w3.org/2001/XMLSchema" xmlns:p="http://schemas.microsoft.com/office/2006/metadata/properties" xmlns:ns2="5c4baf0e-907e-4897-8a65-73a862675cf1" xmlns:ns4="289df867-2f94-458b-94ec-cef9748d7bfb" xmlns:ns5="eb9844fa-8566-4b53-9224-cd55e67ab8a7" targetNamespace="http://schemas.microsoft.com/office/2006/metadata/properties" ma:root="true" ma:fieldsID="25c316ad9bda1717f891781f6d4fa083" ns2:_="" ns4:_="" ns5:_="">
    <xsd:import namespace="5c4baf0e-907e-4897-8a65-73a862675cf1"/>
    <xsd:import namespace="289df867-2f94-458b-94ec-cef9748d7bfb"/>
    <xsd:import namespace="eb9844fa-8566-4b53-9224-cd55e67ab8a7"/>
    <xsd:element name="properties">
      <xsd:complexType>
        <xsd:sequence>
          <xsd:element name="documentManagement">
            <xsd:complexType>
              <xsd:all>
                <xsd:element ref="ns2:p8cf8f2276e8432784f85286619b1505" minOccurs="0"/>
                <xsd:element ref="ns2:TaxCatchAll" minOccurs="0"/>
                <xsd:element ref="ns2:TaxCatchAllLabel" minOccurs="0"/>
                <xsd:element ref="ns2:dd5f106b524041feb25751a3103336ee" minOccurs="0"/>
                <xsd:element ref="ns2:hef54bcea0324f6ebde9f9405b9e89e6" minOccurs="0"/>
                <xsd:element ref="ns2:l60675d5931b401983b00dee22c20b5f" minOccurs="0"/>
                <xsd:element ref="ns2:e23f895c49994394906eaaba2e597d2d" minOccurs="0"/>
                <xsd:element ref="ns2:n092e486398d4c01b65f5dd1358cec4c" minOccurs="0"/>
                <xsd:element ref="ns2:dcb3e535d3254ec09bf71e3bf9815ddf" minOccurs="0"/>
                <xsd:element ref="ns2:iadf4f55a566483284104aeeb661a15c" minOccurs="0"/>
                <xsd:element ref="ns2:g3473dd57eea4f568e12e1aa73dde91c" minOccurs="0"/>
                <xsd:element ref="ns2:ac6d5ee138fd41efbb36493f42ab5e53" minOccurs="0"/>
                <xsd:element ref="ns2:fe107ff1d62a47d49f4c92891555805f" minOccurs="0"/>
                <xsd:element ref="ns2:What_x0027_s_x0020_New" minOccurs="0"/>
                <xsd:element ref="ns2:Briefcase" minOccurs="0"/>
                <xsd:element ref="ns4:MediaServiceMetadata" minOccurs="0"/>
                <xsd:element ref="ns4:MediaServiceFastMetadata" minOccurs="0"/>
                <xsd:element ref="ns5:SharedWithUsers" minOccurs="0"/>
                <xsd:element ref="ns5:SharedWithDetails" minOccurs="0"/>
                <xsd:element ref="ns2:_x002e_NEXT_x0020_2017" minOccurs="0"/>
                <xsd:element ref="ns2:SKO_x0020_2017" minOccurs="0"/>
                <xsd:element ref="ns2:Writer" minOccurs="0"/>
                <xsd:element ref="ns4: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c4baf0e-907e-4897-8a65-73a862675cf1" elementFormDefault="qualified">
    <xsd:import namespace="http://schemas.microsoft.com/office/2006/documentManagement/types"/>
    <xsd:import namespace="http://schemas.microsoft.com/office/infopath/2007/PartnerControls"/>
    <xsd:element name="p8cf8f2276e8432784f85286619b1505" ma:index="8" nillable="true" ma:taxonomy="true" ma:internalName="p8cf8f2276e8432784f85286619b1505" ma:taxonomyFieldName="Asset_x0020_Type" ma:displayName="Asset Type" ma:readOnly="false" ma:default="" ma:fieldId="{98cf8f22-76e8-4327-84f8-5286619b1505}" ma:taxonomyMulti="true" ma:sspId="eff1ef14-2a0f-45fb-93fb-bd89a97c7d35" ma:termSetId="48cb8632-7f41-4d66-9652-6406faee04cd" ma:anchorId="94007e8c-163a-4cc4-9d47-437614d94c8a" ma:open="false" ma:isKeyword="false">
      <xsd:complexType>
        <xsd:sequence>
          <xsd:element ref="pc:Terms" minOccurs="0" maxOccurs="1"/>
        </xsd:sequence>
      </xsd:complexType>
    </xsd:element>
    <xsd:element name="TaxCatchAll" ma:index="9" nillable="true" ma:displayName="Taxonomy Catch All Column" ma:description="" ma:hidden="true" ma:list="{16cc61b4-9863-4a9a-8cc6-097436aaef40}" ma:internalName="TaxCatchAll" ma:showField="CatchAllData" ma:web="eb9844fa-8566-4b53-9224-cd55e67ab8a7">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description="" ma:hidden="true" ma:list="{16cc61b4-9863-4a9a-8cc6-097436aaef40}" ma:internalName="TaxCatchAllLabel" ma:readOnly="true" ma:showField="CatchAllDataLabel" ma:web="eb9844fa-8566-4b53-9224-cd55e67ab8a7">
      <xsd:complexType>
        <xsd:complexContent>
          <xsd:extension base="dms:MultiChoiceLookup">
            <xsd:sequence>
              <xsd:element name="Value" type="dms:Lookup" maxOccurs="unbounded" minOccurs="0" nillable="true"/>
            </xsd:sequence>
          </xsd:extension>
        </xsd:complexContent>
      </xsd:complexType>
    </xsd:element>
    <xsd:element name="dd5f106b524041feb25751a3103336ee" ma:index="12" nillable="true" ma:taxonomy="true" ma:internalName="dd5f106b524041feb25751a3103336ee" ma:taxonomyFieldName="Competitor" ma:displayName="Competitor" ma:readOnly="false" ma:default="" ma:fieldId="{dd5f106b-5240-41fe-b257-51a3103336ee}" ma:taxonomyMulti="true" ma:sspId="eff1ef14-2a0f-45fb-93fb-bd89a97c7d35" ma:termSetId="48cb8632-7f41-4d66-9652-6406faee04cd" ma:anchorId="a8d7c650-d348-4313-89d6-6f41daf6b673" ma:open="false" ma:isKeyword="false">
      <xsd:complexType>
        <xsd:sequence>
          <xsd:element ref="pc:Terms" minOccurs="0" maxOccurs="1"/>
        </xsd:sequence>
      </xsd:complexType>
    </xsd:element>
    <xsd:element name="hef54bcea0324f6ebde9f9405b9e89e6" ma:index="14" nillable="true" ma:taxonomy="true" ma:internalName="hef54bcea0324f6ebde9f9405b9e89e6" ma:taxonomyFieldName="Products_x002F_Features" ma:displayName="Products/Features" ma:readOnly="false" ma:default="" ma:fieldId="{1ef54bce-a032-4f6e-bde9-f9405b9e89e6}" ma:taxonomyMulti="true" ma:sspId="eff1ef14-2a0f-45fb-93fb-bd89a97c7d35" ma:termSetId="48cb8632-7f41-4d66-9652-6406faee04cd" ma:anchorId="5951aece-76ad-4207-99c1-3c3cb25f4c36" ma:open="false" ma:isKeyword="false">
      <xsd:complexType>
        <xsd:sequence>
          <xsd:element ref="pc:Terms" minOccurs="0" maxOccurs="1"/>
        </xsd:sequence>
      </xsd:complexType>
    </xsd:element>
    <xsd:element name="l60675d5931b401983b00dee22c20b5f" ma:index="16" nillable="true" ma:taxonomy="true" ma:internalName="l60675d5931b401983b00dee22c20b5f" ma:taxonomyFieldName="Vertical_x002F_Industry" ma:displayName="Vertical/Industry" ma:readOnly="false" ma:default="" ma:fieldId="{560675d5-931b-4019-83b0-0dee22c20b5f}" ma:taxonomyMulti="true" ma:sspId="eff1ef14-2a0f-45fb-93fb-bd89a97c7d35" ma:termSetId="48cb8632-7f41-4d66-9652-6406faee04cd" ma:anchorId="80b9a305-9ff0-40f3-bf10-fb75631a808e" ma:open="false" ma:isKeyword="false">
      <xsd:complexType>
        <xsd:sequence>
          <xsd:element ref="pc:Terms" minOccurs="0" maxOccurs="1"/>
        </xsd:sequence>
      </xsd:complexType>
    </xsd:element>
    <xsd:element name="e23f895c49994394906eaaba2e597d2d" ma:index="18" nillable="true" ma:taxonomy="true" ma:internalName="e23f895c49994394906eaaba2e597d2d" ma:taxonomyFieldName="Solutions" ma:displayName="Solutions" ma:readOnly="false" ma:default="" ma:fieldId="{e23f895c-4999-4394-906e-aaba2e597d2d}" ma:taxonomyMulti="true" ma:sspId="eff1ef14-2a0f-45fb-93fb-bd89a97c7d35" ma:termSetId="48cb8632-7f41-4d66-9652-6406faee04cd" ma:anchorId="59ab9a36-ec3e-4e64-aac4-bd29429379ff" ma:open="false" ma:isKeyword="false">
      <xsd:complexType>
        <xsd:sequence>
          <xsd:element ref="pc:Terms" minOccurs="0" maxOccurs="1"/>
        </xsd:sequence>
      </xsd:complexType>
    </xsd:element>
    <xsd:element name="n092e486398d4c01b65f5dd1358cec4c" ma:index="20" nillable="true" ma:taxonomy="true" ma:internalName="n092e486398d4c01b65f5dd1358cec4c" ma:taxonomyFieldName="Asset_x0020_Category" ma:displayName="Asset Category" ma:readOnly="false" ma:default="" ma:fieldId="{7092e486-398d-4c01-b65f-5dd1358cec4c}" ma:taxonomyMulti="true" ma:sspId="eff1ef14-2a0f-45fb-93fb-bd89a97c7d35" ma:termSetId="48cb8632-7f41-4d66-9652-6406faee04cd" ma:anchorId="4cba7c62-c9bd-43e5-a016-b6586fa3883e" ma:open="false" ma:isKeyword="false">
      <xsd:complexType>
        <xsd:sequence>
          <xsd:element ref="pc:Terms" minOccurs="0" maxOccurs="1"/>
        </xsd:sequence>
      </xsd:complexType>
    </xsd:element>
    <xsd:element name="dcb3e535d3254ec09bf71e3bf9815ddf" ma:index="22" nillable="true" ma:taxonomy="true" ma:internalName="dcb3e535d3254ec09bf71e3bf9815ddf" ma:taxonomyFieldName="Hardware_x0020_Platforms" ma:displayName="Hardware Platforms" ma:readOnly="false" ma:default="" ma:fieldId="{dcb3e535-d325-4ec0-9bf7-1e3bf9815ddf}" ma:taxonomyMulti="true" ma:sspId="eff1ef14-2a0f-45fb-93fb-bd89a97c7d35" ma:termSetId="48cb8632-7f41-4d66-9652-6406faee04cd" ma:anchorId="04626ff4-3225-413e-bfba-b14bcfbda786" ma:open="false" ma:isKeyword="false">
      <xsd:complexType>
        <xsd:sequence>
          <xsd:element ref="pc:Terms" minOccurs="0" maxOccurs="1"/>
        </xsd:sequence>
      </xsd:complexType>
    </xsd:element>
    <xsd:element name="iadf4f55a566483284104aeeb661a15c" ma:index="24" nillable="true" ma:taxonomy="true" ma:internalName="iadf4f55a566483284104aeeb661a15c" ma:taxonomyFieldName="Alliances" ma:displayName="Alliances" ma:readOnly="false" ma:default="" ma:fieldId="{2adf4f55-a566-4832-8410-4aeeb661a15c}" ma:taxonomyMulti="true" ma:sspId="eff1ef14-2a0f-45fb-93fb-bd89a97c7d35" ma:termSetId="48cb8632-7f41-4d66-9652-6406faee04cd" ma:anchorId="0e6ffe85-7af0-4af6-825d-341b52f89b4a" ma:open="false" ma:isKeyword="false">
      <xsd:complexType>
        <xsd:sequence>
          <xsd:element ref="pc:Terms" minOccurs="0" maxOccurs="1"/>
        </xsd:sequence>
      </xsd:complexType>
    </xsd:element>
    <xsd:element name="g3473dd57eea4f568e12e1aa73dde91c" ma:index="26" nillable="true" ma:taxonomy="true" ma:internalName="g3473dd57eea4f568e12e1aa73dde91c" ma:taxonomyFieldName="Region" ma:displayName="Region" ma:readOnly="false" ma:default="" ma:fieldId="{03473dd5-7eea-4f56-8e12-e1aa73dde91c}" ma:taxonomyMulti="true" ma:sspId="eff1ef14-2a0f-45fb-93fb-bd89a97c7d35" ma:termSetId="48cb8632-7f41-4d66-9652-6406faee04cd" ma:anchorId="6cccd562-be04-4cfe-8fdb-47da7cf3690c" ma:open="false" ma:isKeyword="false">
      <xsd:complexType>
        <xsd:sequence>
          <xsd:element ref="pc:Terms" minOccurs="0" maxOccurs="1"/>
        </xsd:sequence>
      </xsd:complexType>
    </xsd:element>
    <xsd:element name="ac6d5ee138fd41efbb36493f42ab5e53" ma:index="28" nillable="true" ma:taxonomy="true" ma:internalName="ac6d5ee138fd41efbb36493f42ab5e53" ma:taxonomyFieldName="Allowed_x0020_Distribution" ma:displayName="Allowed Distribution" ma:readOnly="false" ma:default="" ma:fieldId="{ac6d5ee1-38fd-41ef-bb36-493f42ab5e53}" ma:taxonomyMulti="true" ma:sspId="eff1ef14-2a0f-45fb-93fb-bd89a97c7d35" ma:termSetId="48cb8632-7f41-4d66-9652-6406faee04cd" ma:anchorId="3a5723b7-ea47-492f-8bbf-a4ff22680cd6" ma:open="false" ma:isKeyword="false">
      <xsd:complexType>
        <xsd:sequence>
          <xsd:element ref="pc:Terms" minOccurs="0" maxOccurs="1"/>
        </xsd:sequence>
      </xsd:complexType>
    </xsd:element>
    <xsd:element name="fe107ff1d62a47d49f4c92891555805f" ma:index="30" nillable="true" ma:taxonomy="true" ma:internalName="fe107ff1d62a47d49f4c92891555805f" ma:taxonomyFieldName="Sales_x0020_Stage" ma:displayName="Sales Stage" ma:readOnly="false" ma:default="" ma:fieldId="{fe107ff1-d62a-47d4-9f4c-92891555805f}" ma:taxonomyMulti="true" ma:sspId="eff1ef14-2a0f-45fb-93fb-bd89a97c7d35" ma:termSetId="48cb8632-7f41-4d66-9652-6406faee04cd" ma:anchorId="cc036d30-ebc3-41e2-a327-678dc7b4e069" ma:open="false" ma:isKeyword="false">
      <xsd:complexType>
        <xsd:sequence>
          <xsd:element ref="pc:Terms" minOccurs="0" maxOccurs="1"/>
        </xsd:sequence>
      </xsd:complexType>
    </xsd:element>
    <xsd:element name="What_x0027_s_x0020_New" ma:index="32" nillable="true" ma:displayName="What's New" ma:default="0" ma:internalName="What_x0027_s_x0020_New" ma:readOnly="false">
      <xsd:simpleType>
        <xsd:restriction base="dms:Boolean"/>
      </xsd:simpleType>
    </xsd:element>
    <xsd:element name="Briefcase" ma:index="33" nillable="true" ma:displayName="Briefcase" ma:default="0" ma:internalName="Briefcase" ma:readOnly="false">
      <xsd:simpleType>
        <xsd:restriction base="dms:Boolean"/>
      </xsd:simpleType>
    </xsd:element>
    <xsd:element name="_x002e_NEXT_x0020_2017" ma:index="39" nillable="true" ma:displayName=".NEXT 2017" ma:default="0" ma:internalName="_x002E_NEXT_x0020_2017">
      <xsd:simpleType>
        <xsd:restriction base="dms:Boolean"/>
      </xsd:simpleType>
    </xsd:element>
    <xsd:element name="SKO_x0020_2017" ma:index="40" nillable="true" ma:displayName="SKO 2017" ma:default="0" ma:internalName="SKO_x0020_2017">
      <xsd:simpleType>
        <xsd:restriction base="dms:Boolean"/>
      </xsd:simpleType>
    </xsd:element>
    <xsd:element name="Writer" ma:index="41" nillable="true" ma:displayName="Writer" ma:list="UserInfo" ma:SharePointGroup="0" ma:internalName="Writer"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289df867-2f94-458b-94ec-cef9748d7bfb" elementFormDefault="qualified">
    <xsd:import namespace="http://schemas.microsoft.com/office/2006/documentManagement/types"/>
    <xsd:import namespace="http://schemas.microsoft.com/office/infopath/2007/PartnerControls"/>
    <xsd:element name="MediaServiceMetadata" ma:index="35" nillable="true" ma:displayName="MediaServiceMetadata" ma:description="" ma:hidden="true" ma:internalName="MediaServiceMetadata" ma:readOnly="true">
      <xsd:simpleType>
        <xsd:restriction base="dms:Note"/>
      </xsd:simpleType>
    </xsd:element>
    <xsd:element name="MediaServiceFastMetadata" ma:index="36" nillable="true" ma:displayName="MediaServiceFastMetadata" ma:description="" ma:hidden="true" ma:internalName="MediaServiceFastMetadata" ma:readOnly="true">
      <xsd:simpleType>
        <xsd:restriction base="dms:Note"/>
      </xsd:simpleType>
    </xsd:element>
    <xsd:element name="MediaServiceDateTaken" ma:index="42"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b9844fa-8566-4b53-9224-cd55e67ab8a7" elementFormDefault="qualified">
    <xsd:import namespace="http://schemas.microsoft.com/office/2006/documentManagement/types"/>
    <xsd:import namespace="http://schemas.microsoft.com/office/infopath/2007/PartnerControls"/>
    <xsd:element name="SharedWithUsers" ma:index="37"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38" nillable="true" ma:displayName="Shared With Details" ma:description=""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ma:index="34" ma:displayName="Author"/>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mso-contentType ?>
<SharedContentType xmlns="Microsoft.SharePoint.Taxonomy.ContentTypeSync" SourceId="eff1ef14-2a0f-45fb-93fb-bd89a97c7d35" ContentTypeId="0x01010094FC953F7CE1684098FC2BF3470F1A00" PreviousValue="false"/>
</file>

<file path=customXml/itemProps1.xml><?xml version="1.0" encoding="utf-8"?>
<ds:datastoreItem xmlns:ds="http://schemas.openxmlformats.org/officeDocument/2006/customXml" ds:itemID="{B41092DB-A011-4473-B5FF-64513360592E}">
  <ds:schemaRef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www.w3.org/XML/1998/namespace"/>
    <ds:schemaRef ds:uri="http://purl.org/dc/dcmitype/"/>
    <ds:schemaRef ds:uri="5c4baf0e-907e-4897-8a65-73a862675cf1"/>
  </ds:schemaRefs>
</ds:datastoreItem>
</file>

<file path=customXml/itemProps2.xml><?xml version="1.0" encoding="utf-8"?>
<ds:datastoreItem xmlns:ds="http://schemas.openxmlformats.org/officeDocument/2006/customXml" ds:itemID="{F69F4360-5B98-4648-B73E-FF55E6913E77}">
  <ds:schemaRefs>
    <ds:schemaRef ds:uri="http://schemas.microsoft.com/sharepoint/v3/contenttype/forms"/>
  </ds:schemaRefs>
</ds:datastoreItem>
</file>

<file path=customXml/itemProps3.xml><?xml version="1.0" encoding="utf-8"?>
<ds:datastoreItem xmlns:ds="http://schemas.openxmlformats.org/officeDocument/2006/customXml" ds:itemID="{E9948512-B1F6-46D3-9E2D-52E03A93AC6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c4baf0e-907e-4897-8a65-73a862675cf1"/>
    <ds:schemaRef ds:uri="289df867-2f94-458b-94ec-cef9748d7bfb"/>
    <ds:schemaRef ds:uri="eb9844fa-8566-4b53-9224-cd55e67ab8a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xml><?xml version="1.0" encoding="utf-8"?>
<ds:datastoreItem xmlns:ds="http://schemas.openxmlformats.org/officeDocument/2006/customXml" ds:itemID="{F50F3FC3-250D-44C6-A9BB-CB77973BFA20}">
  <ds:schemaRefs>
    <ds:schemaRef ds:uri="Microsoft.SharePoint.Taxonomy.ContentTypeSync"/>
  </ds:schemaRefs>
</ds:datastoreItem>
</file>

<file path=docProps/app.xml><?xml version="1.0" encoding="utf-8"?>
<Properties xmlns="http://schemas.openxmlformats.org/officeDocument/2006/extended-properties" xmlns:vt="http://schemas.openxmlformats.org/officeDocument/2006/docPropsVTypes">
  <Template/>
  <TotalTime>0</TotalTime>
  <Words>812</Words>
  <Application>Microsoft Office PowerPoint</Application>
  <PresentationFormat>Bildschirmpräsentation (16:9)</PresentationFormat>
  <Paragraphs>212</Paragraphs>
  <Slides>23</Slides>
  <Notes>11</Notes>
  <HiddenSlides>0</HiddenSlides>
  <MMClips>0</MMClips>
  <ScaleCrop>false</ScaleCrop>
  <HeadingPairs>
    <vt:vector size="6" baseType="variant">
      <vt:variant>
        <vt:lpstr>Verwendete Schriftarten</vt:lpstr>
      </vt:variant>
      <vt:variant>
        <vt:i4>8</vt:i4>
      </vt:variant>
      <vt:variant>
        <vt:lpstr>Design</vt:lpstr>
      </vt:variant>
      <vt:variant>
        <vt:i4>1</vt:i4>
      </vt:variant>
      <vt:variant>
        <vt:lpstr>Folientitel</vt:lpstr>
      </vt:variant>
      <vt:variant>
        <vt:i4>23</vt:i4>
      </vt:variant>
    </vt:vector>
  </HeadingPairs>
  <TitlesOfParts>
    <vt:vector size="32" baseType="lpstr">
      <vt:lpstr>ＭＳ Ｐゴシック</vt:lpstr>
      <vt:lpstr>Arial</vt:lpstr>
      <vt:lpstr>Calibri</vt:lpstr>
      <vt:lpstr>Gotham Book</vt:lpstr>
      <vt:lpstr>Gotham Medium</vt:lpstr>
      <vt:lpstr>Gotham Rounded Book</vt:lpstr>
      <vt:lpstr>Gotham Rounded Medium</vt:lpstr>
      <vt:lpstr>Symbol</vt:lpstr>
      <vt:lpstr>1_Corporate PowerPoint (16x9)</vt:lpstr>
      <vt:lpstr>Nutanix Calm  Deployment über Hybrid/Public-Cloud Grenzen hinweg </vt:lpstr>
      <vt:lpstr>Pioneering the Enterprise Cloud OS</vt:lpstr>
      <vt:lpstr>Managing Apps Is Increasingly Challenging</vt:lpstr>
      <vt:lpstr>Hybrid Clouds Add Another Layer of Challenges </vt:lpstr>
      <vt:lpstr>What Is Needed</vt:lpstr>
      <vt:lpstr>Introducing Calm</vt:lpstr>
      <vt:lpstr>Delivered in Prism</vt:lpstr>
      <vt:lpstr>Calm Overview</vt:lpstr>
      <vt:lpstr>Application Lifecycle Automation</vt:lpstr>
      <vt:lpstr>Blueprints Capture All Elements Of The Application</vt:lpstr>
      <vt:lpstr>Blueprints Are Used For Lifecycle Management</vt:lpstr>
      <vt:lpstr>Make Sense of Complexity</vt:lpstr>
      <vt:lpstr>Self Service and Governance</vt:lpstr>
      <vt:lpstr>Nutanix Marketplace Empowers Self-Service </vt:lpstr>
      <vt:lpstr>Nutanix Marketplace Empowers Self-Service  </vt:lpstr>
      <vt:lpstr>Governance and Control</vt:lpstr>
      <vt:lpstr>Transitioning From Friction And Handoffs..</vt:lpstr>
      <vt:lpstr>..To One Click Automation</vt:lpstr>
      <vt:lpstr>Hybrid Cloud Management</vt:lpstr>
      <vt:lpstr>Deploy Across Clouds Based On Need</vt:lpstr>
      <vt:lpstr>Understand The True Cost Of Public Clouds</vt:lpstr>
      <vt:lpstr>Marketplace</vt:lpstr>
      <vt:lpstr>PowerPoint-Präsentation</vt:lpstr>
    </vt:vector>
  </TitlesOfParts>
  <Company>NUTANIX</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Brandon Voss</dc:creator>
  <cp:lastModifiedBy>Thomas Findelkind</cp:lastModifiedBy>
  <cp:revision>1525</cp:revision>
  <dcterms:created xsi:type="dcterms:W3CDTF">2011-06-30T14:54:53Z</dcterms:created>
  <dcterms:modified xsi:type="dcterms:W3CDTF">2018-01-29T07:34:34Z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0x01010094FC953F7CE1684098FC2BF3470F1A0000A59D9180465D46499292711C7129DD2E</vt:lpwstr>
  </property>
</Properties>
</file>